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1"/>
  </p:sldMasterIdLst>
  <p:notesMasterIdLst>
    <p:notesMasterId r:id="rId17"/>
  </p:notesMasterIdLst>
  <p:handoutMasterIdLst>
    <p:handoutMasterId r:id="rId18"/>
  </p:handoutMasterIdLst>
  <p:sldIdLst>
    <p:sldId id="257" r:id="rId2"/>
    <p:sldId id="369" r:id="rId3"/>
    <p:sldId id="381" r:id="rId4"/>
    <p:sldId id="383" r:id="rId5"/>
    <p:sldId id="382" r:id="rId6"/>
    <p:sldId id="380" r:id="rId7"/>
    <p:sldId id="333" r:id="rId8"/>
    <p:sldId id="371" r:id="rId9"/>
    <p:sldId id="377" r:id="rId10"/>
    <p:sldId id="374" r:id="rId11"/>
    <p:sldId id="375" r:id="rId12"/>
    <p:sldId id="376" r:id="rId13"/>
    <p:sldId id="379" r:id="rId14"/>
    <p:sldId id="372" r:id="rId15"/>
    <p:sldId id="322" r:id="rId16"/>
  </p:sldIdLst>
  <p:sldSz cx="10972800" cy="8229600" type="B4JIS"/>
  <p:notesSz cx="6858000" cy="9144000"/>
  <p:defaultTextStyle>
    <a:defPPr>
      <a:defRPr lang="en-US"/>
    </a:defPPr>
    <a:lvl1pPr algn="l" rtl="0" fontAlgn="base">
      <a:spcBef>
        <a:spcPct val="0"/>
      </a:spcBef>
      <a:spcAft>
        <a:spcPct val="0"/>
      </a:spcAft>
      <a:defRPr sz="2900" kern="1200">
        <a:solidFill>
          <a:schemeClr val="bg2"/>
        </a:solidFill>
        <a:latin typeface="Segoe Semibold" pitchFamily="34" charset="0"/>
        <a:ea typeface="+mn-ea"/>
        <a:cs typeface="+mn-cs"/>
      </a:defRPr>
    </a:lvl1pPr>
    <a:lvl2pPr marL="457200" algn="l" rtl="0" fontAlgn="base">
      <a:spcBef>
        <a:spcPct val="0"/>
      </a:spcBef>
      <a:spcAft>
        <a:spcPct val="0"/>
      </a:spcAft>
      <a:defRPr sz="2900" kern="1200">
        <a:solidFill>
          <a:schemeClr val="bg2"/>
        </a:solidFill>
        <a:latin typeface="Segoe Semibold" pitchFamily="34" charset="0"/>
        <a:ea typeface="+mn-ea"/>
        <a:cs typeface="+mn-cs"/>
      </a:defRPr>
    </a:lvl2pPr>
    <a:lvl3pPr marL="914400" algn="l" rtl="0" fontAlgn="base">
      <a:spcBef>
        <a:spcPct val="0"/>
      </a:spcBef>
      <a:spcAft>
        <a:spcPct val="0"/>
      </a:spcAft>
      <a:defRPr sz="2900" kern="1200">
        <a:solidFill>
          <a:schemeClr val="bg2"/>
        </a:solidFill>
        <a:latin typeface="Segoe Semibold" pitchFamily="34" charset="0"/>
        <a:ea typeface="+mn-ea"/>
        <a:cs typeface="+mn-cs"/>
      </a:defRPr>
    </a:lvl3pPr>
    <a:lvl4pPr marL="1371600" algn="l" rtl="0" fontAlgn="base">
      <a:spcBef>
        <a:spcPct val="0"/>
      </a:spcBef>
      <a:spcAft>
        <a:spcPct val="0"/>
      </a:spcAft>
      <a:defRPr sz="2900" kern="1200">
        <a:solidFill>
          <a:schemeClr val="bg2"/>
        </a:solidFill>
        <a:latin typeface="Segoe Semibold" pitchFamily="34" charset="0"/>
        <a:ea typeface="+mn-ea"/>
        <a:cs typeface="+mn-cs"/>
      </a:defRPr>
    </a:lvl4pPr>
    <a:lvl5pPr marL="1828800" algn="l" rtl="0" fontAlgn="base">
      <a:spcBef>
        <a:spcPct val="0"/>
      </a:spcBef>
      <a:spcAft>
        <a:spcPct val="0"/>
      </a:spcAft>
      <a:defRPr sz="2900" kern="1200">
        <a:solidFill>
          <a:schemeClr val="bg2"/>
        </a:solidFill>
        <a:latin typeface="Segoe Semibold" pitchFamily="34" charset="0"/>
        <a:ea typeface="+mn-ea"/>
        <a:cs typeface="+mn-cs"/>
      </a:defRPr>
    </a:lvl5pPr>
    <a:lvl6pPr marL="2286000" algn="l" defTabSz="914400" rtl="0" eaLnBrk="1" latinLnBrk="0" hangingPunct="1">
      <a:defRPr sz="2900" kern="1200">
        <a:solidFill>
          <a:schemeClr val="bg2"/>
        </a:solidFill>
        <a:latin typeface="Segoe Semibold" pitchFamily="34" charset="0"/>
        <a:ea typeface="+mn-ea"/>
        <a:cs typeface="+mn-cs"/>
      </a:defRPr>
    </a:lvl6pPr>
    <a:lvl7pPr marL="2743200" algn="l" defTabSz="914400" rtl="0" eaLnBrk="1" latinLnBrk="0" hangingPunct="1">
      <a:defRPr sz="2900" kern="1200">
        <a:solidFill>
          <a:schemeClr val="bg2"/>
        </a:solidFill>
        <a:latin typeface="Segoe Semibold" pitchFamily="34" charset="0"/>
        <a:ea typeface="+mn-ea"/>
        <a:cs typeface="+mn-cs"/>
      </a:defRPr>
    </a:lvl7pPr>
    <a:lvl8pPr marL="3200400" algn="l" defTabSz="914400" rtl="0" eaLnBrk="1" latinLnBrk="0" hangingPunct="1">
      <a:defRPr sz="2900" kern="1200">
        <a:solidFill>
          <a:schemeClr val="bg2"/>
        </a:solidFill>
        <a:latin typeface="Segoe Semibold" pitchFamily="34" charset="0"/>
        <a:ea typeface="+mn-ea"/>
        <a:cs typeface="+mn-cs"/>
      </a:defRPr>
    </a:lvl8pPr>
    <a:lvl9pPr marL="3657600" algn="l" defTabSz="914400" rtl="0" eaLnBrk="1" latinLnBrk="0" hangingPunct="1">
      <a:defRPr sz="2900" kern="1200">
        <a:solidFill>
          <a:schemeClr val="bg2"/>
        </a:solidFill>
        <a:latin typeface="Segoe Semibold" pitchFamily="34" charset="0"/>
        <a:ea typeface="+mn-ea"/>
        <a:cs typeface="+mn-cs"/>
      </a:defRPr>
    </a:lvl9pPr>
  </p:defaultTextStyle>
  <p:extLst>
    <p:ext uri="{EFAFB233-063F-42B5-8137-9DF3F51BA10A}">
      <p15:sldGuideLst xmlns:p15="http://schemas.microsoft.com/office/powerpoint/2012/main">
        <p15:guide id="1" orient="horz" pos="172">
          <p15:clr>
            <a:srgbClr val="A4A3A4"/>
          </p15:clr>
        </p15:guide>
        <p15:guide id="2" orient="horz" pos="1069">
          <p15:clr>
            <a:srgbClr val="A4A3A4"/>
          </p15:clr>
        </p15:guide>
        <p15:guide id="3" orient="horz" pos="1439">
          <p15:clr>
            <a:srgbClr val="A4A3A4"/>
          </p15:clr>
        </p15:guide>
        <p15:guide id="4" orient="horz" pos="1780">
          <p15:clr>
            <a:srgbClr val="A4A3A4"/>
          </p15:clr>
        </p15:guide>
        <p15:guide id="5" orient="horz" pos="3455">
          <p15:clr>
            <a:srgbClr val="A4A3A4"/>
          </p15:clr>
        </p15:guide>
        <p15:guide id="6" pos="288">
          <p15:clr>
            <a:srgbClr val="A4A3A4"/>
          </p15:clr>
        </p15:guide>
        <p15:guide id="7" pos="550">
          <p15:clr>
            <a:srgbClr val="A4A3A4"/>
          </p15:clr>
        </p15:guide>
        <p15:guide id="8" pos="6624">
          <p15:clr>
            <a:srgbClr val="A4A3A4"/>
          </p15:clr>
        </p15:guide>
        <p15:guide id="9" pos="1036">
          <p15:clr>
            <a:srgbClr val="A4A3A4"/>
          </p15:clr>
        </p15:guide>
        <p15:guide id="10" pos="61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clrMru>
    <a:srgbClr val="FF33CC"/>
    <a:srgbClr val="FFFFFF"/>
    <a:srgbClr val="292929"/>
    <a:srgbClr val="22233A"/>
    <a:srgbClr val="000000"/>
    <a:srgbClr val="FF9933"/>
    <a:srgbClr val="777777"/>
    <a:srgbClr val="DDDDDD"/>
    <a:srgbClr val="D06800"/>
    <a:srgbClr val="BC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0" autoAdjust="0"/>
    <p:restoredTop sz="90394" autoAdjust="0"/>
  </p:normalViewPr>
  <p:slideViewPr>
    <p:cSldViewPr snapToGrid="0">
      <p:cViewPr>
        <p:scale>
          <a:sx n="70" d="100"/>
          <a:sy n="70" d="100"/>
        </p:scale>
        <p:origin x="1470" y="792"/>
      </p:cViewPr>
      <p:guideLst>
        <p:guide orient="horz" pos="172"/>
        <p:guide orient="horz" pos="1069"/>
        <p:guide orient="horz" pos="1439"/>
        <p:guide orient="horz" pos="1780"/>
        <p:guide orient="horz" pos="3455"/>
        <p:guide pos="288"/>
        <p:guide pos="550"/>
        <p:guide pos="6624"/>
        <p:guide pos="1036"/>
        <p:guide pos="6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8" d="100"/>
          <a:sy n="98" d="100"/>
        </p:scale>
        <p:origin x="255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cottyih\Desktop\P-R%20curv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5456266550883893E-2"/>
          <c:y val="3.2111409067359029E-2"/>
          <c:w val="0.90375394580893409"/>
          <c:h val="0.87394537721830456"/>
        </c:manualLayout>
      </c:layout>
      <c:scatterChart>
        <c:scatterStyle val="smoothMarker"/>
        <c:varyColors val="0"/>
        <c:ser>
          <c:idx val="0"/>
          <c:order val="0"/>
          <c:marker>
            <c:symbol val="none"/>
          </c:marker>
          <c:xVal>
            <c:numRef>
              <c:f>'recall - precision'!$A$3:$A$420</c:f>
              <c:numCache>
                <c:formatCode>General</c:formatCode>
                <c:ptCount val="418"/>
                <c:pt idx="0">
                  <c:v>0</c:v>
                </c:pt>
                <c:pt idx="1">
                  <c:v>6.100000000000003E-3</c:v>
                </c:pt>
                <c:pt idx="2">
                  <c:v>1.2300000000000007E-2</c:v>
                </c:pt>
                <c:pt idx="3">
                  <c:v>1.8400000000000014E-2</c:v>
                </c:pt>
                <c:pt idx="4">
                  <c:v>2.4500000000000001E-2</c:v>
                </c:pt>
                <c:pt idx="5">
                  <c:v>3.0700000000000012E-2</c:v>
                </c:pt>
                <c:pt idx="6">
                  <c:v>3.6800000000000027E-2</c:v>
                </c:pt>
                <c:pt idx="7">
                  <c:v>3.6800000000000027E-2</c:v>
                </c:pt>
                <c:pt idx="8">
                  <c:v>4.2900000000000028E-2</c:v>
                </c:pt>
                <c:pt idx="9">
                  <c:v>4.2900000000000028E-2</c:v>
                </c:pt>
                <c:pt idx="10">
                  <c:v>4.2900000000000028E-2</c:v>
                </c:pt>
                <c:pt idx="11">
                  <c:v>4.9100000000000033E-2</c:v>
                </c:pt>
                <c:pt idx="12">
                  <c:v>5.5200000000000013E-2</c:v>
                </c:pt>
                <c:pt idx="13">
                  <c:v>6.1300000000000035E-2</c:v>
                </c:pt>
                <c:pt idx="14">
                  <c:v>6.750000000000006E-2</c:v>
                </c:pt>
                <c:pt idx="15">
                  <c:v>7.3600000000000013E-2</c:v>
                </c:pt>
                <c:pt idx="16">
                  <c:v>7.3600000000000013E-2</c:v>
                </c:pt>
                <c:pt idx="17">
                  <c:v>7.9800000000000065E-2</c:v>
                </c:pt>
                <c:pt idx="18">
                  <c:v>8.5900000000000046E-2</c:v>
                </c:pt>
                <c:pt idx="19">
                  <c:v>8.5900000000000046E-2</c:v>
                </c:pt>
                <c:pt idx="20">
                  <c:v>8.5900000000000046E-2</c:v>
                </c:pt>
                <c:pt idx="21">
                  <c:v>9.2000000000000026E-2</c:v>
                </c:pt>
                <c:pt idx="22">
                  <c:v>9.8200000000000107E-2</c:v>
                </c:pt>
                <c:pt idx="23">
                  <c:v>9.8200000000000107E-2</c:v>
                </c:pt>
                <c:pt idx="24">
                  <c:v>0.1043</c:v>
                </c:pt>
                <c:pt idx="25">
                  <c:v>0.1043</c:v>
                </c:pt>
                <c:pt idx="26">
                  <c:v>0.11040000000000004</c:v>
                </c:pt>
                <c:pt idx="27">
                  <c:v>0.11660000000000006</c:v>
                </c:pt>
                <c:pt idx="28">
                  <c:v>0.11660000000000006</c:v>
                </c:pt>
                <c:pt idx="29">
                  <c:v>0.11660000000000006</c:v>
                </c:pt>
                <c:pt idx="30">
                  <c:v>0.12270000000000007</c:v>
                </c:pt>
                <c:pt idx="31">
                  <c:v>0.1288</c:v>
                </c:pt>
                <c:pt idx="32">
                  <c:v>0.1288</c:v>
                </c:pt>
                <c:pt idx="33">
                  <c:v>0.13500000000000001</c:v>
                </c:pt>
                <c:pt idx="34">
                  <c:v>0.1411</c:v>
                </c:pt>
                <c:pt idx="35">
                  <c:v>0.14720000000000011</c:v>
                </c:pt>
                <c:pt idx="36">
                  <c:v>0.14720000000000011</c:v>
                </c:pt>
                <c:pt idx="37">
                  <c:v>0.15340000000000012</c:v>
                </c:pt>
                <c:pt idx="38">
                  <c:v>0.15950000000000011</c:v>
                </c:pt>
                <c:pt idx="39">
                  <c:v>0.15950000000000011</c:v>
                </c:pt>
                <c:pt idx="40">
                  <c:v>0.16560000000000008</c:v>
                </c:pt>
                <c:pt idx="41">
                  <c:v>0.17180000000000001</c:v>
                </c:pt>
                <c:pt idx="42">
                  <c:v>0.17180000000000001</c:v>
                </c:pt>
                <c:pt idx="43">
                  <c:v>0.17790000000000011</c:v>
                </c:pt>
                <c:pt idx="44">
                  <c:v>0.18400000000000011</c:v>
                </c:pt>
                <c:pt idx="45">
                  <c:v>0.18400000000000011</c:v>
                </c:pt>
                <c:pt idx="46">
                  <c:v>0.19020000000000009</c:v>
                </c:pt>
                <c:pt idx="47">
                  <c:v>0.19630000000000009</c:v>
                </c:pt>
                <c:pt idx="48">
                  <c:v>0.19630000000000009</c:v>
                </c:pt>
                <c:pt idx="49">
                  <c:v>0.20250000000000001</c:v>
                </c:pt>
                <c:pt idx="50">
                  <c:v>0.20250000000000001</c:v>
                </c:pt>
                <c:pt idx="51">
                  <c:v>0.20250000000000001</c:v>
                </c:pt>
                <c:pt idx="52">
                  <c:v>0.20860000000000001</c:v>
                </c:pt>
                <c:pt idx="53">
                  <c:v>0.21470000000000011</c:v>
                </c:pt>
                <c:pt idx="54">
                  <c:v>0.22090000000000015</c:v>
                </c:pt>
                <c:pt idx="55">
                  <c:v>0.22700000000000009</c:v>
                </c:pt>
                <c:pt idx="56">
                  <c:v>0.22700000000000009</c:v>
                </c:pt>
                <c:pt idx="57">
                  <c:v>0.22700000000000009</c:v>
                </c:pt>
                <c:pt idx="58">
                  <c:v>0.2331</c:v>
                </c:pt>
                <c:pt idx="59">
                  <c:v>0.23930000000000001</c:v>
                </c:pt>
                <c:pt idx="60">
                  <c:v>0.24540000000000012</c:v>
                </c:pt>
                <c:pt idx="61">
                  <c:v>0.2515</c:v>
                </c:pt>
                <c:pt idx="62">
                  <c:v>0.2515</c:v>
                </c:pt>
                <c:pt idx="63">
                  <c:v>0.2515</c:v>
                </c:pt>
                <c:pt idx="64">
                  <c:v>0.25769999999999998</c:v>
                </c:pt>
                <c:pt idx="65">
                  <c:v>0.25769999999999998</c:v>
                </c:pt>
                <c:pt idx="66">
                  <c:v>0.25769999999999998</c:v>
                </c:pt>
                <c:pt idx="67">
                  <c:v>0.25769999999999998</c:v>
                </c:pt>
                <c:pt idx="68">
                  <c:v>0.25769999999999998</c:v>
                </c:pt>
                <c:pt idx="69">
                  <c:v>0.26379999999999998</c:v>
                </c:pt>
                <c:pt idx="70">
                  <c:v>0.26990000000000008</c:v>
                </c:pt>
                <c:pt idx="71">
                  <c:v>0.27610000000000001</c:v>
                </c:pt>
                <c:pt idx="72">
                  <c:v>0.27610000000000001</c:v>
                </c:pt>
                <c:pt idx="73">
                  <c:v>0.27610000000000001</c:v>
                </c:pt>
                <c:pt idx="74">
                  <c:v>0.28220000000000001</c:v>
                </c:pt>
                <c:pt idx="75">
                  <c:v>0.28220000000000001</c:v>
                </c:pt>
                <c:pt idx="76">
                  <c:v>0.28830000000000022</c:v>
                </c:pt>
                <c:pt idx="77">
                  <c:v>0.29450000000000021</c:v>
                </c:pt>
                <c:pt idx="78">
                  <c:v>0.3006000000000002</c:v>
                </c:pt>
                <c:pt idx="79">
                  <c:v>0.3006000000000002</c:v>
                </c:pt>
                <c:pt idx="80">
                  <c:v>0.30670000000000008</c:v>
                </c:pt>
                <c:pt idx="81">
                  <c:v>0.30670000000000008</c:v>
                </c:pt>
                <c:pt idx="82">
                  <c:v>0.31290000000000023</c:v>
                </c:pt>
                <c:pt idx="83">
                  <c:v>0.31290000000000023</c:v>
                </c:pt>
                <c:pt idx="84">
                  <c:v>0.31900000000000023</c:v>
                </c:pt>
                <c:pt idx="85">
                  <c:v>0.32520000000000027</c:v>
                </c:pt>
                <c:pt idx="86">
                  <c:v>0.33130000000000037</c:v>
                </c:pt>
                <c:pt idx="87">
                  <c:v>0.33740000000000037</c:v>
                </c:pt>
                <c:pt idx="88">
                  <c:v>0.33740000000000037</c:v>
                </c:pt>
                <c:pt idx="89">
                  <c:v>0.33740000000000037</c:v>
                </c:pt>
                <c:pt idx="90">
                  <c:v>0.33740000000000037</c:v>
                </c:pt>
                <c:pt idx="91">
                  <c:v>0.34360000000000029</c:v>
                </c:pt>
                <c:pt idx="92">
                  <c:v>0.34970000000000018</c:v>
                </c:pt>
                <c:pt idx="93">
                  <c:v>0.35580000000000023</c:v>
                </c:pt>
                <c:pt idx="94">
                  <c:v>0.36200000000000027</c:v>
                </c:pt>
                <c:pt idx="95">
                  <c:v>0.3681000000000002</c:v>
                </c:pt>
                <c:pt idx="96">
                  <c:v>0.3742000000000002</c:v>
                </c:pt>
                <c:pt idx="97">
                  <c:v>0.3742000000000002</c:v>
                </c:pt>
                <c:pt idx="98">
                  <c:v>0.38040000000000035</c:v>
                </c:pt>
                <c:pt idx="99">
                  <c:v>0.38040000000000035</c:v>
                </c:pt>
                <c:pt idx="100">
                  <c:v>0.38040000000000035</c:v>
                </c:pt>
                <c:pt idx="101">
                  <c:v>0.38650000000000023</c:v>
                </c:pt>
                <c:pt idx="102">
                  <c:v>0.39260000000000023</c:v>
                </c:pt>
                <c:pt idx="103">
                  <c:v>0.39880000000000038</c:v>
                </c:pt>
                <c:pt idx="104">
                  <c:v>0.4049000000000002</c:v>
                </c:pt>
                <c:pt idx="105">
                  <c:v>0.4110000000000002</c:v>
                </c:pt>
                <c:pt idx="106">
                  <c:v>0.4110000000000002</c:v>
                </c:pt>
                <c:pt idx="107">
                  <c:v>0.41720000000000002</c:v>
                </c:pt>
                <c:pt idx="108">
                  <c:v>0.41720000000000002</c:v>
                </c:pt>
                <c:pt idx="109">
                  <c:v>0.42330000000000023</c:v>
                </c:pt>
                <c:pt idx="110">
                  <c:v>0.42330000000000023</c:v>
                </c:pt>
                <c:pt idx="111">
                  <c:v>0.42940000000000023</c:v>
                </c:pt>
                <c:pt idx="112">
                  <c:v>0.42940000000000023</c:v>
                </c:pt>
                <c:pt idx="113">
                  <c:v>0.43560000000000026</c:v>
                </c:pt>
                <c:pt idx="114">
                  <c:v>0.43560000000000026</c:v>
                </c:pt>
                <c:pt idx="115">
                  <c:v>0.44170000000000015</c:v>
                </c:pt>
                <c:pt idx="116">
                  <c:v>0.4479000000000003</c:v>
                </c:pt>
                <c:pt idx="117">
                  <c:v>0.45400000000000001</c:v>
                </c:pt>
                <c:pt idx="118">
                  <c:v>0.46010000000000001</c:v>
                </c:pt>
                <c:pt idx="119">
                  <c:v>0.46010000000000001</c:v>
                </c:pt>
                <c:pt idx="120">
                  <c:v>0.46630000000000021</c:v>
                </c:pt>
                <c:pt idx="121">
                  <c:v>0.47240000000000026</c:v>
                </c:pt>
                <c:pt idx="122">
                  <c:v>0.4785000000000002</c:v>
                </c:pt>
                <c:pt idx="123">
                  <c:v>0.48470000000000002</c:v>
                </c:pt>
                <c:pt idx="124">
                  <c:v>0.49080000000000035</c:v>
                </c:pt>
                <c:pt idx="125">
                  <c:v>0.49690000000000023</c:v>
                </c:pt>
                <c:pt idx="126">
                  <c:v>0.50309999999999999</c:v>
                </c:pt>
                <c:pt idx="127">
                  <c:v>0.50309999999999999</c:v>
                </c:pt>
                <c:pt idx="128">
                  <c:v>0.50919999999999999</c:v>
                </c:pt>
                <c:pt idx="129">
                  <c:v>0.51529999999999998</c:v>
                </c:pt>
                <c:pt idx="130">
                  <c:v>0.52149999999999996</c:v>
                </c:pt>
                <c:pt idx="131">
                  <c:v>0.52759999999999996</c:v>
                </c:pt>
                <c:pt idx="132">
                  <c:v>0.53369999999999995</c:v>
                </c:pt>
                <c:pt idx="133">
                  <c:v>0.53990000000000005</c:v>
                </c:pt>
                <c:pt idx="134">
                  <c:v>0.54600000000000004</c:v>
                </c:pt>
                <c:pt idx="135">
                  <c:v>0.54600000000000004</c:v>
                </c:pt>
                <c:pt idx="136">
                  <c:v>0.55210000000000004</c:v>
                </c:pt>
                <c:pt idx="137">
                  <c:v>0.55210000000000004</c:v>
                </c:pt>
                <c:pt idx="138">
                  <c:v>0.55830000000000002</c:v>
                </c:pt>
                <c:pt idx="139">
                  <c:v>0.55830000000000002</c:v>
                </c:pt>
                <c:pt idx="140">
                  <c:v>0.56440000000000001</c:v>
                </c:pt>
                <c:pt idx="141">
                  <c:v>0.57060000000000044</c:v>
                </c:pt>
                <c:pt idx="142">
                  <c:v>0.57670000000000043</c:v>
                </c:pt>
                <c:pt idx="143">
                  <c:v>0.57670000000000043</c:v>
                </c:pt>
                <c:pt idx="144">
                  <c:v>0.58280000000000032</c:v>
                </c:pt>
                <c:pt idx="145">
                  <c:v>0.5890000000000003</c:v>
                </c:pt>
                <c:pt idx="146">
                  <c:v>0.5951000000000003</c:v>
                </c:pt>
                <c:pt idx="147">
                  <c:v>0.6012000000000004</c:v>
                </c:pt>
                <c:pt idx="148">
                  <c:v>0.6012000000000004</c:v>
                </c:pt>
                <c:pt idx="149">
                  <c:v>0.60740000000000005</c:v>
                </c:pt>
                <c:pt idx="150">
                  <c:v>0.61350000000000005</c:v>
                </c:pt>
                <c:pt idx="151">
                  <c:v>0.61960000000000071</c:v>
                </c:pt>
                <c:pt idx="152">
                  <c:v>0.61960000000000071</c:v>
                </c:pt>
                <c:pt idx="153">
                  <c:v>0.62580000000000058</c:v>
                </c:pt>
                <c:pt idx="154">
                  <c:v>0.63190000000000046</c:v>
                </c:pt>
                <c:pt idx="155">
                  <c:v>0.63800000000000046</c:v>
                </c:pt>
                <c:pt idx="156">
                  <c:v>0.63800000000000046</c:v>
                </c:pt>
                <c:pt idx="157">
                  <c:v>0.63800000000000046</c:v>
                </c:pt>
                <c:pt idx="158">
                  <c:v>0.63800000000000046</c:v>
                </c:pt>
                <c:pt idx="159">
                  <c:v>0.63800000000000046</c:v>
                </c:pt>
                <c:pt idx="160">
                  <c:v>0.63800000000000046</c:v>
                </c:pt>
                <c:pt idx="161">
                  <c:v>0.63800000000000046</c:v>
                </c:pt>
                <c:pt idx="162">
                  <c:v>0.64420000000000044</c:v>
                </c:pt>
                <c:pt idx="163">
                  <c:v>0.65030000000000043</c:v>
                </c:pt>
                <c:pt idx="164">
                  <c:v>0.65640000000000043</c:v>
                </c:pt>
                <c:pt idx="165">
                  <c:v>0.66260000000000074</c:v>
                </c:pt>
                <c:pt idx="166">
                  <c:v>0.66260000000000074</c:v>
                </c:pt>
                <c:pt idx="167">
                  <c:v>0.66260000000000074</c:v>
                </c:pt>
                <c:pt idx="168">
                  <c:v>0.66260000000000074</c:v>
                </c:pt>
                <c:pt idx="169">
                  <c:v>0.66260000000000074</c:v>
                </c:pt>
                <c:pt idx="170">
                  <c:v>0.66260000000000074</c:v>
                </c:pt>
                <c:pt idx="171">
                  <c:v>0.66260000000000074</c:v>
                </c:pt>
                <c:pt idx="172">
                  <c:v>0.66260000000000074</c:v>
                </c:pt>
                <c:pt idx="173">
                  <c:v>0.66260000000000074</c:v>
                </c:pt>
                <c:pt idx="174">
                  <c:v>0.66260000000000074</c:v>
                </c:pt>
                <c:pt idx="175">
                  <c:v>0.66260000000000074</c:v>
                </c:pt>
                <c:pt idx="176">
                  <c:v>0.66260000000000074</c:v>
                </c:pt>
                <c:pt idx="177">
                  <c:v>0.66260000000000074</c:v>
                </c:pt>
                <c:pt idx="178">
                  <c:v>0.66260000000000074</c:v>
                </c:pt>
                <c:pt idx="179">
                  <c:v>0.66260000000000074</c:v>
                </c:pt>
                <c:pt idx="180">
                  <c:v>0.66260000000000074</c:v>
                </c:pt>
                <c:pt idx="181">
                  <c:v>0.66260000000000074</c:v>
                </c:pt>
                <c:pt idx="182">
                  <c:v>0.66870000000000074</c:v>
                </c:pt>
                <c:pt idx="183">
                  <c:v>0.66870000000000074</c:v>
                </c:pt>
                <c:pt idx="184">
                  <c:v>0.66870000000000074</c:v>
                </c:pt>
                <c:pt idx="185">
                  <c:v>0.66870000000000074</c:v>
                </c:pt>
                <c:pt idx="186">
                  <c:v>0.66870000000000074</c:v>
                </c:pt>
                <c:pt idx="187">
                  <c:v>0.66870000000000074</c:v>
                </c:pt>
                <c:pt idx="188">
                  <c:v>0.66870000000000074</c:v>
                </c:pt>
                <c:pt idx="189">
                  <c:v>0.67480000000000073</c:v>
                </c:pt>
                <c:pt idx="190">
                  <c:v>0.6810000000000006</c:v>
                </c:pt>
                <c:pt idx="191">
                  <c:v>0.6810000000000006</c:v>
                </c:pt>
                <c:pt idx="192">
                  <c:v>0.6810000000000006</c:v>
                </c:pt>
                <c:pt idx="193">
                  <c:v>0.6810000000000006</c:v>
                </c:pt>
                <c:pt idx="194">
                  <c:v>0.6871000000000006</c:v>
                </c:pt>
                <c:pt idx="195">
                  <c:v>0.6871000000000006</c:v>
                </c:pt>
                <c:pt idx="196">
                  <c:v>0.69330000000000047</c:v>
                </c:pt>
                <c:pt idx="197">
                  <c:v>0.69330000000000047</c:v>
                </c:pt>
                <c:pt idx="198">
                  <c:v>0.69940000000000035</c:v>
                </c:pt>
                <c:pt idx="199">
                  <c:v>0.70550000000000002</c:v>
                </c:pt>
                <c:pt idx="200">
                  <c:v>0.70550000000000002</c:v>
                </c:pt>
                <c:pt idx="201">
                  <c:v>0.71170000000000044</c:v>
                </c:pt>
                <c:pt idx="202">
                  <c:v>0.71170000000000044</c:v>
                </c:pt>
                <c:pt idx="203">
                  <c:v>0.71170000000000044</c:v>
                </c:pt>
                <c:pt idx="204">
                  <c:v>0.71780000000000044</c:v>
                </c:pt>
                <c:pt idx="205">
                  <c:v>0.71780000000000044</c:v>
                </c:pt>
                <c:pt idx="206">
                  <c:v>0.71780000000000044</c:v>
                </c:pt>
                <c:pt idx="207">
                  <c:v>0.72390000000000043</c:v>
                </c:pt>
                <c:pt idx="208">
                  <c:v>0.72390000000000043</c:v>
                </c:pt>
                <c:pt idx="209">
                  <c:v>0.73010000000000042</c:v>
                </c:pt>
                <c:pt idx="210">
                  <c:v>0.73010000000000042</c:v>
                </c:pt>
                <c:pt idx="211">
                  <c:v>0.73010000000000042</c:v>
                </c:pt>
                <c:pt idx="212">
                  <c:v>0.73620000000000041</c:v>
                </c:pt>
                <c:pt idx="213">
                  <c:v>0.73620000000000041</c:v>
                </c:pt>
                <c:pt idx="214">
                  <c:v>0.7423000000000004</c:v>
                </c:pt>
                <c:pt idx="215">
                  <c:v>0.7423000000000004</c:v>
                </c:pt>
                <c:pt idx="216">
                  <c:v>0.7423000000000004</c:v>
                </c:pt>
                <c:pt idx="217">
                  <c:v>0.7423000000000004</c:v>
                </c:pt>
                <c:pt idx="218">
                  <c:v>0.74850000000000005</c:v>
                </c:pt>
                <c:pt idx="219">
                  <c:v>0.74850000000000005</c:v>
                </c:pt>
                <c:pt idx="220">
                  <c:v>0.74850000000000005</c:v>
                </c:pt>
                <c:pt idx="221">
                  <c:v>0.74850000000000005</c:v>
                </c:pt>
                <c:pt idx="222">
                  <c:v>0.74850000000000005</c:v>
                </c:pt>
                <c:pt idx="223">
                  <c:v>0.74850000000000005</c:v>
                </c:pt>
                <c:pt idx="224">
                  <c:v>0.75460000000000071</c:v>
                </c:pt>
                <c:pt idx="225">
                  <c:v>0.75460000000000071</c:v>
                </c:pt>
                <c:pt idx="226">
                  <c:v>0.76070000000000071</c:v>
                </c:pt>
                <c:pt idx="227">
                  <c:v>0.76070000000000071</c:v>
                </c:pt>
                <c:pt idx="228">
                  <c:v>0.76690000000000058</c:v>
                </c:pt>
                <c:pt idx="229">
                  <c:v>0.77300000000000013</c:v>
                </c:pt>
                <c:pt idx="230">
                  <c:v>0.77300000000000013</c:v>
                </c:pt>
                <c:pt idx="231">
                  <c:v>0.77300000000000013</c:v>
                </c:pt>
                <c:pt idx="232">
                  <c:v>0.77910000000000013</c:v>
                </c:pt>
                <c:pt idx="233">
                  <c:v>0.77910000000000013</c:v>
                </c:pt>
                <c:pt idx="234">
                  <c:v>0.77910000000000013</c:v>
                </c:pt>
                <c:pt idx="235">
                  <c:v>0.7853</c:v>
                </c:pt>
                <c:pt idx="236">
                  <c:v>0.79139999999999999</c:v>
                </c:pt>
                <c:pt idx="237">
                  <c:v>0.79139999999999999</c:v>
                </c:pt>
                <c:pt idx="238">
                  <c:v>0.79139999999999999</c:v>
                </c:pt>
                <c:pt idx="239">
                  <c:v>0.79749999999999999</c:v>
                </c:pt>
                <c:pt idx="240">
                  <c:v>0.80370000000000041</c:v>
                </c:pt>
                <c:pt idx="241">
                  <c:v>0.80980000000000041</c:v>
                </c:pt>
                <c:pt idx="242">
                  <c:v>0.80980000000000041</c:v>
                </c:pt>
                <c:pt idx="243">
                  <c:v>0.80980000000000041</c:v>
                </c:pt>
                <c:pt idx="244">
                  <c:v>0.80980000000000041</c:v>
                </c:pt>
                <c:pt idx="245">
                  <c:v>0.80980000000000041</c:v>
                </c:pt>
                <c:pt idx="246">
                  <c:v>0.81599999999999995</c:v>
                </c:pt>
                <c:pt idx="247">
                  <c:v>0.82210000000000005</c:v>
                </c:pt>
                <c:pt idx="248">
                  <c:v>0.82210000000000005</c:v>
                </c:pt>
                <c:pt idx="249">
                  <c:v>0.82820000000000005</c:v>
                </c:pt>
                <c:pt idx="250">
                  <c:v>0.82820000000000005</c:v>
                </c:pt>
                <c:pt idx="251">
                  <c:v>0.82820000000000005</c:v>
                </c:pt>
                <c:pt idx="252">
                  <c:v>0.83440000000000003</c:v>
                </c:pt>
                <c:pt idx="253">
                  <c:v>0.84050000000000002</c:v>
                </c:pt>
                <c:pt idx="254">
                  <c:v>0.84660000000000046</c:v>
                </c:pt>
                <c:pt idx="255">
                  <c:v>0.84660000000000046</c:v>
                </c:pt>
                <c:pt idx="256">
                  <c:v>0.84660000000000046</c:v>
                </c:pt>
                <c:pt idx="257">
                  <c:v>0.85280000000000045</c:v>
                </c:pt>
                <c:pt idx="258">
                  <c:v>0.85280000000000045</c:v>
                </c:pt>
                <c:pt idx="259">
                  <c:v>0.85890000000000044</c:v>
                </c:pt>
                <c:pt idx="260">
                  <c:v>0.86500000000000044</c:v>
                </c:pt>
                <c:pt idx="261">
                  <c:v>0.86500000000000044</c:v>
                </c:pt>
                <c:pt idx="262">
                  <c:v>0.86500000000000044</c:v>
                </c:pt>
                <c:pt idx="263">
                  <c:v>0.86500000000000044</c:v>
                </c:pt>
                <c:pt idx="264">
                  <c:v>0.86500000000000044</c:v>
                </c:pt>
                <c:pt idx="265">
                  <c:v>0.87120000000000042</c:v>
                </c:pt>
                <c:pt idx="266">
                  <c:v>0.87730000000000041</c:v>
                </c:pt>
                <c:pt idx="267">
                  <c:v>0.87730000000000041</c:v>
                </c:pt>
                <c:pt idx="268">
                  <c:v>0.87730000000000041</c:v>
                </c:pt>
                <c:pt idx="269">
                  <c:v>0.87730000000000041</c:v>
                </c:pt>
                <c:pt idx="270">
                  <c:v>0.87730000000000041</c:v>
                </c:pt>
                <c:pt idx="271">
                  <c:v>0.87730000000000041</c:v>
                </c:pt>
                <c:pt idx="272">
                  <c:v>0.8834000000000003</c:v>
                </c:pt>
                <c:pt idx="273">
                  <c:v>0.8834000000000003</c:v>
                </c:pt>
                <c:pt idx="274">
                  <c:v>0.8834000000000003</c:v>
                </c:pt>
                <c:pt idx="275">
                  <c:v>0.8834000000000003</c:v>
                </c:pt>
                <c:pt idx="276">
                  <c:v>0.8834000000000003</c:v>
                </c:pt>
                <c:pt idx="277">
                  <c:v>0.8834000000000003</c:v>
                </c:pt>
                <c:pt idx="278">
                  <c:v>0.88959999999999984</c:v>
                </c:pt>
                <c:pt idx="279">
                  <c:v>0.89570000000000061</c:v>
                </c:pt>
                <c:pt idx="280">
                  <c:v>0.90180000000000005</c:v>
                </c:pt>
                <c:pt idx="281">
                  <c:v>0.90180000000000005</c:v>
                </c:pt>
                <c:pt idx="282">
                  <c:v>0.90180000000000005</c:v>
                </c:pt>
                <c:pt idx="283">
                  <c:v>0.90180000000000005</c:v>
                </c:pt>
                <c:pt idx="284">
                  <c:v>0.90180000000000005</c:v>
                </c:pt>
                <c:pt idx="285">
                  <c:v>0.90180000000000005</c:v>
                </c:pt>
                <c:pt idx="286">
                  <c:v>0.90180000000000005</c:v>
                </c:pt>
                <c:pt idx="287">
                  <c:v>0.90800000000000003</c:v>
                </c:pt>
                <c:pt idx="288">
                  <c:v>0.90800000000000003</c:v>
                </c:pt>
                <c:pt idx="289">
                  <c:v>0.90800000000000003</c:v>
                </c:pt>
                <c:pt idx="290">
                  <c:v>0.90800000000000003</c:v>
                </c:pt>
                <c:pt idx="291">
                  <c:v>0.90800000000000003</c:v>
                </c:pt>
                <c:pt idx="292">
                  <c:v>0.90800000000000003</c:v>
                </c:pt>
                <c:pt idx="293">
                  <c:v>0.91410000000000002</c:v>
                </c:pt>
                <c:pt idx="294">
                  <c:v>0.91410000000000002</c:v>
                </c:pt>
                <c:pt idx="295">
                  <c:v>0.91410000000000002</c:v>
                </c:pt>
                <c:pt idx="296">
                  <c:v>0.91410000000000002</c:v>
                </c:pt>
                <c:pt idx="297">
                  <c:v>0.92020000000000002</c:v>
                </c:pt>
                <c:pt idx="298">
                  <c:v>0.92020000000000002</c:v>
                </c:pt>
                <c:pt idx="299">
                  <c:v>0.92020000000000002</c:v>
                </c:pt>
                <c:pt idx="300">
                  <c:v>0.92020000000000002</c:v>
                </c:pt>
                <c:pt idx="301">
                  <c:v>0.92020000000000002</c:v>
                </c:pt>
                <c:pt idx="302">
                  <c:v>0.9264</c:v>
                </c:pt>
                <c:pt idx="303">
                  <c:v>0.9264</c:v>
                </c:pt>
                <c:pt idx="304">
                  <c:v>0.9325</c:v>
                </c:pt>
                <c:pt idx="305">
                  <c:v>0.9325</c:v>
                </c:pt>
                <c:pt idx="306">
                  <c:v>0.9325</c:v>
                </c:pt>
                <c:pt idx="307">
                  <c:v>0.9325</c:v>
                </c:pt>
                <c:pt idx="308">
                  <c:v>0.9325</c:v>
                </c:pt>
                <c:pt idx="309">
                  <c:v>0.9325</c:v>
                </c:pt>
                <c:pt idx="310">
                  <c:v>0.93870000000000042</c:v>
                </c:pt>
                <c:pt idx="311">
                  <c:v>0.93870000000000042</c:v>
                </c:pt>
                <c:pt idx="312">
                  <c:v>0.94480000000000042</c:v>
                </c:pt>
                <c:pt idx="313">
                  <c:v>0.94480000000000042</c:v>
                </c:pt>
                <c:pt idx="314">
                  <c:v>0.95090000000000041</c:v>
                </c:pt>
                <c:pt idx="315">
                  <c:v>0.95090000000000041</c:v>
                </c:pt>
                <c:pt idx="316">
                  <c:v>0.95090000000000041</c:v>
                </c:pt>
                <c:pt idx="317">
                  <c:v>0.95090000000000041</c:v>
                </c:pt>
                <c:pt idx="318">
                  <c:v>0.95090000000000041</c:v>
                </c:pt>
                <c:pt idx="319">
                  <c:v>0.95090000000000041</c:v>
                </c:pt>
                <c:pt idx="320">
                  <c:v>0.95090000000000041</c:v>
                </c:pt>
                <c:pt idx="321">
                  <c:v>0.95090000000000041</c:v>
                </c:pt>
                <c:pt idx="322">
                  <c:v>0.95090000000000041</c:v>
                </c:pt>
                <c:pt idx="323">
                  <c:v>0.95090000000000041</c:v>
                </c:pt>
                <c:pt idx="324">
                  <c:v>0.95709999999999995</c:v>
                </c:pt>
                <c:pt idx="325">
                  <c:v>0.95709999999999995</c:v>
                </c:pt>
                <c:pt idx="326">
                  <c:v>0.96319999999999995</c:v>
                </c:pt>
                <c:pt idx="327">
                  <c:v>0.96319999999999995</c:v>
                </c:pt>
                <c:pt idx="328">
                  <c:v>0.96319999999999995</c:v>
                </c:pt>
                <c:pt idx="329">
                  <c:v>0.96319999999999995</c:v>
                </c:pt>
                <c:pt idx="330">
                  <c:v>0.96319999999999995</c:v>
                </c:pt>
                <c:pt idx="331">
                  <c:v>0.96319999999999995</c:v>
                </c:pt>
                <c:pt idx="332">
                  <c:v>0.96930000000000005</c:v>
                </c:pt>
                <c:pt idx="333">
                  <c:v>0.96930000000000005</c:v>
                </c:pt>
                <c:pt idx="334">
                  <c:v>0.96930000000000005</c:v>
                </c:pt>
                <c:pt idx="335">
                  <c:v>0.96930000000000005</c:v>
                </c:pt>
                <c:pt idx="336">
                  <c:v>0.9754999999999997</c:v>
                </c:pt>
                <c:pt idx="337">
                  <c:v>0.9754999999999997</c:v>
                </c:pt>
                <c:pt idx="338">
                  <c:v>0.9754999999999997</c:v>
                </c:pt>
                <c:pt idx="339">
                  <c:v>0.9754999999999997</c:v>
                </c:pt>
                <c:pt idx="340">
                  <c:v>0.9754999999999997</c:v>
                </c:pt>
                <c:pt idx="341">
                  <c:v>0.98160000000000003</c:v>
                </c:pt>
                <c:pt idx="342">
                  <c:v>0.98160000000000003</c:v>
                </c:pt>
                <c:pt idx="343">
                  <c:v>0.98160000000000003</c:v>
                </c:pt>
                <c:pt idx="344">
                  <c:v>0.98160000000000003</c:v>
                </c:pt>
                <c:pt idx="345">
                  <c:v>0.98160000000000003</c:v>
                </c:pt>
                <c:pt idx="346">
                  <c:v>0.98160000000000003</c:v>
                </c:pt>
                <c:pt idx="347">
                  <c:v>0.98160000000000003</c:v>
                </c:pt>
                <c:pt idx="348">
                  <c:v>0.98160000000000003</c:v>
                </c:pt>
                <c:pt idx="349">
                  <c:v>0.98160000000000003</c:v>
                </c:pt>
                <c:pt idx="350">
                  <c:v>0.98160000000000003</c:v>
                </c:pt>
                <c:pt idx="351">
                  <c:v>0.98160000000000003</c:v>
                </c:pt>
                <c:pt idx="352">
                  <c:v>0.98770000000000002</c:v>
                </c:pt>
                <c:pt idx="353">
                  <c:v>0.98770000000000002</c:v>
                </c:pt>
                <c:pt idx="354">
                  <c:v>0.98770000000000002</c:v>
                </c:pt>
                <c:pt idx="355">
                  <c:v>0.98770000000000002</c:v>
                </c:pt>
                <c:pt idx="356">
                  <c:v>0.98770000000000002</c:v>
                </c:pt>
                <c:pt idx="357">
                  <c:v>0.98770000000000002</c:v>
                </c:pt>
                <c:pt idx="358">
                  <c:v>0.98770000000000002</c:v>
                </c:pt>
                <c:pt idx="359">
                  <c:v>0.98770000000000002</c:v>
                </c:pt>
                <c:pt idx="360">
                  <c:v>0.98770000000000002</c:v>
                </c:pt>
                <c:pt idx="361">
                  <c:v>0.98770000000000002</c:v>
                </c:pt>
                <c:pt idx="362">
                  <c:v>0.98770000000000002</c:v>
                </c:pt>
                <c:pt idx="363">
                  <c:v>0.98770000000000002</c:v>
                </c:pt>
                <c:pt idx="364">
                  <c:v>0.98770000000000002</c:v>
                </c:pt>
                <c:pt idx="365">
                  <c:v>0.98770000000000002</c:v>
                </c:pt>
                <c:pt idx="366">
                  <c:v>0.98770000000000002</c:v>
                </c:pt>
                <c:pt idx="367">
                  <c:v>0.98770000000000002</c:v>
                </c:pt>
                <c:pt idx="368">
                  <c:v>0.98770000000000002</c:v>
                </c:pt>
                <c:pt idx="369">
                  <c:v>0.98770000000000002</c:v>
                </c:pt>
                <c:pt idx="370">
                  <c:v>0.98770000000000002</c:v>
                </c:pt>
                <c:pt idx="371">
                  <c:v>0.98770000000000002</c:v>
                </c:pt>
                <c:pt idx="372">
                  <c:v>0.98770000000000002</c:v>
                </c:pt>
                <c:pt idx="373">
                  <c:v>0.98770000000000002</c:v>
                </c:pt>
                <c:pt idx="374">
                  <c:v>0.98770000000000002</c:v>
                </c:pt>
                <c:pt idx="375">
                  <c:v>0.98770000000000002</c:v>
                </c:pt>
                <c:pt idx="376">
                  <c:v>0.98770000000000002</c:v>
                </c:pt>
                <c:pt idx="377">
                  <c:v>0.99390000000000001</c:v>
                </c:pt>
                <c:pt idx="378">
                  <c:v>0.99390000000000001</c:v>
                </c:pt>
                <c:pt idx="379">
                  <c:v>0.99390000000000001</c:v>
                </c:pt>
                <c:pt idx="380">
                  <c:v>0.99390000000000001</c:v>
                </c:pt>
                <c:pt idx="381">
                  <c:v>0.99390000000000001</c:v>
                </c:pt>
                <c:pt idx="382">
                  <c:v>0.99390000000000001</c:v>
                </c:pt>
                <c:pt idx="383">
                  <c:v>0.99390000000000001</c:v>
                </c:pt>
                <c:pt idx="384">
                  <c:v>0.99390000000000001</c:v>
                </c:pt>
                <c:pt idx="385">
                  <c:v>0.99390000000000001</c:v>
                </c:pt>
                <c:pt idx="386">
                  <c:v>0.99390000000000001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numCache>
            </c:numRef>
          </c:xVal>
          <c:yVal>
            <c:numRef>
              <c:f>'recall - precision'!$B$3:$B$420</c:f>
              <c:numCache>
                <c:formatCode>General</c:formatCode>
                <c:ptCount val="418"/>
                <c:pt idx="0">
                  <c:v>0</c:v>
                </c:pt>
                <c:pt idx="1">
                  <c:v>0.5</c:v>
                </c:pt>
                <c:pt idx="2">
                  <c:v>0.66670000000000074</c:v>
                </c:pt>
                <c:pt idx="3">
                  <c:v>0.75000000000000044</c:v>
                </c:pt>
                <c:pt idx="4">
                  <c:v>0.8</c:v>
                </c:pt>
                <c:pt idx="5">
                  <c:v>0.83330000000000004</c:v>
                </c:pt>
                <c:pt idx="6">
                  <c:v>0.85710000000000042</c:v>
                </c:pt>
                <c:pt idx="7">
                  <c:v>0.75000000000000044</c:v>
                </c:pt>
                <c:pt idx="8">
                  <c:v>0.77780000000000016</c:v>
                </c:pt>
                <c:pt idx="9">
                  <c:v>0.7000000000000004</c:v>
                </c:pt>
                <c:pt idx="10">
                  <c:v>0.63640000000000041</c:v>
                </c:pt>
                <c:pt idx="11">
                  <c:v>0.66670000000000074</c:v>
                </c:pt>
                <c:pt idx="12">
                  <c:v>0.69230000000000047</c:v>
                </c:pt>
                <c:pt idx="13">
                  <c:v>0.71430000000000005</c:v>
                </c:pt>
                <c:pt idx="14">
                  <c:v>0.73329999999999995</c:v>
                </c:pt>
                <c:pt idx="15">
                  <c:v>0.75000000000000044</c:v>
                </c:pt>
                <c:pt idx="16">
                  <c:v>0.70590000000000042</c:v>
                </c:pt>
                <c:pt idx="17">
                  <c:v>0.72219999999999995</c:v>
                </c:pt>
                <c:pt idx="18">
                  <c:v>0.73680000000000045</c:v>
                </c:pt>
                <c:pt idx="19">
                  <c:v>0.7000000000000004</c:v>
                </c:pt>
                <c:pt idx="20">
                  <c:v>0.66670000000000074</c:v>
                </c:pt>
                <c:pt idx="21">
                  <c:v>0.68180000000000063</c:v>
                </c:pt>
                <c:pt idx="22">
                  <c:v>0.69570000000000065</c:v>
                </c:pt>
                <c:pt idx="23">
                  <c:v>0.66670000000000074</c:v>
                </c:pt>
                <c:pt idx="24">
                  <c:v>0.6800000000000006</c:v>
                </c:pt>
                <c:pt idx="25">
                  <c:v>0.65380000000000071</c:v>
                </c:pt>
                <c:pt idx="26">
                  <c:v>0.66670000000000074</c:v>
                </c:pt>
                <c:pt idx="27">
                  <c:v>0.67860000000000076</c:v>
                </c:pt>
                <c:pt idx="28">
                  <c:v>0.65520000000000045</c:v>
                </c:pt>
                <c:pt idx="29">
                  <c:v>0.63330000000000042</c:v>
                </c:pt>
                <c:pt idx="30">
                  <c:v>0.64520000000000044</c:v>
                </c:pt>
                <c:pt idx="31">
                  <c:v>0.65630000000000044</c:v>
                </c:pt>
                <c:pt idx="32">
                  <c:v>0.63640000000000041</c:v>
                </c:pt>
                <c:pt idx="33">
                  <c:v>0.64710000000000045</c:v>
                </c:pt>
                <c:pt idx="34">
                  <c:v>0.65710000000000046</c:v>
                </c:pt>
                <c:pt idx="35">
                  <c:v>0.66670000000000074</c:v>
                </c:pt>
                <c:pt idx="36">
                  <c:v>0.64859999999999995</c:v>
                </c:pt>
                <c:pt idx="37">
                  <c:v>0.65790000000000071</c:v>
                </c:pt>
                <c:pt idx="38">
                  <c:v>0.66670000000000074</c:v>
                </c:pt>
                <c:pt idx="39">
                  <c:v>0.65000000000000058</c:v>
                </c:pt>
                <c:pt idx="40">
                  <c:v>0.65850000000000042</c:v>
                </c:pt>
                <c:pt idx="41">
                  <c:v>0.66670000000000074</c:v>
                </c:pt>
                <c:pt idx="42">
                  <c:v>0.65120000000000045</c:v>
                </c:pt>
                <c:pt idx="43">
                  <c:v>0.65910000000000046</c:v>
                </c:pt>
                <c:pt idx="44">
                  <c:v>0.66670000000000074</c:v>
                </c:pt>
                <c:pt idx="45">
                  <c:v>0.65220000000000045</c:v>
                </c:pt>
                <c:pt idx="46">
                  <c:v>0.65960000000000074</c:v>
                </c:pt>
                <c:pt idx="47">
                  <c:v>0.66670000000000074</c:v>
                </c:pt>
                <c:pt idx="48">
                  <c:v>0.65310000000000046</c:v>
                </c:pt>
                <c:pt idx="49">
                  <c:v>0.66000000000000059</c:v>
                </c:pt>
                <c:pt idx="50">
                  <c:v>0.64710000000000045</c:v>
                </c:pt>
                <c:pt idx="51">
                  <c:v>0.63460000000000072</c:v>
                </c:pt>
                <c:pt idx="52">
                  <c:v>0.6415000000000004</c:v>
                </c:pt>
                <c:pt idx="53">
                  <c:v>0.64810000000000045</c:v>
                </c:pt>
                <c:pt idx="54">
                  <c:v>0.65450000000000041</c:v>
                </c:pt>
                <c:pt idx="55">
                  <c:v>0.66070000000000073</c:v>
                </c:pt>
                <c:pt idx="56">
                  <c:v>0.64910000000000045</c:v>
                </c:pt>
                <c:pt idx="57">
                  <c:v>0.63790000000000058</c:v>
                </c:pt>
                <c:pt idx="58">
                  <c:v>0.64410000000000045</c:v>
                </c:pt>
                <c:pt idx="59">
                  <c:v>0.65000000000000058</c:v>
                </c:pt>
                <c:pt idx="60">
                  <c:v>0.65570000000000073</c:v>
                </c:pt>
                <c:pt idx="61">
                  <c:v>0.66130000000000044</c:v>
                </c:pt>
                <c:pt idx="62">
                  <c:v>0.65080000000000071</c:v>
                </c:pt>
                <c:pt idx="63">
                  <c:v>0.64059999999999995</c:v>
                </c:pt>
                <c:pt idx="64">
                  <c:v>0.64620000000000044</c:v>
                </c:pt>
                <c:pt idx="65">
                  <c:v>0.63640000000000041</c:v>
                </c:pt>
                <c:pt idx="66">
                  <c:v>0.62690000000000046</c:v>
                </c:pt>
                <c:pt idx="67">
                  <c:v>0.6176000000000007</c:v>
                </c:pt>
                <c:pt idx="68">
                  <c:v>0.60870000000000046</c:v>
                </c:pt>
                <c:pt idx="69">
                  <c:v>0.6143000000000004</c:v>
                </c:pt>
                <c:pt idx="70">
                  <c:v>0.61970000000000058</c:v>
                </c:pt>
                <c:pt idx="71">
                  <c:v>0.62500000000000044</c:v>
                </c:pt>
                <c:pt idx="72">
                  <c:v>0.61639999999999995</c:v>
                </c:pt>
                <c:pt idx="73">
                  <c:v>0.60810000000000042</c:v>
                </c:pt>
                <c:pt idx="74">
                  <c:v>0.6133000000000004</c:v>
                </c:pt>
                <c:pt idx="75">
                  <c:v>0.60529999999999995</c:v>
                </c:pt>
                <c:pt idx="76">
                  <c:v>0.61040000000000005</c:v>
                </c:pt>
                <c:pt idx="77">
                  <c:v>0.61539999999999995</c:v>
                </c:pt>
                <c:pt idx="78">
                  <c:v>0.62030000000000041</c:v>
                </c:pt>
                <c:pt idx="79">
                  <c:v>0.61250000000000004</c:v>
                </c:pt>
                <c:pt idx="80">
                  <c:v>0.6173000000000004</c:v>
                </c:pt>
                <c:pt idx="81">
                  <c:v>0.60980000000000045</c:v>
                </c:pt>
                <c:pt idx="82">
                  <c:v>0.61450000000000005</c:v>
                </c:pt>
                <c:pt idx="83">
                  <c:v>0.60710000000000042</c:v>
                </c:pt>
                <c:pt idx="84">
                  <c:v>0.61180000000000045</c:v>
                </c:pt>
                <c:pt idx="85">
                  <c:v>0.6163000000000004</c:v>
                </c:pt>
                <c:pt idx="86">
                  <c:v>0.62070000000000058</c:v>
                </c:pt>
                <c:pt idx="87">
                  <c:v>0.62500000000000044</c:v>
                </c:pt>
                <c:pt idx="88">
                  <c:v>0.61800000000000044</c:v>
                </c:pt>
                <c:pt idx="89">
                  <c:v>0.61110000000000042</c:v>
                </c:pt>
                <c:pt idx="90">
                  <c:v>0.60440000000000005</c:v>
                </c:pt>
                <c:pt idx="91">
                  <c:v>0.60870000000000046</c:v>
                </c:pt>
                <c:pt idx="92">
                  <c:v>0.61290000000000044</c:v>
                </c:pt>
                <c:pt idx="93">
                  <c:v>0.61700000000000044</c:v>
                </c:pt>
                <c:pt idx="94">
                  <c:v>0.62110000000000043</c:v>
                </c:pt>
                <c:pt idx="95">
                  <c:v>0.62500000000000044</c:v>
                </c:pt>
                <c:pt idx="96">
                  <c:v>0.62890000000000046</c:v>
                </c:pt>
                <c:pt idx="97">
                  <c:v>0.62239999999999995</c:v>
                </c:pt>
                <c:pt idx="98">
                  <c:v>0.62630000000000041</c:v>
                </c:pt>
                <c:pt idx="99">
                  <c:v>0.62000000000000044</c:v>
                </c:pt>
                <c:pt idx="100">
                  <c:v>0.61390000000000045</c:v>
                </c:pt>
                <c:pt idx="101">
                  <c:v>0.6176000000000007</c:v>
                </c:pt>
                <c:pt idx="102">
                  <c:v>0.62139999999999995</c:v>
                </c:pt>
                <c:pt idx="103">
                  <c:v>0.62500000000000044</c:v>
                </c:pt>
                <c:pt idx="104">
                  <c:v>0.62860000000000071</c:v>
                </c:pt>
                <c:pt idx="105">
                  <c:v>0.63210000000000044</c:v>
                </c:pt>
                <c:pt idx="106">
                  <c:v>0.62620000000000042</c:v>
                </c:pt>
                <c:pt idx="107">
                  <c:v>0.62960000000000071</c:v>
                </c:pt>
                <c:pt idx="108">
                  <c:v>0.62390000000000045</c:v>
                </c:pt>
                <c:pt idx="109">
                  <c:v>0.62730000000000041</c:v>
                </c:pt>
                <c:pt idx="110">
                  <c:v>0.62160000000000071</c:v>
                </c:pt>
                <c:pt idx="111">
                  <c:v>0.62500000000000044</c:v>
                </c:pt>
                <c:pt idx="112">
                  <c:v>0.61950000000000005</c:v>
                </c:pt>
                <c:pt idx="113">
                  <c:v>0.62280000000000046</c:v>
                </c:pt>
                <c:pt idx="114">
                  <c:v>0.61739999999999995</c:v>
                </c:pt>
                <c:pt idx="115">
                  <c:v>0.62070000000000058</c:v>
                </c:pt>
                <c:pt idx="116">
                  <c:v>0.62390000000000045</c:v>
                </c:pt>
                <c:pt idx="117">
                  <c:v>0.62710000000000043</c:v>
                </c:pt>
                <c:pt idx="118">
                  <c:v>0.63030000000000042</c:v>
                </c:pt>
                <c:pt idx="119">
                  <c:v>0.62500000000000044</c:v>
                </c:pt>
                <c:pt idx="120">
                  <c:v>0.62810000000000044</c:v>
                </c:pt>
                <c:pt idx="121">
                  <c:v>0.63110000000000044</c:v>
                </c:pt>
                <c:pt idx="122">
                  <c:v>0.63410000000000044</c:v>
                </c:pt>
                <c:pt idx="123">
                  <c:v>0.63710000000000044</c:v>
                </c:pt>
                <c:pt idx="124">
                  <c:v>0.64000000000000046</c:v>
                </c:pt>
                <c:pt idx="125">
                  <c:v>0.64290000000000058</c:v>
                </c:pt>
                <c:pt idx="126">
                  <c:v>0.64570000000000072</c:v>
                </c:pt>
                <c:pt idx="127">
                  <c:v>0.64059999999999995</c:v>
                </c:pt>
                <c:pt idx="128">
                  <c:v>0.64340000000000042</c:v>
                </c:pt>
                <c:pt idx="129">
                  <c:v>0.64620000000000044</c:v>
                </c:pt>
                <c:pt idx="130">
                  <c:v>0.64890000000000059</c:v>
                </c:pt>
                <c:pt idx="131">
                  <c:v>0.65150000000000041</c:v>
                </c:pt>
                <c:pt idx="132">
                  <c:v>0.65410000000000046</c:v>
                </c:pt>
                <c:pt idx="133">
                  <c:v>0.65670000000000073</c:v>
                </c:pt>
                <c:pt idx="134">
                  <c:v>0.65930000000000044</c:v>
                </c:pt>
                <c:pt idx="135">
                  <c:v>0.65440000000000043</c:v>
                </c:pt>
                <c:pt idx="136">
                  <c:v>0.65690000000000071</c:v>
                </c:pt>
                <c:pt idx="137">
                  <c:v>0.65220000000000045</c:v>
                </c:pt>
                <c:pt idx="138">
                  <c:v>0.65470000000000073</c:v>
                </c:pt>
                <c:pt idx="139">
                  <c:v>0.65000000000000058</c:v>
                </c:pt>
                <c:pt idx="140">
                  <c:v>0.65250000000000041</c:v>
                </c:pt>
                <c:pt idx="141">
                  <c:v>0.6549000000000007</c:v>
                </c:pt>
                <c:pt idx="142">
                  <c:v>0.65730000000000044</c:v>
                </c:pt>
                <c:pt idx="143">
                  <c:v>0.65280000000000071</c:v>
                </c:pt>
                <c:pt idx="144">
                  <c:v>0.65520000000000045</c:v>
                </c:pt>
                <c:pt idx="145">
                  <c:v>0.65750000000000042</c:v>
                </c:pt>
                <c:pt idx="146">
                  <c:v>0.65990000000000071</c:v>
                </c:pt>
                <c:pt idx="147">
                  <c:v>0.66220000000000045</c:v>
                </c:pt>
                <c:pt idx="148">
                  <c:v>0.65770000000000073</c:v>
                </c:pt>
                <c:pt idx="149">
                  <c:v>0.66000000000000059</c:v>
                </c:pt>
                <c:pt idx="150">
                  <c:v>0.66230000000000044</c:v>
                </c:pt>
                <c:pt idx="151">
                  <c:v>0.66450000000000042</c:v>
                </c:pt>
                <c:pt idx="152">
                  <c:v>0.66010000000000046</c:v>
                </c:pt>
                <c:pt idx="153">
                  <c:v>0.66230000000000044</c:v>
                </c:pt>
                <c:pt idx="154">
                  <c:v>0.66450000000000042</c:v>
                </c:pt>
                <c:pt idx="155">
                  <c:v>0.66670000000000074</c:v>
                </c:pt>
                <c:pt idx="156">
                  <c:v>0.66240000000000043</c:v>
                </c:pt>
                <c:pt idx="157">
                  <c:v>0.65820000000000045</c:v>
                </c:pt>
                <c:pt idx="158">
                  <c:v>0.65410000000000046</c:v>
                </c:pt>
                <c:pt idx="159">
                  <c:v>0.65000000000000058</c:v>
                </c:pt>
                <c:pt idx="160">
                  <c:v>0.64600000000000046</c:v>
                </c:pt>
                <c:pt idx="161">
                  <c:v>0.64200000000000046</c:v>
                </c:pt>
                <c:pt idx="162">
                  <c:v>0.64420000000000044</c:v>
                </c:pt>
                <c:pt idx="163">
                  <c:v>0.64630000000000043</c:v>
                </c:pt>
                <c:pt idx="164">
                  <c:v>0.64850000000000041</c:v>
                </c:pt>
                <c:pt idx="165">
                  <c:v>0.65060000000000073</c:v>
                </c:pt>
                <c:pt idx="166">
                  <c:v>0.64670000000000072</c:v>
                </c:pt>
                <c:pt idx="167">
                  <c:v>0.64290000000000058</c:v>
                </c:pt>
                <c:pt idx="168">
                  <c:v>0.63910000000000045</c:v>
                </c:pt>
                <c:pt idx="169">
                  <c:v>0.63530000000000042</c:v>
                </c:pt>
                <c:pt idx="170">
                  <c:v>0.63160000000000072</c:v>
                </c:pt>
                <c:pt idx="171">
                  <c:v>0.62790000000000046</c:v>
                </c:pt>
                <c:pt idx="172">
                  <c:v>0.62430000000000041</c:v>
                </c:pt>
                <c:pt idx="173">
                  <c:v>0.62070000000000058</c:v>
                </c:pt>
                <c:pt idx="174">
                  <c:v>0.61710000000000043</c:v>
                </c:pt>
                <c:pt idx="175">
                  <c:v>0.6136000000000007</c:v>
                </c:pt>
                <c:pt idx="176">
                  <c:v>0.61020000000000041</c:v>
                </c:pt>
                <c:pt idx="177">
                  <c:v>0.60670000000000046</c:v>
                </c:pt>
                <c:pt idx="178">
                  <c:v>0.60340000000000005</c:v>
                </c:pt>
                <c:pt idx="179">
                  <c:v>0.60000000000000042</c:v>
                </c:pt>
                <c:pt idx="180">
                  <c:v>0.59670000000000034</c:v>
                </c:pt>
                <c:pt idx="181">
                  <c:v>0.59339999999999993</c:v>
                </c:pt>
                <c:pt idx="182">
                  <c:v>0.59560000000000035</c:v>
                </c:pt>
                <c:pt idx="183">
                  <c:v>0.59239999999999993</c:v>
                </c:pt>
                <c:pt idx="184">
                  <c:v>0.58919999999999983</c:v>
                </c:pt>
                <c:pt idx="185">
                  <c:v>0.5860000000000003</c:v>
                </c:pt>
                <c:pt idx="186">
                  <c:v>0.58290000000000031</c:v>
                </c:pt>
                <c:pt idx="187">
                  <c:v>0.57980000000000043</c:v>
                </c:pt>
                <c:pt idx="188">
                  <c:v>0.57670000000000043</c:v>
                </c:pt>
                <c:pt idx="189">
                  <c:v>0.57890000000000041</c:v>
                </c:pt>
                <c:pt idx="190">
                  <c:v>0.58119999999999994</c:v>
                </c:pt>
                <c:pt idx="191">
                  <c:v>0.57809999999999995</c:v>
                </c:pt>
                <c:pt idx="192">
                  <c:v>0.57509999999999994</c:v>
                </c:pt>
                <c:pt idx="193">
                  <c:v>0.57220000000000004</c:v>
                </c:pt>
                <c:pt idx="194">
                  <c:v>0.57440000000000002</c:v>
                </c:pt>
                <c:pt idx="195">
                  <c:v>0.57140000000000002</c:v>
                </c:pt>
                <c:pt idx="196">
                  <c:v>0.57360000000000044</c:v>
                </c:pt>
                <c:pt idx="197">
                  <c:v>0.57070000000000043</c:v>
                </c:pt>
                <c:pt idx="198">
                  <c:v>0.57290000000000041</c:v>
                </c:pt>
                <c:pt idx="199">
                  <c:v>0.5750000000000004</c:v>
                </c:pt>
                <c:pt idx="200">
                  <c:v>0.57210000000000005</c:v>
                </c:pt>
                <c:pt idx="201">
                  <c:v>0.57430000000000003</c:v>
                </c:pt>
                <c:pt idx="202">
                  <c:v>0.57140000000000002</c:v>
                </c:pt>
                <c:pt idx="203">
                  <c:v>0.56859999999999999</c:v>
                </c:pt>
                <c:pt idx="204">
                  <c:v>0.57070000000000043</c:v>
                </c:pt>
                <c:pt idx="205">
                  <c:v>0.56799999999999995</c:v>
                </c:pt>
                <c:pt idx="206">
                  <c:v>0.56520000000000004</c:v>
                </c:pt>
                <c:pt idx="207">
                  <c:v>0.56730000000000003</c:v>
                </c:pt>
                <c:pt idx="208">
                  <c:v>0.56459999999999999</c:v>
                </c:pt>
                <c:pt idx="209">
                  <c:v>0.56670000000000043</c:v>
                </c:pt>
                <c:pt idx="210">
                  <c:v>0.56399999999999995</c:v>
                </c:pt>
                <c:pt idx="211">
                  <c:v>0.56130000000000002</c:v>
                </c:pt>
                <c:pt idx="212">
                  <c:v>0.56340000000000001</c:v>
                </c:pt>
                <c:pt idx="213">
                  <c:v>0.56070000000000042</c:v>
                </c:pt>
                <c:pt idx="214">
                  <c:v>0.56280000000000041</c:v>
                </c:pt>
                <c:pt idx="215">
                  <c:v>0.56020000000000003</c:v>
                </c:pt>
                <c:pt idx="216">
                  <c:v>0.55759999999999998</c:v>
                </c:pt>
                <c:pt idx="217">
                  <c:v>0.55500000000000005</c:v>
                </c:pt>
                <c:pt idx="218">
                  <c:v>0.55710000000000004</c:v>
                </c:pt>
                <c:pt idx="219">
                  <c:v>0.55449999999999999</c:v>
                </c:pt>
                <c:pt idx="220">
                  <c:v>0.55200000000000005</c:v>
                </c:pt>
                <c:pt idx="221">
                  <c:v>0.54949999999999999</c:v>
                </c:pt>
                <c:pt idx="222">
                  <c:v>0.54710000000000003</c:v>
                </c:pt>
                <c:pt idx="223">
                  <c:v>0.54459999999999997</c:v>
                </c:pt>
                <c:pt idx="224">
                  <c:v>0.54670000000000041</c:v>
                </c:pt>
                <c:pt idx="225">
                  <c:v>0.54420000000000002</c:v>
                </c:pt>
                <c:pt idx="226">
                  <c:v>0.54630000000000001</c:v>
                </c:pt>
                <c:pt idx="227">
                  <c:v>0.54390000000000005</c:v>
                </c:pt>
                <c:pt idx="228">
                  <c:v>0.54590000000000005</c:v>
                </c:pt>
                <c:pt idx="229">
                  <c:v>0.54779999999999995</c:v>
                </c:pt>
                <c:pt idx="230">
                  <c:v>0.54549999999999998</c:v>
                </c:pt>
                <c:pt idx="231">
                  <c:v>0.54310000000000003</c:v>
                </c:pt>
                <c:pt idx="232">
                  <c:v>0.54510000000000003</c:v>
                </c:pt>
                <c:pt idx="233">
                  <c:v>0.5427000000000004</c:v>
                </c:pt>
                <c:pt idx="234">
                  <c:v>0.54039999999999999</c:v>
                </c:pt>
                <c:pt idx="235">
                  <c:v>0.54239999999999999</c:v>
                </c:pt>
                <c:pt idx="236">
                  <c:v>0.54430000000000001</c:v>
                </c:pt>
                <c:pt idx="237">
                  <c:v>0.54200000000000004</c:v>
                </c:pt>
                <c:pt idx="238">
                  <c:v>0.5397000000000004</c:v>
                </c:pt>
                <c:pt idx="239">
                  <c:v>0.5417000000000004</c:v>
                </c:pt>
                <c:pt idx="240">
                  <c:v>0.54359999999999997</c:v>
                </c:pt>
                <c:pt idx="241">
                  <c:v>0.54549999999999998</c:v>
                </c:pt>
                <c:pt idx="242">
                  <c:v>0.54320000000000002</c:v>
                </c:pt>
                <c:pt idx="243">
                  <c:v>0.54100000000000004</c:v>
                </c:pt>
                <c:pt idx="244">
                  <c:v>0.53879999999999995</c:v>
                </c:pt>
                <c:pt idx="245">
                  <c:v>0.53659999999999997</c:v>
                </c:pt>
                <c:pt idx="246">
                  <c:v>0.53849999999999998</c:v>
                </c:pt>
                <c:pt idx="247">
                  <c:v>0.5403</c:v>
                </c:pt>
                <c:pt idx="248">
                  <c:v>0.53820000000000001</c:v>
                </c:pt>
                <c:pt idx="249">
                  <c:v>0.54</c:v>
                </c:pt>
                <c:pt idx="250">
                  <c:v>0.53779999999999994</c:v>
                </c:pt>
                <c:pt idx="251">
                  <c:v>0.53569999999999995</c:v>
                </c:pt>
                <c:pt idx="252">
                  <c:v>0.53749999999999998</c:v>
                </c:pt>
                <c:pt idx="253">
                  <c:v>0.53939999999999999</c:v>
                </c:pt>
                <c:pt idx="254">
                  <c:v>0.54120000000000001</c:v>
                </c:pt>
                <c:pt idx="255">
                  <c:v>0.53910000000000002</c:v>
                </c:pt>
                <c:pt idx="256">
                  <c:v>0.53700000000000003</c:v>
                </c:pt>
                <c:pt idx="257">
                  <c:v>0.53879999999999995</c:v>
                </c:pt>
                <c:pt idx="258">
                  <c:v>0.53669999999999995</c:v>
                </c:pt>
                <c:pt idx="259">
                  <c:v>0.53849999999999998</c:v>
                </c:pt>
                <c:pt idx="260">
                  <c:v>0.54020000000000001</c:v>
                </c:pt>
                <c:pt idx="261">
                  <c:v>0.53820000000000001</c:v>
                </c:pt>
                <c:pt idx="262">
                  <c:v>0.53610000000000002</c:v>
                </c:pt>
                <c:pt idx="263">
                  <c:v>0.53410000000000002</c:v>
                </c:pt>
                <c:pt idx="264">
                  <c:v>0.53210000000000002</c:v>
                </c:pt>
                <c:pt idx="265">
                  <c:v>0.53380000000000005</c:v>
                </c:pt>
                <c:pt idx="266">
                  <c:v>0.53559999999999997</c:v>
                </c:pt>
                <c:pt idx="267">
                  <c:v>0.53359999999999996</c:v>
                </c:pt>
                <c:pt idx="268">
                  <c:v>0.53159999999999996</c:v>
                </c:pt>
                <c:pt idx="269">
                  <c:v>0.52959999999999996</c:v>
                </c:pt>
                <c:pt idx="270">
                  <c:v>0.52769999999999995</c:v>
                </c:pt>
                <c:pt idx="271">
                  <c:v>0.52569999999999995</c:v>
                </c:pt>
                <c:pt idx="272">
                  <c:v>0.52749999999999997</c:v>
                </c:pt>
                <c:pt idx="273">
                  <c:v>0.52549999999999997</c:v>
                </c:pt>
                <c:pt idx="274">
                  <c:v>0.52359999999999951</c:v>
                </c:pt>
                <c:pt idx="275">
                  <c:v>0.52170000000000005</c:v>
                </c:pt>
                <c:pt idx="276">
                  <c:v>0.51990000000000003</c:v>
                </c:pt>
                <c:pt idx="277">
                  <c:v>0.51800000000000002</c:v>
                </c:pt>
                <c:pt idx="278">
                  <c:v>0.51970000000000005</c:v>
                </c:pt>
                <c:pt idx="279">
                  <c:v>0.52139999999999997</c:v>
                </c:pt>
                <c:pt idx="280">
                  <c:v>0.52310000000000001</c:v>
                </c:pt>
                <c:pt idx="281">
                  <c:v>0.52129999999999999</c:v>
                </c:pt>
                <c:pt idx="282">
                  <c:v>0.51939999999999997</c:v>
                </c:pt>
                <c:pt idx="283">
                  <c:v>0.5175999999999995</c:v>
                </c:pt>
                <c:pt idx="284">
                  <c:v>0.51580000000000004</c:v>
                </c:pt>
                <c:pt idx="285">
                  <c:v>0.51400000000000001</c:v>
                </c:pt>
                <c:pt idx="286">
                  <c:v>0.51219999999999999</c:v>
                </c:pt>
                <c:pt idx="287">
                  <c:v>0.51390000000000002</c:v>
                </c:pt>
                <c:pt idx="288">
                  <c:v>0.5121</c:v>
                </c:pt>
                <c:pt idx="289">
                  <c:v>0.51029999999999998</c:v>
                </c:pt>
                <c:pt idx="290">
                  <c:v>0.50860000000000005</c:v>
                </c:pt>
                <c:pt idx="291">
                  <c:v>0.50680000000000003</c:v>
                </c:pt>
                <c:pt idx="292">
                  <c:v>0.50509999999999999</c:v>
                </c:pt>
                <c:pt idx="293">
                  <c:v>0.50680000000000003</c:v>
                </c:pt>
                <c:pt idx="294">
                  <c:v>0.50509999999999999</c:v>
                </c:pt>
                <c:pt idx="295">
                  <c:v>0.50339999999999996</c:v>
                </c:pt>
                <c:pt idx="296">
                  <c:v>0.50170000000000003</c:v>
                </c:pt>
                <c:pt idx="297">
                  <c:v>0.50339999999999996</c:v>
                </c:pt>
                <c:pt idx="298">
                  <c:v>0.50170000000000003</c:v>
                </c:pt>
                <c:pt idx="299">
                  <c:v>0.5</c:v>
                </c:pt>
                <c:pt idx="300">
                  <c:v>0.49830000000000035</c:v>
                </c:pt>
                <c:pt idx="301">
                  <c:v>0.4967000000000002</c:v>
                </c:pt>
                <c:pt idx="302">
                  <c:v>0.49830000000000035</c:v>
                </c:pt>
                <c:pt idx="303">
                  <c:v>0.4967000000000002</c:v>
                </c:pt>
                <c:pt idx="304">
                  <c:v>0.49840000000000023</c:v>
                </c:pt>
                <c:pt idx="305">
                  <c:v>0.4967000000000002</c:v>
                </c:pt>
                <c:pt idx="306">
                  <c:v>0.49510000000000021</c:v>
                </c:pt>
                <c:pt idx="307">
                  <c:v>0.49350000000000027</c:v>
                </c:pt>
                <c:pt idx="308">
                  <c:v>0.49190000000000023</c:v>
                </c:pt>
                <c:pt idx="309">
                  <c:v>0.49030000000000024</c:v>
                </c:pt>
                <c:pt idx="310">
                  <c:v>0.49200000000000027</c:v>
                </c:pt>
                <c:pt idx="311">
                  <c:v>0.49040000000000022</c:v>
                </c:pt>
                <c:pt idx="312">
                  <c:v>0.49200000000000027</c:v>
                </c:pt>
                <c:pt idx="313">
                  <c:v>0.49040000000000022</c:v>
                </c:pt>
                <c:pt idx="314">
                  <c:v>0.4921000000000002</c:v>
                </c:pt>
                <c:pt idx="315">
                  <c:v>0.49050000000000027</c:v>
                </c:pt>
                <c:pt idx="316">
                  <c:v>0.48900000000000027</c:v>
                </c:pt>
                <c:pt idx="317">
                  <c:v>0.48740000000000022</c:v>
                </c:pt>
                <c:pt idx="318">
                  <c:v>0.48590000000000022</c:v>
                </c:pt>
                <c:pt idx="319">
                  <c:v>0.48440000000000022</c:v>
                </c:pt>
                <c:pt idx="320">
                  <c:v>0.48290000000000022</c:v>
                </c:pt>
                <c:pt idx="321">
                  <c:v>0.48140000000000027</c:v>
                </c:pt>
                <c:pt idx="322">
                  <c:v>0.47990000000000027</c:v>
                </c:pt>
                <c:pt idx="323">
                  <c:v>0.47840000000000027</c:v>
                </c:pt>
                <c:pt idx="324">
                  <c:v>0.4800000000000002</c:v>
                </c:pt>
                <c:pt idx="325">
                  <c:v>0.4785000000000002</c:v>
                </c:pt>
                <c:pt idx="326">
                  <c:v>0.48010000000000008</c:v>
                </c:pt>
                <c:pt idx="327">
                  <c:v>0.47870000000000001</c:v>
                </c:pt>
                <c:pt idx="328">
                  <c:v>0.47720000000000001</c:v>
                </c:pt>
                <c:pt idx="329">
                  <c:v>0.47580000000000022</c:v>
                </c:pt>
                <c:pt idx="330">
                  <c:v>0.47430000000000022</c:v>
                </c:pt>
                <c:pt idx="331">
                  <c:v>0.47290000000000026</c:v>
                </c:pt>
                <c:pt idx="332">
                  <c:v>0.4745000000000002</c:v>
                </c:pt>
                <c:pt idx="333">
                  <c:v>0.47310000000000002</c:v>
                </c:pt>
                <c:pt idx="334">
                  <c:v>0.47160000000000002</c:v>
                </c:pt>
                <c:pt idx="335">
                  <c:v>0.47020000000000001</c:v>
                </c:pt>
                <c:pt idx="336">
                  <c:v>0.47180000000000022</c:v>
                </c:pt>
                <c:pt idx="337">
                  <c:v>0.47040000000000021</c:v>
                </c:pt>
                <c:pt idx="338">
                  <c:v>0.46900000000000008</c:v>
                </c:pt>
                <c:pt idx="339">
                  <c:v>0.46760000000000002</c:v>
                </c:pt>
                <c:pt idx="340">
                  <c:v>0.46630000000000021</c:v>
                </c:pt>
                <c:pt idx="341">
                  <c:v>0.46780000000000022</c:v>
                </c:pt>
                <c:pt idx="342">
                  <c:v>0.46650000000000008</c:v>
                </c:pt>
                <c:pt idx="343">
                  <c:v>0.46510000000000001</c:v>
                </c:pt>
                <c:pt idx="344">
                  <c:v>0.46380000000000021</c:v>
                </c:pt>
                <c:pt idx="345">
                  <c:v>0.4624000000000002</c:v>
                </c:pt>
                <c:pt idx="346">
                  <c:v>0.46110000000000001</c:v>
                </c:pt>
                <c:pt idx="347">
                  <c:v>0.45980000000000021</c:v>
                </c:pt>
                <c:pt idx="348">
                  <c:v>0.45850000000000002</c:v>
                </c:pt>
                <c:pt idx="349">
                  <c:v>0.45710000000000001</c:v>
                </c:pt>
                <c:pt idx="350">
                  <c:v>0.45579999999999998</c:v>
                </c:pt>
                <c:pt idx="351">
                  <c:v>0.45450000000000002</c:v>
                </c:pt>
                <c:pt idx="352">
                  <c:v>0.45610000000000001</c:v>
                </c:pt>
                <c:pt idx="353">
                  <c:v>0.45479999999999998</c:v>
                </c:pt>
                <c:pt idx="354">
                  <c:v>0.45350000000000001</c:v>
                </c:pt>
                <c:pt idx="355">
                  <c:v>0.45220000000000005</c:v>
                </c:pt>
                <c:pt idx="356">
                  <c:v>0.45100000000000001</c:v>
                </c:pt>
                <c:pt idx="357">
                  <c:v>0.44970000000000021</c:v>
                </c:pt>
                <c:pt idx="358">
                  <c:v>0.44850000000000018</c:v>
                </c:pt>
                <c:pt idx="359">
                  <c:v>0.44720000000000021</c:v>
                </c:pt>
                <c:pt idx="360">
                  <c:v>0.44600000000000017</c:v>
                </c:pt>
                <c:pt idx="361">
                  <c:v>0.44480000000000031</c:v>
                </c:pt>
                <c:pt idx="362">
                  <c:v>0.44350000000000017</c:v>
                </c:pt>
                <c:pt idx="363">
                  <c:v>0.44230000000000036</c:v>
                </c:pt>
                <c:pt idx="364">
                  <c:v>0.44110000000000021</c:v>
                </c:pt>
                <c:pt idx="365">
                  <c:v>0.43990000000000024</c:v>
                </c:pt>
                <c:pt idx="366">
                  <c:v>0.4387000000000002</c:v>
                </c:pt>
                <c:pt idx="367">
                  <c:v>0.43750000000000022</c:v>
                </c:pt>
                <c:pt idx="368">
                  <c:v>0.43630000000000035</c:v>
                </c:pt>
                <c:pt idx="369">
                  <c:v>0.43510000000000026</c:v>
                </c:pt>
                <c:pt idx="370">
                  <c:v>0.43400000000000022</c:v>
                </c:pt>
                <c:pt idx="371">
                  <c:v>0.43280000000000035</c:v>
                </c:pt>
                <c:pt idx="372">
                  <c:v>0.43160000000000021</c:v>
                </c:pt>
                <c:pt idx="373">
                  <c:v>0.43050000000000027</c:v>
                </c:pt>
                <c:pt idx="374">
                  <c:v>0.42930000000000035</c:v>
                </c:pt>
                <c:pt idx="375">
                  <c:v>0.42820000000000008</c:v>
                </c:pt>
                <c:pt idx="376">
                  <c:v>0.4271000000000002</c:v>
                </c:pt>
                <c:pt idx="377">
                  <c:v>0.4286000000000002</c:v>
                </c:pt>
                <c:pt idx="378">
                  <c:v>0.42740000000000022</c:v>
                </c:pt>
                <c:pt idx="379">
                  <c:v>0.42630000000000023</c:v>
                </c:pt>
                <c:pt idx="380">
                  <c:v>0.42520000000000002</c:v>
                </c:pt>
                <c:pt idx="381">
                  <c:v>0.4241000000000002</c:v>
                </c:pt>
                <c:pt idx="382">
                  <c:v>0.42300000000000026</c:v>
                </c:pt>
                <c:pt idx="383">
                  <c:v>0.42190000000000022</c:v>
                </c:pt>
                <c:pt idx="384">
                  <c:v>0.42080000000000023</c:v>
                </c:pt>
                <c:pt idx="385">
                  <c:v>0.41970000000000002</c:v>
                </c:pt>
                <c:pt idx="386">
                  <c:v>0.41860000000000008</c:v>
                </c:pt>
                <c:pt idx="387">
                  <c:v>0.42010000000000008</c:v>
                </c:pt>
                <c:pt idx="388">
                  <c:v>0.41900000000000021</c:v>
                </c:pt>
                <c:pt idx="389">
                  <c:v>0.41790000000000027</c:v>
                </c:pt>
                <c:pt idx="390">
                  <c:v>0.41690000000000027</c:v>
                </c:pt>
                <c:pt idx="391">
                  <c:v>0.41580000000000022</c:v>
                </c:pt>
                <c:pt idx="392">
                  <c:v>0.41480000000000022</c:v>
                </c:pt>
                <c:pt idx="393">
                  <c:v>0.41370000000000001</c:v>
                </c:pt>
                <c:pt idx="394">
                  <c:v>0.41270000000000001</c:v>
                </c:pt>
                <c:pt idx="395">
                  <c:v>0.41160000000000002</c:v>
                </c:pt>
                <c:pt idx="396">
                  <c:v>0.41060000000000002</c:v>
                </c:pt>
                <c:pt idx="397">
                  <c:v>0.4095000000000002</c:v>
                </c:pt>
                <c:pt idx="398">
                  <c:v>0.4085000000000002</c:v>
                </c:pt>
                <c:pt idx="399">
                  <c:v>0.40750000000000008</c:v>
                </c:pt>
                <c:pt idx="400">
                  <c:v>0.40650000000000008</c:v>
                </c:pt>
                <c:pt idx="401">
                  <c:v>0.40550000000000008</c:v>
                </c:pt>
                <c:pt idx="402">
                  <c:v>0.40450000000000008</c:v>
                </c:pt>
                <c:pt idx="403">
                  <c:v>0.40350000000000008</c:v>
                </c:pt>
                <c:pt idx="404">
                  <c:v>0.40250000000000002</c:v>
                </c:pt>
                <c:pt idx="405">
                  <c:v>0.40150000000000002</c:v>
                </c:pt>
                <c:pt idx="406">
                  <c:v>0.40050000000000002</c:v>
                </c:pt>
                <c:pt idx="407">
                  <c:v>0.39950000000000035</c:v>
                </c:pt>
                <c:pt idx="408">
                  <c:v>0.39850000000000035</c:v>
                </c:pt>
                <c:pt idx="409">
                  <c:v>0.39760000000000023</c:v>
                </c:pt>
                <c:pt idx="410">
                  <c:v>0.39660000000000023</c:v>
                </c:pt>
                <c:pt idx="411">
                  <c:v>0.39560000000000023</c:v>
                </c:pt>
                <c:pt idx="412">
                  <c:v>0.39470000000000022</c:v>
                </c:pt>
                <c:pt idx="413">
                  <c:v>0.39370000000000027</c:v>
                </c:pt>
                <c:pt idx="414">
                  <c:v>0.39280000000000037</c:v>
                </c:pt>
                <c:pt idx="415">
                  <c:v>0.39180000000000037</c:v>
                </c:pt>
                <c:pt idx="416">
                  <c:v>0.39090000000000041</c:v>
                </c:pt>
                <c:pt idx="417">
                  <c:v>0.39000000000000024</c:v>
                </c:pt>
              </c:numCache>
            </c:numRef>
          </c:yVal>
          <c:smooth val="1"/>
          <c:extLst>
            <c:ext xmlns:c15="http://schemas.microsoft.com/office/drawing/2012/chart" uri="{02D57815-91ED-43cb-92C2-25804820EDAC}">
              <c15:filteredSeriesTitle>
                <c15:tx>
                  <c:strRef>
                    <c:extLst>
                      <c:ext uri="{02D57815-91ED-43cb-92C2-25804820EDAC}">
                        <c15:formulaRef>
                          <c15:sqref>'recall - precision'!$A$1:$B$1</c15:sqref>
                        </c15:formulaRef>
                      </c:ext>
                    </c:extLst>
                    <c:strCache>
                      <c:ptCount val="1"/>
                      <c:pt idx="0">
                        <c:v>committee</c:v>
                      </c:pt>
                    </c:strCache>
                  </c:strRef>
                </c15:tx>
              </c15:filteredSeriesTitle>
            </c:ext>
          </c:extLst>
        </c:ser>
        <c:ser>
          <c:idx val="2"/>
          <c:order val="1"/>
          <c:marker>
            <c:symbol val="none"/>
          </c:marker>
          <c:xVal>
            <c:numRef>
              <c:f>'recall - precision'!$C$3:$C$420</c:f>
              <c:numCache>
                <c:formatCode>General</c:formatCode>
                <c:ptCount val="418"/>
                <c:pt idx="0">
                  <c:v>0</c:v>
                </c:pt>
                <c:pt idx="1">
                  <c:v>6.100000000000003E-3</c:v>
                </c:pt>
                <c:pt idx="2">
                  <c:v>1.2300000000000007E-2</c:v>
                </c:pt>
                <c:pt idx="3">
                  <c:v>1.8400000000000014E-2</c:v>
                </c:pt>
                <c:pt idx="4">
                  <c:v>2.4500000000000001E-2</c:v>
                </c:pt>
                <c:pt idx="5">
                  <c:v>3.0700000000000012E-2</c:v>
                </c:pt>
                <c:pt idx="6">
                  <c:v>3.6800000000000027E-2</c:v>
                </c:pt>
                <c:pt idx="7">
                  <c:v>3.6800000000000027E-2</c:v>
                </c:pt>
                <c:pt idx="8">
                  <c:v>4.2900000000000028E-2</c:v>
                </c:pt>
                <c:pt idx="9">
                  <c:v>4.9100000000000033E-2</c:v>
                </c:pt>
                <c:pt idx="10">
                  <c:v>5.5200000000000013E-2</c:v>
                </c:pt>
                <c:pt idx="11">
                  <c:v>6.1300000000000035E-2</c:v>
                </c:pt>
                <c:pt idx="12">
                  <c:v>6.750000000000006E-2</c:v>
                </c:pt>
                <c:pt idx="13">
                  <c:v>7.3600000000000013E-2</c:v>
                </c:pt>
                <c:pt idx="14">
                  <c:v>7.9800000000000065E-2</c:v>
                </c:pt>
                <c:pt idx="15">
                  <c:v>8.5900000000000046E-2</c:v>
                </c:pt>
                <c:pt idx="16">
                  <c:v>8.5900000000000046E-2</c:v>
                </c:pt>
                <c:pt idx="17">
                  <c:v>9.2000000000000026E-2</c:v>
                </c:pt>
                <c:pt idx="18">
                  <c:v>9.8200000000000107E-2</c:v>
                </c:pt>
                <c:pt idx="19">
                  <c:v>0.1043</c:v>
                </c:pt>
                <c:pt idx="20">
                  <c:v>0.11040000000000004</c:v>
                </c:pt>
                <c:pt idx="21">
                  <c:v>0.11660000000000006</c:v>
                </c:pt>
                <c:pt idx="22">
                  <c:v>0.11660000000000006</c:v>
                </c:pt>
                <c:pt idx="23">
                  <c:v>0.12270000000000007</c:v>
                </c:pt>
                <c:pt idx="24">
                  <c:v>0.1288</c:v>
                </c:pt>
                <c:pt idx="25">
                  <c:v>0.13500000000000001</c:v>
                </c:pt>
                <c:pt idx="26">
                  <c:v>0.1411</c:v>
                </c:pt>
                <c:pt idx="27">
                  <c:v>0.14720000000000011</c:v>
                </c:pt>
                <c:pt idx="28">
                  <c:v>0.14720000000000011</c:v>
                </c:pt>
                <c:pt idx="29">
                  <c:v>0.15340000000000012</c:v>
                </c:pt>
                <c:pt idx="30">
                  <c:v>0.15950000000000011</c:v>
                </c:pt>
                <c:pt idx="31">
                  <c:v>0.16560000000000008</c:v>
                </c:pt>
                <c:pt idx="32">
                  <c:v>0.17180000000000001</c:v>
                </c:pt>
                <c:pt idx="33">
                  <c:v>0.17180000000000001</c:v>
                </c:pt>
                <c:pt idx="34">
                  <c:v>0.17790000000000011</c:v>
                </c:pt>
                <c:pt idx="35">
                  <c:v>0.18400000000000011</c:v>
                </c:pt>
                <c:pt idx="36">
                  <c:v>0.19020000000000009</c:v>
                </c:pt>
                <c:pt idx="37">
                  <c:v>0.19630000000000009</c:v>
                </c:pt>
                <c:pt idx="38">
                  <c:v>0.19630000000000009</c:v>
                </c:pt>
                <c:pt idx="39">
                  <c:v>0.20250000000000001</c:v>
                </c:pt>
                <c:pt idx="40">
                  <c:v>0.20860000000000001</c:v>
                </c:pt>
                <c:pt idx="41">
                  <c:v>0.21470000000000011</c:v>
                </c:pt>
                <c:pt idx="42">
                  <c:v>0.22090000000000015</c:v>
                </c:pt>
                <c:pt idx="43">
                  <c:v>0.22700000000000009</c:v>
                </c:pt>
                <c:pt idx="44">
                  <c:v>0.2331</c:v>
                </c:pt>
                <c:pt idx="45">
                  <c:v>0.23930000000000001</c:v>
                </c:pt>
                <c:pt idx="46">
                  <c:v>0.23930000000000001</c:v>
                </c:pt>
                <c:pt idx="47">
                  <c:v>0.24540000000000012</c:v>
                </c:pt>
                <c:pt idx="48">
                  <c:v>0.2515</c:v>
                </c:pt>
                <c:pt idx="49">
                  <c:v>0.25769999999999998</c:v>
                </c:pt>
                <c:pt idx="50">
                  <c:v>0.26379999999999998</c:v>
                </c:pt>
                <c:pt idx="51">
                  <c:v>0.26990000000000008</c:v>
                </c:pt>
                <c:pt idx="52">
                  <c:v>0.27610000000000001</c:v>
                </c:pt>
                <c:pt idx="53">
                  <c:v>0.28220000000000001</c:v>
                </c:pt>
                <c:pt idx="54">
                  <c:v>0.28830000000000022</c:v>
                </c:pt>
                <c:pt idx="55">
                  <c:v>0.29450000000000021</c:v>
                </c:pt>
                <c:pt idx="56">
                  <c:v>0.29450000000000021</c:v>
                </c:pt>
                <c:pt idx="57">
                  <c:v>0.3006000000000002</c:v>
                </c:pt>
                <c:pt idx="58">
                  <c:v>0.3006000000000002</c:v>
                </c:pt>
                <c:pt idx="59">
                  <c:v>0.30670000000000008</c:v>
                </c:pt>
                <c:pt idx="60">
                  <c:v>0.31290000000000023</c:v>
                </c:pt>
                <c:pt idx="61">
                  <c:v>0.31290000000000023</c:v>
                </c:pt>
                <c:pt idx="62">
                  <c:v>0.31900000000000023</c:v>
                </c:pt>
                <c:pt idx="63">
                  <c:v>0.32520000000000027</c:v>
                </c:pt>
                <c:pt idx="64">
                  <c:v>0.33130000000000037</c:v>
                </c:pt>
                <c:pt idx="65">
                  <c:v>0.33130000000000037</c:v>
                </c:pt>
                <c:pt idx="66">
                  <c:v>0.33130000000000037</c:v>
                </c:pt>
                <c:pt idx="67">
                  <c:v>0.33740000000000037</c:v>
                </c:pt>
                <c:pt idx="68">
                  <c:v>0.33740000000000037</c:v>
                </c:pt>
                <c:pt idx="69">
                  <c:v>0.34360000000000029</c:v>
                </c:pt>
                <c:pt idx="70">
                  <c:v>0.34360000000000029</c:v>
                </c:pt>
                <c:pt idx="71">
                  <c:v>0.34970000000000018</c:v>
                </c:pt>
                <c:pt idx="72">
                  <c:v>0.35580000000000023</c:v>
                </c:pt>
                <c:pt idx="73">
                  <c:v>0.35580000000000023</c:v>
                </c:pt>
                <c:pt idx="74">
                  <c:v>0.36200000000000027</c:v>
                </c:pt>
                <c:pt idx="75">
                  <c:v>0.36200000000000027</c:v>
                </c:pt>
                <c:pt idx="76">
                  <c:v>0.3681000000000002</c:v>
                </c:pt>
                <c:pt idx="77">
                  <c:v>0.3681000000000002</c:v>
                </c:pt>
                <c:pt idx="78">
                  <c:v>0.3742000000000002</c:v>
                </c:pt>
                <c:pt idx="79">
                  <c:v>0.38040000000000035</c:v>
                </c:pt>
                <c:pt idx="80">
                  <c:v>0.38040000000000035</c:v>
                </c:pt>
                <c:pt idx="81">
                  <c:v>0.38650000000000023</c:v>
                </c:pt>
                <c:pt idx="82">
                  <c:v>0.39260000000000023</c:v>
                </c:pt>
                <c:pt idx="83">
                  <c:v>0.39260000000000023</c:v>
                </c:pt>
                <c:pt idx="84">
                  <c:v>0.39880000000000038</c:v>
                </c:pt>
                <c:pt idx="85">
                  <c:v>0.4049000000000002</c:v>
                </c:pt>
                <c:pt idx="86">
                  <c:v>0.4110000000000002</c:v>
                </c:pt>
                <c:pt idx="87">
                  <c:v>0.41720000000000002</c:v>
                </c:pt>
                <c:pt idx="88">
                  <c:v>0.41720000000000002</c:v>
                </c:pt>
                <c:pt idx="89">
                  <c:v>0.41720000000000002</c:v>
                </c:pt>
                <c:pt idx="90">
                  <c:v>0.41720000000000002</c:v>
                </c:pt>
                <c:pt idx="91">
                  <c:v>0.41720000000000002</c:v>
                </c:pt>
                <c:pt idx="92">
                  <c:v>0.42330000000000023</c:v>
                </c:pt>
                <c:pt idx="93">
                  <c:v>0.42940000000000023</c:v>
                </c:pt>
                <c:pt idx="94">
                  <c:v>0.43560000000000026</c:v>
                </c:pt>
                <c:pt idx="95">
                  <c:v>0.44170000000000015</c:v>
                </c:pt>
                <c:pt idx="96">
                  <c:v>0.4479000000000003</c:v>
                </c:pt>
                <c:pt idx="97">
                  <c:v>0.4479000000000003</c:v>
                </c:pt>
                <c:pt idx="98">
                  <c:v>0.45400000000000001</c:v>
                </c:pt>
                <c:pt idx="99">
                  <c:v>0.46010000000000001</c:v>
                </c:pt>
                <c:pt idx="100">
                  <c:v>0.46010000000000001</c:v>
                </c:pt>
                <c:pt idx="101">
                  <c:v>0.46630000000000021</c:v>
                </c:pt>
                <c:pt idx="102">
                  <c:v>0.47240000000000026</c:v>
                </c:pt>
                <c:pt idx="103">
                  <c:v>0.4785000000000002</c:v>
                </c:pt>
                <c:pt idx="104">
                  <c:v>0.48470000000000002</c:v>
                </c:pt>
                <c:pt idx="105">
                  <c:v>0.48470000000000002</c:v>
                </c:pt>
                <c:pt idx="106">
                  <c:v>0.49080000000000035</c:v>
                </c:pt>
                <c:pt idx="107">
                  <c:v>0.49690000000000023</c:v>
                </c:pt>
                <c:pt idx="108">
                  <c:v>0.49690000000000023</c:v>
                </c:pt>
                <c:pt idx="109">
                  <c:v>0.50309999999999999</c:v>
                </c:pt>
                <c:pt idx="110">
                  <c:v>0.50309999999999999</c:v>
                </c:pt>
                <c:pt idx="111">
                  <c:v>0.50919999999999999</c:v>
                </c:pt>
                <c:pt idx="112">
                  <c:v>0.51529999999999998</c:v>
                </c:pt>
                <c:pt idx="113">
                  <c:v>0.52149999999999996</c:v>
                </c:pt>
                <c:pt idx="114">
                  <c:v>0.52759999999999996</c:v>
                </c:pt>
                <c:pt idx="115">
                  <c:v>0.53369999999999995</c:v>
                </c:pt>
                <c:pt idx="116">
                  <c:v>0.53369999999999995</c:v>
                </c:pt>
                <c:pt idx="117">
                  <c:v>0.53990000000000005</c:v>
                </c:pt>
                <c:pt idx="118">
                  <c:v>0.54600000000000004</c:v>
                </c:pt>
                <c:pt idx="119">
                  <c:v>0.55210000000000004</c:v>
                </c:pt>
                <c:pt idx="120">
                  <c:v>0.55830000000000002</c:v>
                </c:pt>
                <c:pt idx="121">
                  <c:v>0.56440000000000001</c:v>
                </c:pt>
                <c:pt idx="122">
                  <c:v>0.57060000000000044</c:v>
                </c:pt>
                <c:pt idx="123">
                  <c:v>0.57670000000000043</c:v>
                </c:pt>
                <c:pt idx="124">
                  <c:v>0.57670000000000043</c:v>
                </c:pt>
                <c:pt idx="125">
                  <c:v>0.58280000000000032</c:v>
                </c:pt>
                <c:pt idx="126">
                  <c:v>0.58280000000000032</c:v>
                </c:pt>
                <c:pt idx="127">
                  <c:v>0.5890000000000003</c:v>
                </c:pt>
                <c:pt idx="128">
                  <c:v>0.5890000000000003</c:v>
                </c:pt>
                <c:pt idx="129">
                  <c:v>0.5951000000000003</c:v>
                </c:pt>
                <c:pt idx="130">
                  <c:v>0.5951000000000003</c:v>
                </c:pt>
                <c:pt idx="131">
                  <c:v>0.5951000000000003</c:v>
                </c:pt>
                <c:pt idx="132">
                  <c:v>0.5951000000000003</c:v>
                </c:pt>
                <c:pt idx="133">
                  <c:v>0.5951000000000003</c:v>
                </c:pt>
                <c:pt idx="134">
                  <c:v>0.5951000000000003</c:v>
                </c:pt>
                <c:pt idx="135">
                  <c:v>0.6012000000000004</c:v>
                </c:pt>
                <c:pt idx="136">
                  <c:v>0.6012000000000004</c:v>
                </c:pt>
                <c:pt idx="137">
                  <c:v>0.60740000000000005</c:v>
                </c:pt>
                <c:pt idx="138">
                  <c:v>0.60740000000000005</c:v>
                </c:pt>
                <c:pt idx="139">
                  <c:v>0.60740000000000005</c:v>
                </c:pt>
                <c:pt idx="140">
                  <c:v>0.60740000000000005</c:v>
                </c:pt>
                <c:pt idx="141">
                  <c:v>0.60740000000000005</c:v>
                </c:pt>
                <c:pt idx="142">
                  <c:v>0.60740000000000005</c:v>
                </c:pt>
                <c:pt idx="143">
                  <c:v>0.60740000000000005</c:v>
                </c:pt>
                <c:pt idx="144">
                  <c:v>0.60740000000000005</c:v>
                </c:pt>
                <c:pt idx="145">
                  <c:v>0.61350000000000005</c:v>
                </c:pt>
                <c:pt idx="146">
                  <c:v>0.61350000000000005</c:v>
                </c:pt>
                <c:pt idx="147">
                  <c:v>0.61960000000000071</c:v>
                </c:pt>
                <c:pt idx="148">
                  <c:v>0.62580000000000058</c:v>
                </c:pt>
                <c:pt idx="149">
                  <c:v>0.62580000000000058</c:v>
                </c:pt>
                <c:pt idx="150">
                  <c:v>0.62580000000000058</c:v>
                </c:pt>
                <c:pt idx="151">
                  <c:v>0.62580000000000058</c:v>
                </c:pt>
                <c:pt idx="152">
                  <c:v>0.63190000000000046</c:v>
                </c:pt>
                <c:pt idx="153">
                  <c:v>0.63190000000000046</c:v>
                </c:pt>
                <c:pt idx="154">
                  <c:v>0.63800000000000046</c:v>
                </c:pt>
                <c:pt idx="155">
                  <c:v>0.63800000000000046</c:v>
                </c:pt>
                <c:pt idx="156">
                  <c:v>0.64420000000000044</c:v>
                </c:pt>
                <c:pt idx="157">
                  <c:v>0.65030000000000043</c:v>
                </c:pt>
                <c:pt idx="158">
                  <c:v>0.65030000000000043</c:v>
                </c:pt>
                <c:pt idx="159">
                  <c:v>0.65640000000000043</c:v>
                </c:pt>
                <c:pt idx="160">
                  <c:v>0.65640000000000043</c:v>
                </c:pt>
                <c:pt idx="161">
                  <c:v>0.66260000000000074</c:v>
                </c:pt>
                <c:pt idx="162">
                  <c:v>0.66260000000000074</c:v>
                </c:pt>
                <c:pt idx="163">
                  <c:v>0.66260000000000074</c:v>
                </c:pt>
                <c:pt idx="164">
                  <c:v>0.66260000000000074</c:v>
                </c:pt>
                <c:pt idx="165">
                  <c:v>0.66260000000000074</c:v>
                </c:pt>
                <c:pt idx="166">
                  <c:v>0.66260000000000074</c:v>
                </c:pt>
                <c:pt idx="167">
                  <c:v>0.66870000000000074</c:v>
                </c:pt>
                <c:pt idx="168">
                  <c:v>0.66870000000000074</c:v>
                </c:pt>
                <c:pt idx="169">
                  <c:v>0.66870000000000074</c:v>
                </c:pt>
                <c:pt idx="170">
                  <c:v>0.66870000000000074</c:v>
                </c:pt>
                <c:pt idx="171">
                  <c:v>0.67480000000000073</c:v>
                </c:pt>
                <c:pt idx="172">
                  <c:v>0.6810000000000006</c:v>
                </c:pt>
                <c:pt idx="173">
                  <c:v>0.6810000000000006</c:v>
                </c:pt>
                <c:pt idx="174">
                  <c:v>0.6810000000000006</c:v>
                </c:pt>
                <c:pt idx="175">
                  <c:v>0.6810000000000006</c:v>
                </c:pt>
                <c:pt idx="176">
                  <c:v>0.6810000000000006</c:v>
                </c:pt>
                <c:pt idx="177">
                  <c:v>0.6810000000000006</c:v>
                </c:pt>
                <c:pt idx="178">
                  <c:v>0.6810000000000006</c:v>
                </c:pt>
                <c:pt idx="179">
                  <c:v>0.6810000000000006</c:v>
                </c:pt>
                <c:pt idx="180">
                  <c:v>0.6871000000000006</c:v>
                </c:pt>
                <c:pt idx="181">
                  <c:v>0.69330000000000047</c:v>
                </c:pt>
                <c:pt idx="182">
                  <c:v>0.69330000000000047</c:v>
                </c:pt>
                <c:pt idx="183">
                  <c:v>0.69330000000000047</c:v>
                </c:pt>
                <c:pt idx="184">
                  <c:v>0.69330000000000047</c:v>
                </c:pt>
                <c:pt idx="185">
                  <c:v>0.69330000000000047</c:v>
                </c:pt>
                <c:pt idx="186">
                  <c:v>0.69330000000000047</c:v>
                </c:pt>
                <c:pt idx="187">
                  <c:v>0.69330000000000047</c:v>
                </c:pt>
                <c:pt idx="188">
                  <c:v>0.69330000000000047</c:v>
                </c:pt>
                <c:pt idx="189">
                  <c:v>0.69940000000000035</c:v>
                </c:pt>
                <c:pt idx="190">
                  <c:v>0.70550000000000002</c:v>
                </c:pt>
                <c:pt idx="191">
                  <c:v>0.70550000000000002</c:v>
                </c:pt>
                <c:pt idx="192">
                  <c:v>0.70550000000000002</c:v>
                </c:pt>
                <c:pt idx="193">
                  <c:v>0.70550000000000002</c:v>
                </c:pt>
                <c:pt idx="194">
                  <c:v>0.70550000000000002</c:v>
                </c:pt>
                <c:pt idx="195">
                  <c:v>0.70550000000000002</c:v>
                </c:pt>
                <c:pt idx="196">
                  <c:v>0.70550000000000002</c:v>
                </c:pt>
                <c:pt idx="197">
                  <c:v>0.70550000000000002</c:v>
                </c:pt>
                <c:pt idx="198">
                  <c:v>0.70550000000000002</c:v>
                </c:pt>
                <c:pt idx="199">
                  <c:v>0.70550000000000002</c:v>
                </c:pt>
                <c:pt idx="200">
                  <c:v>0.70550000000000002</c:v>
                </c:pt>
                <c:pt idx="201">
                  <c:v>0.70550000000000002</c:v>
                </c:pt>
                <c:pt idx="202">
                  <c:v>0.70550000000000002</c:v>
                </c:pt>
                <c:pt idx="203">
                  <c:v>0.70550000000000002</c:v>
                </c:pt>
                <c:pt idx="204">
                  <c:v>0.70550000000000002</c:v>
                </c:pt>
                <c:pt idx="205">
                  <c:v>0.71170000000000044</c:v>
                </c:pt>
                <c:pt idx="206">
                  <c:v>0.71170000000000044</c:v>
                </c:pt>
                <c:pt idx="207">
                  <c:v>0.71170000000000044</c:v>
                </c:pt>
                <c:pt idx="208">
                  <c:v>0.71170000000000044</c:v>
                </c:pt>
                <c:pt idx="209">
                  <c:v>0.71170000000000044</c:v>
                </c:pt>
                <c:pt idx="210">
                  <c:v>0.71170000000000044</c:v>
                </c:pt>
                <c:pt idx="211">
                  <c:v>0.71170000000000044</c:v>
                </c:pt>
                <c:pt idx="212">
                  <c:v>0.71170000000000044</c:v>
                </c:pt>
                <c:pt idx="213">
                  <c:v>0.71780000000000044</c:v>
                </c:pt>
                <c:pt idx="214">
                  <c:v>0.71780000000000044</c:v>
                </c:pt>
                <c:pt idx="215">
                  <c:v>0.72390000000000043</c:v>
                </c:pt>
                <c:pt idx="216">
                  <c:v>0.72390000000000043</c:v>
                </c:pt>
                <c:pt idx="217">
                  <c:v>0.73010000000000042</c:v>
                </c:pt>
                <c:pt idx="218">
                  <c:v>0.73010000000000042</c:v>
                </c:pt>
                <c:pt idx="219">
                  <c:v>0.73620000000000041</c:v>
                </c:pt>
                <c:pt idx="220">
                  <c:v>0.73620000000000041</c:v>
                </c:pt>
                <c:pt idx="221">
                  <c:v>0.73620000000000041</c:v>
                </c:pt>
                <c:pt idx="222">
                  <c:v>0.73620000000000041</c:v>
                </c:pt>
                <c:pt idx="223">
                  <c:v>0.7423000000000004</c:v>
                </c:pt>
                <c:pt idx="224">
                  <c:v>0.7423000000000004</c:v>
                </c:pt>
                <c:pt idx="225">
                  <c:v>0.74850000000000005</c:v>
                </c:pt>
                <c:pt idx="226">
                  <c:v>0.74850000000000005</c:v>
                </c:pt>
                <c:pt idx="227">
                  <c:v>0.75460000000000071</c:v>
                </c:pt>
                <c:pt idx="228">
                  <c:v>0.75460000000000071</c:v>
                </c:pt>
                <c:pt idx="229">
                  <c:v>0.75460000000000071</c:v>
                </c:pt>
                <c:pt idx="230">
                  <c:v>0.75460000000000071</c:v>
                </c:pt>
                <c:pt idx="231">
                  <c:v>0.75460000000000071</c:v>
                </c:pt>
                <c:pt idx="232">
                  <c:v>0.75460000000000071</c:v>
                </c:pt>
                <c:pt idx="233">
                  <c:v>0.75460000000000071</c:v>
                </c:pt>
                <c:pt idx="234">
                  <c:v>0.76070000000000071</c:v>
                </c:pt>
                <c:pt idx="235">
                  <c:v>0.76690000000000058</c:v>
                </c:pt>
                <c:pt idx="236">
                  <c:v>0.76690000000000058</c:v>
                </c:pt>
                <c:pt idx="237">
                  <c:v>0.76690000000000058</c:v>
                </c:pt>
                <c:pt idx="238">
                  <c:v>0.76690000000000058</c:v>
                </c:pt>
                <c:pt idx="239">
                  <c:v>0.76690000000000058</c:v>
                </c:pt>
                <c:pt idx="240">
                  <c:v>0.76690000000000058</c:v>
                </c:pt>
                <c:pt idx="241">
                  <c:v>0.76690000000000058</c:v>
                </c:pt>
                <c:pt idx="242">
                  <c:v>0.76690000000000058</c:v>
                </c:pt>
                <c:pt idx="243">
                  <c:v>0.76690000000000058</c:v>
                </c:pt>
                <c:pt idx="244">
                  <c:v>0.77300000000000013</c:v>
                </c:pt>
                <c:pt idx="245">
                  <c:v>0.77300000000000013</c:v>
                </c:pt>
                <c:pt idx="246">
                  <c:v>0.77300000000000013</c:v>
                </c:pt>
                <c:pt idx="247">
                  <c:v>0.77910000000000013</c:v>
                </c:pt>
                <c:pt idx="248">
                  <c:v>0.7853</c:v>
                </c:pt>
                <c:pt idx="249">
                  <c:v>0.7853</c:v>
                </c:pt>
                <c:pt idx="250">
                  <c:v>0.7853</c:v>
                </c:pt>
                <c:pt idx="251">
                  <c:v>0.7853</c:v>
                </c:pt>
                <c:pt idx="252">
                  <c:v>0.7853</c:v>
                </c:pt>
                <c:pt idx="253">
                  <c:v>0.7853</c:v>
                </c:pt>
                <c:pt idx="254">
                  <c:v>0.7853</c:v>
                </c:pt>
                <c:pt idx="255">
                  <c:v>0.7853</c:v>
                </c:pt>
                <c:pt idx="256">
                  <c:v>0.7853</c:v>
                </c:pt>
                <c:pt idx="257">
                  <c:v>0.7853</c:v>
                </c:pt>
                <c:pt idx="258">
                  <c:v>0.7853</c:v>
                </c:pt>
                <c:pt idx="259">
                  <c:v>0.7853</c:v>
                </c:pt>
                <c:pt idx="260">
                  <c:v>0.7853</c:v>
                </c:pt>
                <c:pt idx="261">
                  <c:v>0.7853</c:v>
                </c:pt>
                <c:pt idx="262">
                  <c:v>0.7853</c:v>
                </c:pt>
                <c:pt idx="263">
                  <c:v>0.7853</c:v>
                </c:pt>
                <c:pt idx="264">
                  <c:v>0.7853</c:v>
                </c:pt>
                <c:pt idx="265">
                  <c:v>0.7853</c:v>
                </c:pt>
                <c:pt idx="266">
                  <c:v>0.79139999999999999</c:v>
                </c:pt>
                <c:pt idx="267">
                  <c:v>0.79749999999999999</c:v>
                </c:pt>
                <c:pt idx="268">
                  <c:v>0.80370000000000041</c:v>
                </c:pt>
                <c:pt idx="269">
                  <c:v>0.80370000000000041</c:v>
                </c:pt>
                <c:pt idx="270">
                  <c:v>0.80370000000000041</c:v>
                </c:pt>
                <c:pt idx="271">
                  <c:v>0.80370000000000041</c:v>
                </c:pt>
                <c:pt idx="272">
                  <c:v>0.80370000000000041</c:v>
                </c:pt>
                <c:pt idx="273">
                  <c:v>0.80370000000000041</c:v>
                </c:pt>
                <c:pt idx="274">
                  <c:v>0.80370000000000041</c:v>
                </c:pt>
                <c:pt idx="275">
                  <c:v>0.80370000000000041</c:v>
                </c:pt>
                <c:pt idx="276">
                  <c:v>0.80370000000000041</c:v>
                </c:pt>
                <c:pt idx="277">
                  <c:v>0.80370000000000041</c:v>
                </c:pt>
                <c:pt idx="278">
                  <c:v>0.80370000000000041</c:v>
                </c:pt>
                <c:pt idx="279">
                  <c:v>0.80370000000000041</c:v>
                </c:pt>
                <c:pt idx="280">
                  <c:v>0.80980000000000041</c:v>
                </c:pt>
                <c:pt idx="281">
                  <c:v>0.80980000000000041</c:v>
                </c:pt>
                <c:pt idx="282">
                  <c:v>0.80980000000000041</c:v>
                </c:pt>
                <c:pt idx="283">
                  <c:v>0.80980000000000041</c:v>
                </c:pt>
                <c:pt idx="284">
                  <c:v>0.80980000000000041</c:v>
                </c:pt>
                <c:pt idx="285">
                  <c:v>0.80980000000000041</c:v>
                </c:pt>
                <c:pt idx="286">
                  <c:v>0.80980000000000041</c:v>
                </c:pt>
                <c:pt idx="287">
                  <c:v>0.80980000000000041</c:v>
                </c:pt>
                <c:pt idx="288">
                  <c:v>0.80980000000000041</c:v>
                </c:pt>
                <c:pt idx="289">
                  <c:v>0.80980000000000041</c:v>
                </c:pt>
                <c:pt idx="290">
                  <c:v>0.80980000000000041</c:v>
                </c:pt>
                <c:pt idx="291">
                  <c:v>0.80980000000000041</c:v>
                </c:pt>
                <c:pt idx="292">
                  <c:v>0.81599999999999995</c:v>
                </c:pt>
                <c:pt idx="293">
                  <c:v>0.81599999999999995</c:v>
                </c:pt>
                <c:pt idx="294">
                  <c:v>0.82210000000000005</c:v>
                </c:pt>
                <c:pt idx="295">
                  <c:v>0.82210000000000005</c:v>
                </c:pt>
                <c:pt idx="296">
                  <c:v>0.82820000000000005</c:v>
                </c:pt>
                <c:pt idx="297">
                  <c:v>0.82820000000000005</c:v>
                </c:pt>
                <c:pt idx="298">
                  <c:v>0.83440000000000003</c:v>
                </c:pt>
                <c:pt idx="299">
                  <c:v>0.83440000000000003</c:v>
                </c:pt>
                <c:pt idx="300">
                  <c:v>0.83440000000000003</c:v>
                </c:pt>
                <c:pt idx="301">
                  <c:v>0.84050000000000002</c:v>
                </c:pt>
                <c:pt idx="302">
                  <c:v>0.84050000000000002</c:v>
                </c:pt>
                <c:pt idx="303">
                  <c:v>0.84050000000000002</c:v>
                </c:pt>
                <c:pt idx="304">
                  <c:v>0.84050000000000002</c:v>
                </c:pt>
                <c:pt idx="305">
                  <c:v>0.84050000000000002</c:v>
                </c:pt>
                <c:pt idx="306">
                  <c:v>0.84050000000000002</c:v>
                </c:pt>
                <c:pt idx="307">
                  <c:v>0.84050000000000002</c:v>
                </c:pt>
                <c:pt idx="308">
                  <c:v>0.84050000000000002</c:v>
                </c:pt>
                <c:pt idx="309">
                  <c:v>0.84050000000000002</c:v>
                </c:pt>
                <c:pt idx="310">
                  <c:v>0.84050000000000002</c:v>
                </c:pt>
                <c:pt idx="311">
                  <c:v>0.84050000000000002</c:v>
                </c:pt>
                <c:pt idx="312">
                  <c:v>0.84050000000000002</c:v>
                </c:pt>
                <c:pt idx="313">
                  <c:v>0.84660000000000046</c:v>
                </c:pt>
                <c:pt idx="314">
                  <c:v>0.84660000000000046</c:v>
                </c:pt>
                <c:pt idx="315">
                  <c:v>0.84660000000000046</c:v>
                </c:pt>
                <c:pt idx="316">
                  <c:v>0.84660000000000046</c:v>
                </c:pt>
                <c:pt idx="317">
                  <c:v>0.85280000000000045</c:v>
                </c:pt>
                <c:pt idx="318">
                  <c:v>0.85280000000000045</c:v>
                </c:pt>
                <c:pt idx="319">
                  <c:v>0.85280000000000045</c:v>
                </c:pt>
                <c:pt idx="320">
                  <c:v>0.85280000000000045</c:v>
                </c:pt>
                <c:pt idx="321">
                  <c:v>0.85890000000000044</c:v>
                </c:pt>
                <c:pt idx="322">
                  <c:v>0.86500000000000044</c:v>
                </c:pt>
                <c:pt idx="323">
                  <c:v>0.86500000000000044</c:v>
                </c:pt>
                <c:pt idx="324">
                  <c:v>0.87120000000000042</c:v>
                </c:pt>
                <c:pt idx="325">
                  <c:v>0.87730000000000041</c:v>
                </c:pt>
                <c:pt idx="326">
                  <c:v>0.87730000000000041</c:v>
                </c:pt>
                <c:pt idx="327">
                  <c:v>0.87730000000000041</c:v>
                </c:pt>
                <c:pt idx="328">
                  <c:v>0.87730000000000041</c:v>
                </c:pt>
                <c:pt idx="329">
                  <c:v>0.87730000000000041</c:v>
                </c:pt>
                <c:pt idx="330">
                  <c:v>0.87730000000000041</c:v>
                </c:pt>
                <c:pt idx="331">
                  <c:v>0.87730000000000041</c:v>
                </c:pt>
                <c:pt idx="332">
                  <c:v>0.87730000000000041</c:v>
                </c:pt>
                <c:pt idx="333">
                  <c:v>0.87730000000000041</c:v>
                </c:pt>
                <c:pt idx="334">
                  <c:v>0.87730000000000041</c:v>
                </c:pt>
                <c:pt idx="335">
                  <c:v>0.8834000000000003</c:v>
                </c:pt>
                <c:pt idx="336">
                  <c:v>0.88959999999999984</c:v>
                </c:pt>
                <c:pt idx="337">
                  <c:v>0.88959999999999984</c:v>
                </c:pt>
                <c:pt idx="338">
                  <c:v>0.88959999999999984</c:v>
                </c:pt>
                <c:pt idx="339">
                  <c:v>0.88959999999999984</c:v>
                </c:pt>
                <c:pt idx="340">
                  <c:v>0.88959999999999984</c:v>
                </c:pt>
                <c:pt idx="341">
                  <c:v>0.88959999999999984</c:v>
                </c:pt>
                <c:pt idx="342">
                  <c:v>0.88959999999999984</c:v>
                </c:pt>
                <c:pt idx="343">
                  <c:v>0.88959999999999984</c:v>
                </c:pt>
                <c:pt idx="344">
                  <c:v>0.88959999999999984</c:v>
                </c:pt>
                <c:pt idx="345">
                  <c:v>0.88959999999999984</c:v>
                </c:pt>
                <c:pt idx="346">
                  <c:v>0.89570000000000061</c:v>
                </c:pt>
                <c:pt idx="347">
                  <c:v>0.89570000000000061</c:v>
                </c:pt>
                <c:pt idx="348">
                  <c:v>0.89570000000000061</c:v>
                </c:pt>
                <c:pt idx="349">
                  <c:v>0.89570000000000061</c:v>
                </c:pt>
                <c:pt idx="350">
                  <c:v>0.90180000000000005</c:v>
                </c:pt>
                <c:pt idx="351">
                  <c:v>0.90800000000000003</c:v>
                </c:pt>
                <c:pt idx="352">
                  <c:v>0.90800000000000003</c:v>
                </c:pt>
                <c:pt idx="353">
                  <c:v>0.90800000000000003</c:v>
                </c:pt>
                <c:pt idx="354">
                  <c:v>0.90800000000000003</c:v>
                </c:pt>
                <c:pt idx="355">
                  <c:v>0.90800000000000003</c:v>
                </c:pt>
                <c:pt idx="356">
                  <c:v>0.90800000000000003</c:v>
                </c:pt>
                <c:pt idx="357">
                  <c:v>0.90800000000000003</c:v>
                </c:pt>
                <c:pt idx="358">
                  <c:v>0.90800000000000003</c:v>
                </c:pt>
                <c:pt idx="359">
                  <c:v>0.90800000000000003</c:v>
                </c:pt>
                <c:pt idx="360">
                  <c:v>0.91410000000000002</c:v>
                </c:pt>
                <c:pt idx="361">
                  <c:v>0.91410000000000002</c:v>
                </c:pt>
                <c:pt idx="362">
                  <c:v>0.91410000000000002</c:v>
                </c:pt>
                <c:pt idx="363">
                  <c:v>0.91410000000000002</c:v>
                </c:pt>
                <c:pt idx="364">
                  <c:v>0.91410000000000002</c:v>
                </c:pt>
                <c:pt idx="365">
                  <c:v>0.91410000000000002</c:v>
                </c:pt>
                <c:pt idx="366">
                  <c:v>0.92020000000000002</c:v>
                </c:pt>
                <c:pt idx="367">
                  <c:v>0.9264</c:v>
                </c:pt>
                <c:pt idx="368">
                  <c:v>0.9264</c:v>
                </c:pt>
                <c:pt idx="369">
                  <c:v>0.9325</c:v>
                </c:pt>
                <c:pt idx="370">
                  <c:v>0.9325</c:v>
                </c:pt>
                <c:pt idx="371">
                  <c:v>0.9325</c:v>
                </c:pt>
                <c:pt idx="372">
                  <c:v>0.93870000000000042</c:v>
                </c:pt>
                <c:pt idx="373">
                  <c:v>0.93870000000000042</c:v>
                </c:pt>
                <c:pt idx="374">
                  <c:v>0.93870000000000042</c:v>
                </c:pt>
                <c:pt idx="375">
                  <c:v>0.93870000000000042</c:v>
                </c:pt>
                <c:pt idx="376">
                  <c:v>0.94480000000000042</c:v>
                </c:pt>
                <c:pt idx="377">
                  <c:v>0.94480000000000042</c:v>
                </c:pt>
                <c:pt idx="378">
                  <c:v>0.95090000000000041</c:v>
                </c:pt>
                <c:pt idx="379">
                  <c:v>0.95709999999999995</c:v>
                </c:pt>
                <c:pt idx="380">
                  <c:v>0.95709999999999995</c:v>
                </c:pt>
                <c:pt idx="381">
                  <c:v>0.95709999999999995</c:v>
                </c:pt>
                <c:pt idx="382">
                  <c:v>0.96319999999999995</c:v>
                </c:pt>
                <c:pt idx="383">
                  <c:v>0.96319999999999995</c:v>
                </c:pt>
                <c:pt idx="384">
                  <c:v>0.96319999999999995</c:v>
                </c:pt>
                <c:pt idx="385">
                  <c:v>0.96930000000000005</c:v>
                </c:pt>
                <c:pt idx="386">
                  <c:v>0.9754999999999997</c:v>
                </c:pt>
                <c:pt idx="387">
                  <c:v>0.9754999999999997</c:v>
                </c:pt>
                <c:pt idx="388">
                  <c:v>0.9754999999999997</c:v>
                </c:pt>
                <c:pt idx="389">
                  <c:v>0.9754999999999997</c:v>
                </c:pt>
                <c:pt idx="390">
                  <c:v>0.9754999999999997</c:v>
                </c:pt>
                <c:pt idx="391">
                  <c:v>0.9754999999999997</c:v>
                </c:pt>
                <c:pt idx="392">
                  <c:v>0.98160000000000003</c:v>
                </c:pt>
                <c:pt idx="393">
                  <c:v>0.98160000000000003</c:v>
                </c:pt>
                <c:pt idx="394">
                  <c:v>0.98160000000000003</c:v>
                </c:pt>
                <c:pt idx="395">
                  <c:v>0.98160000000000003</c:v>
                </c:pt>
                <c:pt idx="396">
                  <c:v>0.98160000000000003</c:v>
                </c:pt>
                <c:pt idx="397">
                  <c:v>0.98160000000000003</c:v>
                </c:pt>
                <c:pt idx="398">
                  <c:v>0.98160000000000003</c:v>
                </c:pt>
                <c:pt idx="399">
                  <c:v>0.98160000000000003</c:v>
                </c:pt>
                <c:pt idx="400">
                  <c:v>0.98160000000000003</c:v>
                </c:pt>
                <c:pt idx="401">
                  <c:v>0.98160000000000003</c:v>
                </c:pt>
                <c:pt idx="402">
                  <c:v>0.98160000000000003</c:v>
                </c:pt>
                <c:pt idx="403">
                  <c:v>0.98160000000000003</c:v>
                </c:pt>
                <c:pt idx="404">
                  <c:v>0.98160000000000003</c:v>
                </c:pt>
                <c:pt idx="405">
                  <c:v>0.98160000000000003</c:v>
                </c:pt>
                <c:pt idx="406">
                  <c:v>0.98770000000000002</c:v>
                </c:pt>
                <c:pt idx="407">
                  <c:v>0.98770000000000002</c:v>
                </c:pt>
                <c:pt idx="408">
                  <c:v>0.99390000000000001</c:v>
                </c:pt>
                <c:pt idx="409">
                  <c:v>0.99390000000000001</c:v>
                </c:pt>
                <c:pt idx="410">
                  <c:v>0.99390000000000001</c:v>
                </c:pt>
                <c:pt idx="411">
                  <c:v>0.99390000000000001</c:v>
                </c:pt>
                <c:pt idx="412">
                  <c:v>0.99390000000000001</c:v>
                </c:pt>
                <c:pt idx="413">
                  <c:v>0.99390000000000001</c:v>
                </c:pt>
                <c:pt idx="414">
                  <c:v>0.99390000000000001</c:v>
                </c:pt>
                <c:pt idx="415">
                  <c:v>0.99390000000000001</c:v>
                </c:pt>
                <c:pt idx="416">
                  <c:v>1</c:v>
                </c:pt>
                <c:pt idx="417">
                  <c:v>1</c:v>
                </c:pt>
              </c:numCache>
            </c:numRef>
          </c:xVal>
          <c:yVal>
            <c:numRef>
              <c:f>'recall - precision'!$D$3:$D$420</c:f>
              <c:numCache>
                <c:formatCode>General</c:formatCode>
                <c:ptCount val="418"/>
                <c:pt idx="0">
                  <c:v>0</c:v>
                </c:pt>
                <c:pt idx="1">
                  <c:v>0.5</c:v>
                </c:pt>
                <c:pt idx="2">
                  <c:v>0.66670000000000074</c:v>
                </c:pt>
                <c:pt idx="3">
                  <c:v>0.75000000000000044</c:v>
                </c:pt>
                <c:pt idx="4">
                  <c:v>0.8</c:v>
                </c:pt>
                <c:pt idx="5">
                  <c:v>0.83330000000000004</c:v>
                </c:pt>
                <c:pt idx="6">
                  <c:v>0.85710000000000042</c:v>
                </c:pt>
                <c:pt idx="7">
                  <c:v>0.75000000000000044</c:v>
                </c:pt>
                <c:pt idx="8">
                  <c:v>0.77780000000000016</c:v>
                </c:pt>
                <c:pt idx="9">
                  <c:v>0.8</c:v>
                </c:pt>
                <c:pt idx="10">
                  <c:v>0.81820000000000004</c:v>
                </c:pt>
                <c:pt idx="11">
                  <c:v>0.83330000000000004</c:v>
                </c:pt>
                <c:pt idx="12">
                  <c:v>0.84619999999999995</c:v>
                </c:pt>
                <c:pt idx="13">
                  <c:v>0.85710000000000042</c:v>
                </c:pt>
                <c:pt idx="14">
                  <c:v>0.86670000000000058</c:v>
                </c:pt>
                <c:pt idx="15">
                  <c:v>0.87500000000000044</c:v>
                </c:pt>
                <c:pt idx="16">
                  <c:v>0.82350000000000001</c:v>
                </c:pt>
                <c:pt idx="17">
                  <c:v>0.83330000000000004</c:v>
                </c:pt>
                <c:pt idx="18">
                  <c:v>0.8421000000000004</c:v>
                </c:pt>
                <c:pt idx="19">
                  <c:v>0.85000000000000042</c:v>
                </c:pt>
                <c:pt idx="20">
                  <c:v>0.85710000000000042</c:v>
                </c:pt>
                <c:pt idx="21">
                  <c:v>0.8636000000000007</c:v>
                </c:pt>
                <c:pt idx="22">
                  <c:v>0.82609999999999995</c:v>
                </c:pt>
                <c:pt idx="23">
                  <c:v>0.83330000000000004</c:v>
                </c:pt>
                <c:pt idx="24">
                  <c:v>0.84000000000000041</c:v>
                </c:pt>
                <c:pt idx="25">
                  <c:v>0.84619999999999995</c:v>
                </c:pt>
                <c:pt idx="26">
                  <c:v>0.85190000000000043</c:v>
                </c:pt>
                <c:pt idx="27">
                  <c:v>0.85710000000000042</c:v>
                </c:pt>
                <c:pt idx="28">
                  <c:v>0.82760000000000045</c:v>
                </c:pt>
                <c:pt idx="29">
                  <c:v>0.83330000000000004</c:v>
                </c:pt>
                <c:pt idx="30">
                  <c:v>0.83870000000000045</c:v>
                </c:pt>
                <c:pt idx="31">
                  <c:v>0.84380000000000044</c:v>
                </c:pt>
                <c:pt idx="32">
                  <c:v>0.84850000000000003</c:v>
                </c:pt>
                <c:pt idx="33">
                  <c:v>0.82350000000000001</c:v>
                </c:pt>
                <c:pt idx="34">
                  <c:v>0.82860000000000045</c:v>
                </c:pt>
                <c:pt idx="35">
                  <c:v>0.83330000000000004</c:v>
                </c:pt>
                <c:pt idx="36">
                  <c:v>0.83780000000000043</c:v>
                </c:pt>
                <c:pt idx="37">
                  <c:v>0.8421000000000004</c:v>
                </c:pt>
                <c:pt idx="38">
                  <c:v>0.82050000000000001</c:v>
                </c:pt>
                <c:pt idx="39">
                  <c:v>0.8250000000000004</c:v>
                </c:pt>
                <c:pt idx="40">
                  <c:v>0.82930000000000004</c:v>
                </c:pt>
                <c:pt idx="41">
                  <c:v>0.83330000000000004</c:v>
                </c:pt>
                <c:pt idx="42">
                  <c:v>0.8372000000000005</c:v>
                </c:pt>
                <c:pt idx="43">
                  <c:v>0.84090000000000042</c:v>
                </c:pt>
                <c:pt idx="44">
                  <c:v>0.84440000000000004</c:v>
                </c:pt>
                <c:pt idx="45">
                  <c:v>0.84780000000000044</c:v>
                </c:pt>
                <c:pt idx="46">
                  <c:v>0.82980000000000043</c:v>
                </c:pt>
                <c:pt idx="47">
                  <c:v>0.83330000000000004</c:v>
                </c:pt>
                <c:pt idx="48">
                  <c:v>0.83670000000000044</c:v>
                </c:pt>
                <c:pt idx="49">
                  <c:v>0.84000000000000041</c:v>
                </c:pt>
                <c:pt idx="50">
                  <c:v>0.8431000000000004</c:v>
                </c:pt>
                <c:pt idx="51">
                  <c:v>0.84619999999999995</c:v>
                </c:pt>
                <c:pt idx="52">
                  <c:v>0.84910000000000041</c:v>
                </c:pt>
                <c:pt idx="53">
                  <c:v>0.85190000000000043</c:v>
                </c:pt>
                <c:pt idx="54">
                  <c:v>0.85450000000000004</c:v>
                </c:pt>
                <c:pt idx="55">
                  <c:v>0.85710000000000042</c:v>
                </c:pt>
                <c:pt idx="56">
                  <c:v>0.8421000000000004</c:v>
                </c:pt>
                <c:pt idx="57">
                  <c:v>0.84480000000000044</c:v>
                </c:pt>
                <c:pt idx="58">
                  <c:v>0.83050000000000002</c:v>
                </c:pt>
                <c:pt idx="59">
                  <c:v>0.83330000000000004</c:v>
                </c:pt>
                <c:pt idx="60">
                  <c:v>0.83609999999999995</c:v>
                </c:pt>
                <c:pt idx="61">
                  <c:v>0.82260000000000044</c:v>
                </c:pt>
                <c:pt idx="62">
                  <c:v>0.82540000000000002</c:v>
                </c:pt>
                <c:pt idx="63">
                  <c:v>0.82809999999999995</c:v>
                </c:pt>
                <c:pt idx="64">
                  <c:v>0.83080000000000043</c:v>
                </c:pt>
                <c:pt idx="65">
                  <c:v>0.81820000000000004</c:v>
                </c:pt>
                <c:pt idx="66">
                  <c:v>0.80600000000000005</c:v>
                </c:pt>
                <c:pt idx="67">
                  <c:v>0.80880000000000041</c:v>
                </c:pt>
                <c:pt idx="68">
                  <c:v>0.79710000000000003</c:v>
                </c:pt>
                <c:pt idx="69">
                  <c:v>0.8</c:v>
                </c:pt>
                <c:pt idx="70">
                  <c:v>0.7887000000000004</c:v>
                </c:pt>
                <c:pt idx="71">
                  <c:v>0.7917000000000004</c:v>
                </c:pt>
                <c:pt idx="72">
                  <c:v>0.79449999999999998</c:v>
                </c:pt>
                <c:pt idx="73">
                  <c:v>0.78380000000000005</c:v>
                </c:pt>
                <c:pt idx="74">
                  <c:v>0.78669999999999995</c:v>
                </c:pt>
                <c:pt idx="75">
                  <c:v>0.7763000000000001</c:v>
                </c:pt>
                <c:pt idx="76">
                  <c:v>0.77920000000000011</c:v>
                </c:pt>
                <c:pt idx="77">
                  <c:v>0.76920000000000044</c:v>
                </c:pt>
                <c:pt idx="78">
                  <c:v>0.77220000000000011</c:v>
                </c:pt>
                <c:pt idx="79">
                  <c:v>0.77500000000000013</c:v>
                </c:pt>
                <c:pt idx="80">
                  <c:v>0.76540000000000041</c:v>
                </c:pt>
                <c:pt idx="81">
                  <c:v>0.76830000000000043</c:v>
                </c:pt>
                <c:pt idx="82">
                  <c:v>0.77110000000000012</c:v>
                </c:pt>
                <c:pt idx="83">
                  <c:v>0.76190000000000047</c:v>
                </c:pt>
                <c:pt idx="84">
                  <c:v>0.76470000000000071</c:v>
                </c:pt>
                <c:pt idx="85">
                  <c:v>0.76740000000000042</c:v>
                </c:pt>
                <c:pt idx="86">
                  <c:v>0.77010000000000012</c:v>
                </c:pt>
                <c:pt idx="87">
                  <c:v>0.77270000000000016</c:v>
                </c:pt>
                <c:pt idx="88">
                  <c:v>0.76400000000000046</c:v>
                </c:pt>
                <c:pt idx="89">
                  <c:v>0.75560000000000072</c:v>
                </c:pt>
                <c:pt idx="90">
                  <c:v>0.74730000000000041</c:v>
                </c:pt>
                <c:pt idx="91">
                  <c:v>0.73910000000000042</c:v>
                </c:pt>
                <c:pt idx="92">
                  <c:v>0.74190000000000045</c:v>
                </c:pt>
                <c:pt idx="93">
                  <c:v>0.74470000000000058</c:v>
                </c:pt>
                <c:pt idx="94">
                  <c:v>0.74739999999999995</c:v>
                </c:pt>
                <c:pt idx="95">
                  <c:v>0.75000000000000044</c:v>
                </c:pt>
                <c:pt idx="96">
                  <c:v>0.75260000000000071</c:v>
                </c:pt>
                <c:pt idx="97">
                  <c:v>0.74490000000000045</c:v>
                </c:pt>
                <c:pt idx="98">
                  <c:v>0.74750000000000005</c:v>
                </c:pt>
                <c:pt idx="99">
                  <c:v>0.75000000000000044</c:v>
                </c:pt>
                <c:pt idx="100">
                  <c:v>0.7426000000000007</c:v>
                </c:pt>
                <c:pt idx="101">
                  <c:v>0.74510000000000043</c:v>
                </c:pt>
                <c:pt idx="102">
                  <c:v>0.74760000000000071</c:v>
                </c:pt>
                <c:pt idx="103">
                  <c:v>0.75000000000000044</c:v>
                </c:pt>
                <c:pt idx="104">
                  <c:v>0.7524000000000004</c:v>
                </c:pt>
                <c:pt idx="105">
                  <c:v>0.74530000000000041</c:v>
                </c:pt>
                <c:pt idx="106">
                  <c:v>0.74770000000000059</c:v>
                </c:pt>
                <c:pt idx="107">
                  <c:v>0.75000000000000044</c:v>
                </c:pt>
                <c:pt idx="108">
                  <c:v>0.74310000000000043</c:v>
                </c:pt>
                <c:pt idx="109">
                  <c:v>0.74550000000000005</c:v>
                </c:pt>
                <c:pt idx="110">
                  <c:v>0.73870000000000058</c:v>
                </c:pt>
                <c:pt idx="111">
                  <c:v>0.74110000000000043</c:v>
                </c:pt>
                <c:pt idx="112">
                  <c:v>0.74339999999999995</c:v>
                </c:pt>
                <c:pt idx="113">
                  <c:v>0.74560000000000071</c:v>
                </c:pt>
                <c:pt idx="114">
                  <c:v>0.74780000000000046</c:v>
                </c:pt>
                <c:pt idx="115">
                  <c:v>0.75000000000000044</c:v>
                </c:pt>
                <c:pt idx="116">
                  <c:v>0.7436000000000007</c:v>
                </c:pt>
                <c:pt idx="117">
                  <c:v>0.74580000000000046</c:v>
                </c:pt>
                <c:pt idx="118">
                  <c:v>0.74790000000000045</c:v>
                </c:pt>
                <c:pt idx="119">
                  <c:v>0.75000000000000044</c:v>
                </c:pt>
                <c:pt idx="120">
                  <c:v>0.75210000000000043</c:v>
                </c:pt>
                <c:pt idx="121">
                  <c:v>0.75410000000000044</c:v>
                </c:pt>
                <c:pt idx="122">
                  <c:v>0.75610000000000044</c:v>
                </c:pt>
                <c:pt idx="123">
                  <c:v>0.75810000000000044</c:v>
                </c:pt>
                <c:pt idx="124">
                  <c:v>0.75200000000000045</c:v>
                </c:pt>
                <c:pt idx="125">
                  <c:v>0.75400000000000045</c:v>
                </c:pt>
                <c:pt idx="126">
                  <c:v>0.74800000000000044</c:v>
                </c:pt>
                <c:pt idx="127">
                  <c:v>0.75000000000000044</c:v>
                </c:pt>
                <c:pt idx="128">
                  <c:v>0.74420000000000042</c:v>
                </c:pt>
                <c:pt idx="129">
                  <c:v>0.74620000000000042</c:v>
                </c:pt>
                <c:pt idx="130">
                  <c:v>0.74050000000000005</c:v>
                </c:pt>
                <c:pt idx="131">
                  <c:v>0.73480000000000045</c:v>
                </c:pt>
                <c:pt idx="132">
                  <c:v>0.72929999999999995</c:v>
                </c:pt>
                <c:pt idx="133">
                  <c:v>0.72390000000000043</c:v>
                </c:pt>
                <c:pt idx="134">
                  <c:v>0.71850000000000003</c:v>
                </c:pt>
                <c:pt idx="135">
                  <c:v>0.72060000000000046</c:v>
                </c:pt>
                <c:pt idx="136">
                  <c:v>0.71530000000000005</c:v>
                </c:pt>
                <c:pt idx="137">
                  <c:v>0.71740000000000004</c:v>
                </c:pt>
                <c:pt idx="138">
                  <c:v>0.7122000000000005</c:v>
                </c:pt>
                <c:pt idx="139">
                  <c:v>0.70709999999999995</c:v>
                </c:pt>
                <c:pt idx="140">
                  <c:v>0.70209999999999995</c:v>
                </c:pt>
                <c:pt idx="141">
                  <c:v>0.6972000000000006</c:v>
                </c:pt>
                <c:pt idx="142">
                  <c:v>0.69230000000000047</c:v>
                </c:pt>
                <c:pt idx="143">
                  <c:v>0.68750000000000033</c:v>
                </c:pt>
                <c:pt idx="144">
                  <c:v>0.68280000000000063</c:v>
                </c:pt>
                <c:pt idx="145">
                  <c:v>0.68490000000000062</c:v>
                </c:pt>
                <c:pt idx="146">
                  <c:v>0.68030000000000035</c:v>
                </c:pt>
                <c:pt idx="147">
                  <c:v>0.68240000000000034</c:v>
                </c:pt>
                <c:pt idx="148">
                  <c:v>0.68460000000000065</c:v>
                </c:pt>
                <c:pt idx="149">
                  <c:v>0.6800000000000006</c:v>
                </c:pt>
                <c:pt idx="150">
                  <c:v>0.67550000000000043</c:v>
                </c:pt>
                <c:pt idx="151">
                  <c:v>0.67110000000000058</c:v>
                </c:pt>
                <c:pt idx="152">
                  <c:v>0.67320000000000046</c:v>
                </c:pt>
                <c:pt idx="153">
                  <c:v>0.66880000000000073</c:v>
                </c:pt>
                <c:pt idx="154">
                  <c:v>0.67100000000000071</c:v>
                </c:pt>
                <c:pt idx="155">
                  <c:v>0.66670000000000074</c:v>
                </c:pt>
                <c:pt idx="156">
                  <c:v>0.66880000000000073</c:v>
                </c:pt>
                <c:pt idx="157">
                  <c:v>0.67090000000000072</c:v>
                </c:pt>
                <c:pt idx="158">
                  <c:v>0.66670000000000074</c:v>
                </c:pt>
                <c:pt idx="159">
                  <c:v>0.66880000000000073</c:v>
                </c:pt>
                <c:pt idx="160">
                  <c:v>0.66460000000000075</c:v>
                </c:pt>
                <c:pt idx="161">
                  <c:v>0.66670000000000074</c:v>
                </c:pt>
                <c:pt idx="162">
                  <c:v>0.66260000000000074</c:v>
                </c:pt>
                <c:pt idx="163">
                  <c:v>0.65850000000000042</c:v>
                </c:pt>
                <c:pt idx="164">
                  <c:v>0.65450000000000041</c:v>
                </c:pt>
                <c:pt idx="165">
                  <c:v>0.65060000000000073</c:v>
                </c:pt>
                <c:pt idx="166">
                  <c:v>0.64670000000000072</c:v>
                </c:pt>
                <c:pt idx="167">
                  <c:v>0.64880000000000071</c:v>
                </c:pt>
                <c:pt idx="168">
                  <c:v>0.64500000000000046</c:v>
                </c:pt>
                <c:pt idx="169">
                  <c:v>0.64120000000000044</c:v>
                </c:pt>
                <c:pt idx="170">
                  <c:v>0.63740000000000041</c:v>
                </c:pt>
                <c:pt idx="171">
                  <c:v>0.6395000000000004</c:v>
                </c:pt>
                <c:pt idx="172">
                  <c:v>0.64159999999999995</c:v>
                </c:pt>
                <c:pt idx="173">
                  <c:v>0.63790000000000058</c:v>
                </c:pt>
                <c:pt idx="174">
                  <c:v>0.63430000000000042</c:v>
                </c:pt>
                <c:pt idx="175">
                  <c:v>0.6307000000000007</c:v>
                </c:pt>
                <c:pt idx="176">
                  <c:v>0.62710000000000043</c:v>
                </c:pt>
                <c:pt idx="177">
                  <c:v>0.62360000000000071</c:v>
                </c:pt>
                <c:pt idx="178">
                  <c:v>0.62010000000000043</c:v>
                </c:pt>
                <c:pt idx="179">
                  <c:v>0.61670000000000058</c:v>
                </c:pt>
                <c:pt idx="180">
                  <c:v>0.61880000000000046</c:v>
                </c:pt>
                <c:pt idx="181">
                  <c:v>0.62090000000000045</c:v>
                </c:pt>
                <c:pt idx="182">
                  <c:v>0.61750000000000005</c:v>
                </c:pt>
                <c:pt idx="183">
                  <c:v>0.61410000000000042</c:v>
                </c:pt>
                <c:pt idx="184">
                  <c:v>0.61080000000000045</c:v>
                </c:pt>
                <c:pt idx="185">
                  <c:v>0.60750000000000004</c:v>
                </c:pt>
                <c:pt idx="186">
                  <c:v>0.60429999999999995</c:v>
                </c:pt>
                <c:pt idx="187">
                  <c:v>0.60110000000000041</c:v>
                </c:pt>
                <c:pt idx="188">
                  <c:v>0.59790000000000032</c:v>
                </c:pt>
                <c:pt idx="189">
                  <c:v>0.60000000000000042</c:v>
                </c:pt>
                <c:pt idx="190">
                  <c:v>0.60210000000000041</c:v>
                </c:pt>
                <c:pt idx="191">
                  <c:v>0.59900000000000031</c:v>
                </c:pt>
                <c:pt idx="192">
                  <c:v>0.59590000000000032</c:v>
                </c:pt>
                <c:pt idx="193">
                  <c:v>0.59280000000000033</c:v>
                </c:pt>
                <c:pt idx="194">
                  <c:v>0.58970000000000034</c:v>
                </c:pt>
                <c:pt idx="195">
                  <c:v>0.58670000000000033</c:v>
                </c:pt>
                <c:pt idx="196">
                  <c:v>0.58380000000000032</c:v>
                </c:pt>
                <c:pt idx="197">
                  <c:v>0.58080000000000032</c:v>
                </c:pt>
                <c:pt idx="198">
                  <c:v>0.57790000000000041</c:v>
                </c:pt>
                <c:pt idx="199">
                  <c:v>0.5750000000000004</c:v>
                </c:pt>
                <c:pt idx="200">
                  <c:v>0.57210000000000005</c:v>
                </c:pt>
                <c:pt idx="201">
                  <c:v>0.56930000000000003</c:v>
                </c:pt>
                <c:pt idx="202">
                  <c:v>0.5665</c:v>
                </c:pt>
                <c:pt idx="203">
                  <c:v>0.56370000000000042</c:v>
                </c:pt>
                <c:pt idx="204">
                  <c:v>0.56100000000000005</c:v>
                </c:pt>
                <c:pt idx="205">
                  <c:v>0.56310000000000004</c:v>
                </c:pt>
                <c:pt idx="206">
                  <c:v>0.56040000000000001</c:v>
                </c:pt>
                <c:pt idx="207">
                  <c:v>0.55770000000000042</c:v>
                </c:pt>
                <c:pt idx="208">
                  <c:v>0.55500000000000005</c:v>
                </c:pt>
                <c:pt idx="209">
                  <c:v>0.5524</c:v>
                </c:pt>
                <c:pt idx="210">
                  <c:v>0.5498000000000004</c:v>
                </c:pt>
                <c:pt idx="211">
                  <c:v>0.54720000000000002</c:v>
                </c:pt>
                <c:pt idx="212">
                  <c:v>0.54459999999999997</c:v>
                </c:pt>
                <c:pt idx="213">
                  <c:v>0.54670000000000041</c:v>
                </c:pt>
                <c:pt idx="214">
                  <c:v>0.54420000000000002</c:v>
                </c:pt>
                <c:pt idx="215">
                  <c:v>0.54630000000000001</c:v>
                </c:pt>
                <c:pt idx="216">
                  <c:v>0.54379999999999995</c:v>
                </c:pt>
                <c:pt idx="217">
                  <c:v>0.54590000000000005</c:v>
                </c:pt>
                <c:pt idx="218">
                  <c:v>0.54339999999999999</c:v>
                </c:pt>
                <c:pt idx="219">
                  <c:v>0.54549999999999998</c:v>
                </c:pt>
                <c:pt idx="220">
                  <c:v>0.54300000000000004</c:v>
                </c:pt>
                <c:pt idx="221">
                  <c:v>0.54049999999999998</c:v>
                </c:pt>
                <c:pt idx="222">
                  <c:v>0.53810000000000002</c:v>
                </c:pt>
                <c:pt idx="223">
                  <c:v>0.54020000000000001</c:v>
                </c:pt>
                <c:pt idx="224">
                  <c:v>0.53779999999999994</c:v>
                </c:pt>
                <c:pt idx="225">
                  <c:v>0.53979999999999995</c:v>
                </c:pt>
                <c:pt idx="226">
                  <c:v>0.53739999999999999</c:v>
                </c:pt>
                <c:pt idx="227">
                  <c:v>0.53949999999999998</c:v>
                </c:pt>
                <c:pt idx="228">
                  <c:v>0.53710000000000002</c:v>
                </c:pt>
                <c:pt idx="229">
                  <c:v>0.53480000000000005</c:v>
                </c:pt>
                <c:pt idx="230">
                  <c:v>0.53249999999999997</c:v>
                </c:pt>
                <c:pt idx="231">
                  <c:v>0.5302</c:v>
                </c:pt>
                <c:pt idx="232">
                  <c:v>0.52790000000000004</c:v>
                </c:pt>
                <c:pt idx="233">
                  <c:v>0.52559999999999996</c:v>
                </c:pt>
                <c:pt idx="234">
                  <c:v>0.52769999999999995</c:v>
                </c:pt>
                <c:pt idx="235">
                  <c:v>0.52969999999999995</c:v>
                </c:pt>
                <c:pt idx="236">
                  <c:v>0.52739999999999998</c:v>
                </c:pt>
                <c:pt idx="237">
                  <c:v>0.5252</c:v>
                </c:pt>
                <c:pt idx="238">
                  <c:v>0.52300000000000002</c:v>
                </c:pt>
                <c:pt idx="239">
                  <c:v>0.52080000000000004</c:v>
                </c:pt>
                <c:pt idx="240">
                  <c:v>0.51870000000000005</c:v>
                </c:pt>
                <c:pt idx="241">
                  <c:v>0.51649999999999996</c:v>
                </c:pt>
                <c:pt idx="242">
                  <c:v>0.51439999999999997</c:v>
                </c:pt>
                <c:pt idx="243">
                  <c:v>0.51229999999999998</c:v>
                </c:pt>
                <c:pt idx="244">
                  <c:v>0.51429999999999998</c:v>
                </c:pt>
                <c:pt idx="245">
                  <c:v>0.51219999999999999</c:v>
                </c:pt>
                <c:pt idx="246">
                  <c:v>0.5101</c:v>
                </c:pt>
                <c:pt idx="247">
                  <c:v>0.5121</c:v>
                </c:pt>
                <c:pt idx="248">
                  <c:v>0.5141</c:v>
                </c:pt>
                <c:pt idx="249">
                  <c:v>0.51200000000000001</c:v>
                </c:pt>
                <c:pt idx="250">
                  <c:v>0.51</c:v>
                </c:pt>
                <c:pt idx="251">
                  <c:v>0.50790000000000002</c:v>
                </c:pt>
                <c:pt idx="252">
                  <c:v>0.50590000000000002</c:v>
                </c:pt>
                <c:pt idx="253">
                  <c:v>0.50390000000000001</c:v>
                </c:pt>
                <c:pt idx="254">
                  <c:v>0.502</c:v>
                </c:pt>
                <c:pt idx="255">
                  <c:v>0.5</c:v>
                </c:pt>
                <c:pt idx="256">
                  <c:v>0.49810000000000026</c:v>
                </c:pt>
                <c:pt idx="257">
                  <c:v>0.49610000000000026</c:v>
                </c:pt>
                <c:pt idx="258">
                  <c:v>0.49420000000000008</c:v>
                </c:pt>
                <c:pt idx="259">
                  <c:v>0.49230000000000035</c:v>
                </c:pt>
                <c:pt idx="260">
                  <c:v>0.49040000000000022</c:v>
                </c:pt>
                <c:pt idx="261">
                  <c:v>0.48850000000000027</c:v>
                </c:pt>
                <c:pt idx="262">
                  <c:v>0.48670000000000002</c:v>
                </c:pt>
                <c:pt idx="263">
                  <c:v>0.48480000000000023</c:v>
                </c:pt>
                <c:pt idx="264">
                  <c:v>0.48300000000000021</c:v>
                </c:pt>
                <c:pt idx="265">
                  <c:v>0.48120000000000002</c:v>
                </c:pt>
                <c:pt idx="266">
                  <c:v>0.48310000000000008</c:v>
                </c:pt>
                <c:pt idx="267">
                  <c:v>0.4851000000000002</c:v>
                </c:pt>
                <c:pt idx="268">
                  <c:v>0.48700000000000027</c:v>
                </c:pt>
                <c:pt idx="269">
                  <c:v>0.48520000000000002</c:v>
                </c:pt>
                <c:pt idx="270">
                  <c:v>0.48340000000000022</c:v>
                </c:pt>
                <c:pt idx="271">
                  <c:v>0.48160000000000008</c:v>
                </c:pt>
                <c:pt idx="272">
                  <c:v>0.47990000000000027</c:v>
                </c:pt>
                <c:pt idx="273">
                  <c:v>0.47810000000000002</c:v>
                </c:pt>
                <c:pt idx="274">
                  <c:v>0.47640000000000027</c:v>
                </c:pt>
                <c:pt idx="275">
                  <c:v>0.47460000000000002</c:v>
                </c:pt>
                <c:pt idx="276">
                  <c:v>0.47290000000000026</c:v>
                </c:pt>
                <c:pt idx="277">
                  <c:v>0.47120000000000001</c:v>
                </c:pt>
                <c:pt idx="278">
                  <c:v>0.46950000000000008</c:v>
                </c:pt>
                <c:pt idx="279">
                  <c:v>0.4679000000000002</c:v>
                </c:pt>
                <c:pt idx="280">
                  <c:v>0.46980000000000022</c:v>
                </c:pt>
                <c:pt idx="281">
                  <c:v>0.46810000000000002</c:v>
                </c:pt>
                <c:pt idx="282">
                  <c:v>0.4664000000000002</c:v>
                </c:pt>
                <c:pt idx="283">
                  <c:v>0.46480000000000021</c:v>
                </c:pt>
                <c:pt idx="284">
                  <c:v>0.4632</c:v>
                </c:pt>
                <c:pt idx="285">
                  <c:v>0.46150000000000002</c:v>
                </c:pt>
                <c:pt idx="286">
                  <c:v>0.4599000000000002</c:v>
                </c:pt>
                <c:pt idx="287">
                  <c:v>0.45830000000000021</c:v>
                </c:pt>
                <c:pt idx="288">
                  <c:v>0.45670000000000005</c:v>
                </c:pt>
                <c:pt idx="289">
                  <c:v>0.45520000000000005</c:v>
                </c:pt>
                <c:pt idx="290">
                  <c:v>0.4536</c:v>
                </c:pt>
                <c:pt idx="291">
                  <c:v>0.4521</c:v>
                </c:pt>
                <c:pt idx="292">
                  <c:v>0.45390000000000008</c:v>
                </c:pt>
                <c:pt idx="293">
                  <c:v>0.45240000000000002</c:v>
                </c:pt>
                <c:pt idx="294">
                  <c:v>0.45420000000000005</c:v>
                </c:pt>
                <c:pt idx="295">
                  <c:v>0.45270000000000005</c:v>
                </c:pt>
                <c:pt idx="296">
                  <c:v>0.45450000000000002</c:v>
                </c:pt>
                <c:pt idx="297">
                  <c:v>0.45300000000000001</c:v>
                </c:pt>
                <c:pt idx="298">
                  <c:v>0.45479999999999998</c:v>
                </c:pt>
                <c:pt idx="299">
                  <c:v>0.45329999999999998</c:v>
                </c:pt>
                <c:pt idx="300">
                  <c:v>0.45179999999999998</c:v>
                </c:pt>
                <c:pt idx="301">
                  <c:v>0.4536</c:v>
                </c:pt>
                <c:pt idx="302">
                  <c:v>0.4521</c:v>
                </c:pt>
                <c:pt idx="303">
                  <c:v>0.45070000000000005</c:v>
                </c:pt>
                <c:pt idx="304">
                  <c:v>0.44920000000000021</c:v>
                </c:pt>
                <c:pt idx="305">
                  <c:v>0.44770000000000021</c:v>
                </c:pt>
                <c:pt idx="306">
                  <c:v>0.44630000000000031</c:v>
                </c:pt>
                <c:pt idx="307">
                  <c:v>0.44480000000000031</c:v>
                </c:pt>
                <c:pt idx="308">
                  <c:v>0.44340000000000029</c:v>
                </c:pt>
                <c:pt idx="309">
                  <c:v>0.44190000000000029</c:v>
                </c:pt>
                <c:pt idx="310">
                  <c:v>0.44050000000000017</c:v>
                </c:pt>
                <c:pt idx="311">
                  <c:v>0.43910000000000027</c:v>
                </c:pt>
                <c:pt idx="312">
                  <c:v>0.4377000000000002</c:v>
                </c:pt>
                <c:pt idx="313">
                  <c:v>0.43950000000000022</c:v>
                </c:pt>
                <c:pt idx="314">
                  <c:v>0.43810000000000027</c:v>
                </c:pt>
                <c:pt idx="315">
                  <c:v>0.4367000000000002</c:v>
                </c:pt>
                <c:pt idx="316">
                  <c:v>0.43530000000000035</c:v>
                </c:pt>
                <c:pt idx="317">
                  <c:v>0.43710000000000027</c:v>
                </c:pt>
                <c:pt idx="318">
                  <c:v>0.4357000000000002</c:v>
                </c:pt>
                <c:pt idx="319">
                  <c:v>0.43440000000000023</c:v>
                </c:pt>
                <c:pt idx="320">
                  <c:v>0.43300000000000022</c:v>
                </c:pt>
                <c:pt idx="321">
                  <c:v>0.43480000000000035</c:v>
                </c:pt>
                <c:pt idx="322">
                  <c:v>0.43650000000000022</c:v>
                </c:pt>
                <c:pt idx="323">
                  <c:v>0.4352000000000002</c:v>
                </c:pt>
                <c:pt idx="324">
                  <c:v>0.43690000000000023</c:v>
                </c:pt>
                <c:pt idx="325">
                  <c:v>0.4387000000000002</c:v>
                </c:pt>
                <c:pt idx="326">
                  <c:v>0.43730000000000036</c:v>
                </c:pt>
                <c:pt idx="327">
                  <c:v>0.43600000000000022</c:v>
                </c:pt>
                <c:pt idx="328">
                  <c:v>0.4347000000000002</c:v>
                </c:pt>
                <c:pt idx="329">
                  <c:v>0.43330000000000035</c:v>
                </c:pt>
                <c:pt idx="330">
                  <c:v>0.43200000000000022</c:v>
                </c:pt>
                <c:pt idx="331">
                  <c:v>0.43070000000000008</c:v>
                </c:pt>
                <c:pt idx="332">
                  <c:v>0.42940000000000023</c:v>
                </c:pt>
                <c:pt idx="333">
                  <c:v>0.4281000000000002</c:v>
                </c:pt>
                <c:pt idx="334">
                  <c:v>0.42690000000000022</c:v>
                </c:pt>
                <c:pt idx="335">
                  <c:v>0.4286000000000002</c:v>
                </c:pt>
                <c:pt idx="336">
                  <c:v>0.43030000000000035</c:v>
                </c:pt>
                <c:pt idx="337">
                  <c:v>0.42900000000000027</c:v>
                </c:pt>
                <c:pt idx="338">
                  <c:v>0.42770000000000002</c:v>
                </c:pt>
                <c:pt idx="339">
                  <c:v>0.42650000000000027</c:v>
                </c:pt>
                <c:pt idx="340">
                  <c:v>0.42520000000000002</c:v>
                </c:pt>
                <c:pt idx="341">
                  <c:v>0.42400000000000027</c:v>
                </c:pt>
                <c:pt idx="342">
                  <c:v>0.42270000000000002</c:v>
                </c:pt>
                <c:pt idx="343">
                  <c:v>0.42150000000000026</c:v>
                </c:pt>
                <c:pt idx="344">
                  <c:v>0.42030000000000023</c:v>
                </c:pt>
                <c:pt idx="345">
                  <c:v>0.41910000000000008</c:v>
                </c:pt>
                <c:pt idx="346">
                  <c:v>0.42070000000000002</c:v>
                </c:pt>
                <c:pt idx="347">
                  <c:v>0.41950000000000021</c:v>
                </c:pt>
                <c:pt idx="348">
                  <c:v>0.41830000000000023</c:v>
                </c:pt>
                <c:pt idx="349">
                  <c:v>0.41710000000000008</c:v>
                </c:pt>
                <c:pt idx="350">
                  <c:v>0.41880000000000023</c:v>
                </c:pt>
                <c:pt idx="351">
                  <c:v>0.42050000000000021</c:v>
                </c:pt>
                <c:pt idx="352">
                  <c:v>0.41930000000000023</c:v>
                </c:pt>
                <c:pt idx="353">
                  <c:v>0.41810000000000008</c:v>
                </c:pt>
                <c:pt idx="354">
                  <c:v>0.41690000000000027</c:v>
                </c:pt>
                <c:pt idx="355">
                  <c:v>0.41570000000000001</c:v>
                </c:pt>
                <c:pt idx="356">
                  <c:v>0.41460000000000002</c:v>
                </c:pt>
                <c:pt idx="357">
                  <c:v>0.41340000000000027</c:v>
                </c:pt>
                <c:pt idx="358">
                  <c:v>0.41230000000000022</c:v>
                </c:pt>
                <c:pt idx="359">
                  <c:v>0.41110000000000002</c:v>
                </c:pt>
                <c:pt idx="360">
                  <c:v>0.41270000000000001</c:v>
                </c:pt>
                <c:pt idx="361">
                  <c:v>0.41160000000000002</c:v>
                </c:pt>
                <c:pt idx="362">
                  <c:v>0.4105000000000002</c:v>
                </c:pt>
                <c:pt idx="363">
                  <c:v>0.40930000000000022</c:v>
                </c:pt>
                <c:pt idx="364">
                  <c:v>0.40820000000000001</c:v>
                </c:pt>
                <c:pt idx="365">
                  <c:v>0.40710000000000002</c:v>
                </c:pt>
                <c:pt idx="366">
                  <c:v>0.40870000000000001</c:v>
                </c:pt>
                <c:pt idx="367">
                  <c:v>0.41030000000000022</c:v>
                </c:pt>
                <c:pt idx="368">
                  <c:v>0.40920000000000001</c:v>
                </c:pt>
                <c:pt idx="369">
                  <c:v>0.41080000000000022</c:v>
                </c:pt>
                <c:pt idx="370">
                  <c:v>0.40970000000000001</c:v>
                </c:pt>
                <c:pt idx="371">
                  <c:v>0.40860000000000002</c:v>
                </c:pt>
                <c:pt idx="372">
                  <c:v>0.41020000000000001</c:v>
                </c:pt>
                <c:pt idx="373">
                  <c:v>0.40910000000000002</c:v>
                </c:pt>
                <c:pt idx="374">
                  <c:v>0.40800000000000008</c:v>
                </c:pt>
                <c:pt idx="375">
                  <c:v>0.40690000000000021</c:v>
                </c:pt>
                <c:pt idx="376">
                  <c:v>0.4085000000000002</c:v>
                </c:pt>
                <c:pt idx="377">
                  <c:v>0.40740000000000021</c:v>
                </c:pt>
                <c:pt idx="378">
                  <c:v>0.4090000000000002</c:v>
                </c:pt>
                <c:pt idx="379">
                  <c:v>0.4105000000000002</c:v>
                </c:pt>
                <c:pt idx="380">
                  <c:v>0.40940000000000026</c:v>
                </c:pt>
                <c:pt idx="381">
                  <c:v>0.40840000000000026</c:v>
                </c:pt>
                <c:pt idx="382">
                  <c:v>0.40990000000000026</c:v>
                </c:pt>
                <c:pt idx="383">
                  <c:v>0.40890000000000026</c:v>
                </c:pt>
                <c:pt idx="384">
                  <c:v>0.40780000000000022</c:v>
                </c:pt>
                <c:pt idx="385">
                  <c:v>0.40930000000000022</c:v>
                </c:pt>
                <c:pt idx="386">
                  <c:v>0.41090000000000027</c:v>
                </c:pt>
                <c:pt idx="387">
                  <c:v>0.40980000000000022</c:v>
                </c:pt>
                <c:pt idx="388">
                  <c:v>0.40870000000000001</c:v>
                </c:pt>
                <c:pt idx="389">
                  <c:v>0.40770000000000001</c:v>
                </c:pt>
                <c:pt idx="390">
                  <c:v>0.40660000000000002</c:v>
                </c:pt>
                <c:pt idx="391">
                  <c:v>0.40560000000000002</c:v>
                </c:pt>
                <c:pt idx="392">
                  <c:v>0.40710000000000002</c:v>
                </c:pt>
                <c:pt idx="393">
                  <c:v>0.40610000000000002</c:v>
                </c:pt>
                <c:pt idx="394">
                  <c:v>0.40510000000000002</c:v>
                </c:pt>
                <c:pt idx="395">
                  <c:v>0.40400000000000008</c:v>
                </c:pt>
                <c:pt idx="396">
                  <c:v>0.40300000000000002</c:v>
                </c:pt>
                <c:pt idx="397">
                  <c:v>0.40200000000000002</c:v>
                </c:pt>
                <c:pt idx="398">
                  <c:v>0.40100000000000002</c:v>
                </c:pt>
                <c:pt idx="399">
                  <c:v>0.4</c:v>
                </c:pt>
                <c:pt idx="400">
                  <c:v>0.39900000000000035</c:v>
                </c:pt>
                <c:pt idx="401">
                  <c:v>0.39800000000000035</c:v>
                </c:pt>
                <c:pt idx="402">
                  <c:v>0.39700000000000035</c:v>
                </c:pt>
                <c:pt idx="403">
                  <c:v>0.39600000000000035</c:v>
                </c:pt>
                <c:pt idx="404">
                  <c:v>0.39510000000000023</c:v>
                </c:pt>
                <c:pt idx="405">
                  <c:v>0.39410000000000023</c:v>
                </c:pt>
                <c:pt idx="406">
                  <c:v>0.39560000000000023</c:v>
                </c:pt>
                <c:pt idx="407">
                  <c:v>0.39460000000000023</c:v>
                </c:pt>
                <c:pt idx="408">
                  <c:v>0.39610000000000023</c:v>
                </c:pt>
                <c:pt idx="409">
                  <c:v>0.39510000000000023</c:v>
                </c:pt>
                <c:pt idx="410">
                  <c:v>0.39420000000000027</c:v>
                </c:pt>
                <c:pt idx="411">
                  <c:v>0.39320000000000027</c:v>
                </c:pt>
                <c:pt idx="412">
                  <c:v>0.39230000000000037</c:v>
                </c:pt>
                <c:pt idx="413">
                  <c:v>0.39130000000000037</c:v>
                </c:pt>
                <c:pt idx="414">
                  <c:v>0.39040000000000036</c:v>
                </c:pt>
                <c:pt idx="415">
                  <c:v>0.38940000000000036</c:v>
                </c:pt>
                <c:pt idx="416">
                  <c:v>0.39090000000000041</c:v>
                </c:pt>
                <c:pt idx="417">
                  <c:v>0.39000000000000024</c:v>
                </c:pt>
              </c:numCache>
            </c:numRef>
          </c:yVal>
          <c:smooth val="1"/>
          <c:extLst>
            <c:ext xmlns:c15="http://schemas.microsoft.com/office/drawing/2012/chart" uri="{02D57815-91ED-43cb-92C2-25804820EDAC}">
              <c15:filteredSeriesTitle>
                <c15:tx>
                  <c:strRef>
                    <c:extLst>
                      <c:ext uri="{02D57815-91ED-43cb-92C2-25804820EDAC}">
                        <c15:formulaRef>
                          <c15:sqref>'recall - precision'!$C$1:$D$1</c15:sqref>
                        </c15:formulaRef>
                      </c:ext>
                    </c:extLst>
                    <c:strCache>
                      <c:ptCount val="1"/>
                      <c:pt idx="0">
                        <c:v>mixed sender</c:v>
                      </c:pt>
                    </c:strCache>
                  </c:strRef>
                </c15:tx>
              </c15:filteredSeriesTitle>
            </c:ext>
          </c:extLst>
        </c:ser>
        <c:ser>
          <c:idx val="1"/>
          <c:order val="2"/>
          <c:marker>
            <c:symbol val="none"/>
          </c:marker>
          <c:xVal>
            <c:numRef>
              <c:f>'recall - precision'!$E$3:$E$420</c:f>
              <c:numCache>
                <c:formatCode>General</c:formatCode>
                <c:ptCount val="418"/>
                <c:pt idx="0">
                  <c:v>6.100000000000003E-3</c:v>
                </c:pt>
                <c:pt idx="1">
                  <c:v>1.2300000000000007E-2</c:v>
                </c:pt>
                <c:pt idx="2">
                  <c:v>1.8400000000000014E-2</c:v>
                </c:pt>
                <c:pt idx="3">
                  <c:v>2.4500000000000001E-2</c:v>
                </c:pt>
                <c:pt idx="4">
                  <c:v>3.0700000000000012E-2</c:v>
                </c:pt>
                <c:pt idx="5">
                  <c:v>3.6800000000000027E-2</c:v>
                </c:pt>
                <c:pt idx="6">
                  <c:v>4.2900000000000028E-2</c:v>
                </c:pt>
                <c:pt idx="7">
                  <c:v>4.9100000000000033E-2</c:v>
                </c:pt>
                <c:pt idx="8">
                  <c:v>5.5200000000000013E-2</c:v>
                </c:pt>
                <c:pt idx="9">
                  <c:v>6.1300000000000035E-2</c:v>
                </c:pt>
                <c:pt idx="10">
                  <c:v>6.750000000000006E-2</c:v>
                </c:pt>
                <c:pt idx="11">
                  <c:v>7.3600000000000013E-2</c:v>
                </c:pt>
                <c:pt idx="12">
                  <c:v>7.9800000000000065E-2</c:v>
                </c:pt>
                <c:pt idx="13">
                  <c:v>8.5900000000000046E-2</c:v>
                </c:pt>
                <c:pt idx="14">
                  <c:v>9.2000000000000026E-2</c:v>
                </c:pt>
                <c:pt idx="15">
                  <c:v>9.8200000000000107E-2</c:v>
                </c:pt>
                <c:pt idx="16">
                  <c:v>0.1043</c:v>
                </c:pt>
                <c:pt idx="17">
                  <c:v>0.11040000000000004</c:v>
                </c:pt>
                <c:pt idx="18">
                  <c:v>0.11660000000000006</c:v>
                </c:pt>
                <c:pt idx="19">
                  <c:v>0.12270000000000007</c:v>
                </c:pt>
                <c:pt idx="20">
                  <c:v>0.1288</c:v>
                </c:pt>
                <c:pt idx="21">
                  <c:v>0.13500000000000001</c:v>
                </c:pt>
                <c:pt idx="22">
                  <c:v>0.1411</c:v>
                </c:pt>
                <c:pt idx="23">
                  <c:v>0.14720000000000011</c:v>
                </c:pt>
                <c:pt idx="24">
                  <c:v>0.15340000000000012</c:v>
                </c:pt>
                <c:pt idx="25">
                  <c:v>0.15950000000000011</c:v>
                </c:pt>
                <c:pt idx="26">
                  <c:v>0.16560000000000008</c:v>
                </c:pt>
                <c:pt idx="27">
                  <c:v>0.17180000000000001</c:v>
                </c:pt>
                <c:pt idx="28">
                  <c:v>0.17790000000000011</c:v>
                </c:pt>
                <c:pt idx="29">
                  <c:v>0.18400000000000011</c:v>
                </c:pt>
                <c:pt idx="30">
                  <c:v>0.19020000000000009</c:v>
                </c:pt>
                <c:pt idx="31">
                  <c:v>0.19630000000000009</c:v>
                </c:pt>
                <c:pt idx="32">
                  <c:v>0.20250000000000001</c:v>
                </c:pt>
                <c:pt idx="33">
                  <c:v>0.20860000000000001</c:v>
                </c:pt>
                <c:pt idx="34">
                  <c:v>0.21470000000000011</c:v>
                </c:pt>
                <c:pt idx="35">
                  <c:v>0.22090000000000015</c:v>
                </c:pt>
                <c:pt idx="36">
                  <c:v>0.22700000000000009</c:v>
                </c:pt>
                <c:pt idx="37">
                  <c:v>0.2331</c:v>
                </c:pt>
                <c:pt idx="38">
                  <c:v>0.23930000000000001</c:v>
                </c:pt>
                <c:pt idx="39">
                  <c:v>0.24540000000000012</c:v>
                </c:pt>
                <c:pt idx="40">
                  <c:v>0.2515</c:v>
                </c:pt>
                <c:pt idx="41">
                  <c:v>0.2515</c:v>
                </c:pt>
                <c:pt idx="42">
                  <c:v>0.2515</c:v>
                </c:pt>
                <c:pt idx="43">
                  <c:v>0.25769999999999998</c:v>
                </c:pt>
                <c:pt idx="44">
                  <c:v>0.26379999999999998</c:v>
                </c:pt>
                <c:pt idx="45">
                  <c:v>0.26990000000000008</c:v>
                </c:pt>
                <c:pt idx="46">
                  <c:v>0.27610000000000001</c:v>
                </c:pt>
                <c:pt idx="47">
                  <c:v>0.28220000000000001</c:v>
                </c:pt>
                <c:pt idx="48">
                  <c:v>0.28830000000000022</c:v>
                </c:pt>
                <c:pt idx="49">
                  <c:v>0.28830000000000022</c:v>
                </c:pt>
                <c:pt idx="50">
                  <c:v>0.29450000000000021</c:v>
                </c:pt>
                <c:pt idx="51">
                  <c:v>0.3006000000000002</c:v>
                </c:pt>
                <c:pt idx="52">
                  <c:v>0.3006000000000002</c:v>
                </c:pt>
                <c:pt idx="53">
                  <c:v>0.3006000000000002</c:v>
                </c:pt>
                <c:pt idx="54">
                  <c:v>0.3006000000000002</c:v>
                </c:pt>
                <c:pt idx="55">
                  <c:v>0.30670000000000008</c:v>
                </c:pt>
                <c:pt idx="56">
                  <c:v>0.31290000000000023</c:v>
                </c:pt>
                <c:pt idx="57">
                  <c:v>0.31900000000000023</c:v>
                </c:pt>
                <c:pt idx="58">
                  <c:v>0.32520000000000027</c:v>
                </c:pt>
                <c:pt idx="59">
                  <c:v>0.33130000000000037</c:v>
                </c:pt>
                <c:pt idx="60">
                  <c:v>0.33740000000000037</c:v>
                </c:pt>
                <c:pt idx="61">
                  <c:v>0.33740000000000037</c:v>
                </c:pt>
                <c:pt idx="62">
                  <c:v>0.33740000000000037</c:v>
                </c:pt>
                <c:pt idx="63">
                  <c:v>0.34360000000000029</c:v>
                </c:pt>
                <c:pt idx="64">
                  <c:v>0.34360000000000029</c:v>
                </c:pt>
                <c:pt idx="65">
                  <c:v>0.34360000000000029</c:v>
                </c:pt>
                <c:pt idx="66">
                  <c:v>0.34360000000000029</c:v>
                </c:pt>
                <c:pt idx="67">
                  <c:v>0.34970000000000018</c:v>
                </c:pt>
                <c:pt idx="68">
                  <c:v>0.35580000000000023</c:v>
                </c:pt>
                <c:pt idx="69">
                  <c:v>0.36200000000000027</c:v>
                </c:pt>
                <c:pt idx="70">
                  <c:v>0.3681000000000002</c:v>
                </c:pt>
                <c:pt idx="71">
                  <c:v>0.3742000000000002</c:v>
                </c:pt>
                <c:pt idx="72">
                  <c:v>0.38040000000000035</c:v>
                </c:pt>
                <c:pt idx="73">
                  <c:v>0.38040000000000035</c:v>
                </c:pt>
                <c:pt idx="74">
                  <c:v>0.38040000000000035</c:v>
                </c:pt>
                <c:pt idx="75">
                  <c:v>0.38650000000000023</c:v>
                </c:pt>
                <c:pt idx="76">
                  <c:v>0.39260000000000023</c:v>
                </c:pt>
                <c:pt idx="77">
                  <c:v>0.39880000000000038</c:v>
                </c:pt>
                <c:pt idx="78">
                  <c:v>0.4049000000000002</c:v>
                </c:pt>
                <c:pt idx="79">
                  <c:v>0.4110000000000002</c:v>
                </c:pt>
                <c:pt idx="80">
                  <c:v>0.41720000000000002</c:v>
                </c:pt>
                <c:pt idx="81">
                  <c:v>0.42330000000000023</c:v>
                </c:pt>
                <c:pt idx="82">
                  <c:v>0.42330000000000023</c:v>
                </c:pt>
                <c:pt idx="83">
                  <c:v>0.42940000000000023</c:v>
                </c:pt>
                <c:pt idx="84">
                  <c:v>0.43560000000000026</c:v>
                </c:pt>
                <c:pt idx="85">
                  <c:v>0.44170000000000015</c:v>
                </c:pt>
                <c:pt idx="86">
                  <c:v>0.44170000000000015</c:v>
                </c:pt>
                <c:pt idx="87">
                  <c:v>0.44170000000000015</c:v>
                </c:pt>
                <c:pt idx="88">
                  <c:v>0.4479000000000003</c:v>
                </c:pt>
                <c:pt idx="89">
                  <c:v>0.45400000000000001</c:v>
                </c:pt>
                <c:pt idx="90">
                  <c:v>0.46010000000000001</c:v>
                </c:pt>
                <c:pt idx="91">
                  <c:v>0.46630000000000021</c:v>
                </c:pt>
                <c:pt idx="92">
                  <c:v>0.47240000000000026</c:v>
                </c:pt>
                <c:pt idx="93">
                  <c:v>0.47240000000000026</c:v>
                </c:pt>
                <c:pt idx="94">
                  <c:v>0.47240000000000026</c:v>
                </c:pt>
                <c:pt idx="95">
                  <c:v>0.4785000000000002</c:v>
                </c:pt>
                <c:pt idx="96">
                  <c:v>0.4785000000000002</c:v>
                </c:pt>
                <c:pt idx="97">
                  <c:v>0.4785000000000002</c:v>
                </c:pt>
                <c:pt idx="98">
                  <c:v>0.48470000000000002</c:v>
                </c:pt>
                <c:pt idx="99">
                  <c:v>0.49080000000000035</c:v>
                </c:pt>
                <c:pt idx="100">
                  <c:v>0.49080000000000035</c:v>
                </c:pt>
                <c:pt idx="101">
                  <c:v>0.49080000000000035</c:v>
                </c:pt>
                <c:pt idx="102">
                  <c:v>0.49690000000000023</c:v>
                </c:pt>
                <c:pt idx="103">
                  <c:v>0.50309999999999999</c:v>
                </c:pt>
                <c:pt idx="104">
                  <c:v>0.50309999999999999</c:v>
                </c:pt>
                <c:pt idx="105">
                  <c:v>0.50309999999999999</c:v>
                </c:pt>
                <c:pt idx="106">
                  <c:v>0.50919999999999999</c:v>
                </c:pt>
                <c:pt idx="107">
                  <c:v>0.50919999999999999</c:v>
                </c:pt>
                <c:pt idx="108">
                  <c:v>0.51529999999999998</c:v>
                </c:pt>
                <c:pt idx="109">
                  <c:v>0.52149999999999996</c:v>
                </c:pt>
                <c:pt idx="110">
                  <c:v>0.52759999999999996</c:v>
                </c:pt>
                <c:pt idx="111">
                  <c:v>0.53369999999999995</c:v>
                </c:pt>
                <c:pt idx="112">
                  <c:v>0.53369999999999995</c:v>
                </c:pt>
                <c:pt idx="113">
                  <c:v>0.53990000000000005</c:v>
                </c:pt>
                <c:pt idx="114">
                  <c:v>0.54600000000000004</c:v>
                </c:pt>
                <c:pt idx="115">
                  <c:v>0.55210000000000004</c:v>
                </c:pt>
                <c:pt idx="116">
                  <c:v>0.55830000000000002</c:v>
                </c:pt>
                <c:pt idx="117">
                  <c:v>0.56440000000000001</c:v>
                </c:pt>
                <c:pt idx="118">
                  <c:v>0.57060000000000044</c:v>
                </c:pt>
                <c:pt idx="119">
                  <c:v>0.57670000000000043</c:v>
                </c:pt>
                <c:pt idx="120">
                  <c:v>0.57670000000000043</c:v>
                </c:pt>
                <c:pt idx="121">
                  <c:v>0.57670000000000043</c:v>
                </c:pt>
                <c:pt idx="122">
                  <c:v>0.58280000000000032</c:v>
                </c:pt>
                <c:pt idx="123">
                  <c:v>0.58280000000000032</c:v>
                </c:pt>
                <c:pt idx="124">
                  <c:v>0.5890000000000003</c:v>
                </c:pt>
                <c:pt idx="125">
                  <c:v>0.5951000000000003</c:v>
                </c:pt>
                <c:pt idx="126">
                  <c:v>0.5951000000000003</c:v>
                </c:pt>
                <c:pt idx="127">
                  <c:v>0.5951000000000003</c:v>
                </c:pt>
                <c:pt idx="128">
                  <c:v>0.6012000000000004</c:v>
                </c:pt>
                <c:pt idx="129">
                  <c:v>0.6012000000000004</c:v>
                </c:pt>
                <c:pt idx="130">
                  <c:v>0.60740000000000005</c:v>
                </c:pt>
                <c:pt idx="131">
                  <c:v>0.60740000000000005</c:v>
                </c:pt>
                <c:pt idx="132">
                  <c:v>0.60740000000000005</c:v>
                </c:pt>
                <c:pt idx="133">
                  <c:v>0.60740000000000005</c:v>
                </c:pt>
                <c:pt idx="134">
                  <c:v>0.60740000000000005</c:v>
                </c:pt>
                <c:pt idx="135">
                  <c:v>0.60740000000000005</c:v>
                </c:pt>
                <c:pt idx="136">
                  <c:v>0.60740000000000005</c:v>
                </c:pt>
                <c:pt idx="137">
                  <c:v>0.60740000000000005</c:v>
                </c:pt>
                <c:pt idx="138">
                  <c:v>0.60740000000000005</c:v>
                </c:pt>
                <c:pt idx="139">
                  <c:v>0.61350000000000005</c:v>
                </c:pt>
                <c:pt idx="140">
                  <c:v>0.61960000000000071</c:v>
                </c:pt>
                <c:pt idx="141">
                  <c:v>0.61960000000000071</c:v>
                </c:pt>
                <c:pt idx="142">
                  <c:v>0.62580000000000058</c:v>
                </c:pt>
                <c:pt idx="143">
                  <c:v>0.63190000000000046</c:v>
                </c:pt>
                <c:pt idx="144">
                  <c:v>0.63800000000000046</c:v>
                </c:pt>
                <c:pt idx="145">
                  <c:v>0.64420000000000044</c:v>
                </c:pt>
                <c:pt idx="146">
                  <c:v>0.65030000000000043</c:v>
                </c:pt>
                <c:pt idx="147">
                  <c:v>0.65030000000000043</c:v>
                </c:pt>
                <c:pt idx="148">
                  <c:v>0.65640000000000043</c:v>
                </c:pt>
                <c:pt idx="149">
                  <c:v>0.66260000000000074</c:v>
                </c:pt>
                <c:pt idx="150">
                  <c:v>0.66870000000000074</c:v>
                </c:pt>
                <c:pt idx="151">
                  <c:v>0.66870000000000074</c:v>
                </c:pt>
                <c:pt idx="152">
                  <c:v>0.66870000000000074</c:v>
                </c:pt>
                <c:pt idx="153">
                  <c:v>0.66870000000000074</c:v>
                </c:pt>
                <c:pt idx="154">
                  <c:v>0.66870000000000074</c:v>
                </c:pt>
                <c:pt idx="155">
                  <c:v>0.67480000000000073</c:v>
                </c:pt>
                <c:pt idx="156">
                  <c:v>0.67480000000000073</c:v>
                </c:pt>
                <c:pt idx="157">
                  <c:v>0.6810000000000006</c:v>
                </c:pt>
                <c:pt idx="158">
                  <c:v>0.6871000000000006</c:v>
                </c:pt>
                <c:pt idx="159">
                  <c:v>0.6871000000000006</c:v>
                </c:pt>
                <c:pt idx="160">
                  <c:v>0.69330000000000047</c:v>
                </c:pt>
                <c:pt idx="161">
                  <c:v>0.69940000000000035</c:v>
                </c:pt>
                <c:pt idx="162">
                  <c:v>0.69940000000000035</c:v>
                </c:pt>
                <c:pt idx="163">
                  <c:v>0.69940000000000035</c:v>
                </c:pt>
                <c:pt idx="164">
                  <c:v>0.69940000000000035</c:v>
                </c:pt>
                <c:pt idx="165">
                  <c:v>0.69940000000000035</c:v>
                </c:pt>
                <c:pt idx="166">
                  <c:v>0.69940000000000035</c:v>
                </c:pt>
                <c:pt idx="167">
                  <c:v>0.69940000000000035</c:v>
                </c:pt>
                <c:pt idx="168">
                  <c:v>0.69940000000000035</c:v>
                </c:pt>
                <c:pt idx="169">
                  <c:v>0.70550000000000002</c:v>
                </c:pt>
                <c:pt idx="170">
                  <c:v>0.71170000000000044</c:v>
                </c:pt>
                <c:pt idx="171">
                  <c:v>0.71170000000000044</c:v>
                </c:pt>
                <c:pt idx="172">
                  <c:v>0.71170000000000044</c:v>
                </c:pt>
                <c:pt idx="173">
                  <c:v>0.71170000000000044</c:v>
                </c:pt>
                <c:pt idx="174">
                  <c:v>0.71780000000000044</c:v>
                </c:pt>
                <c:pt idx="175">
                  <c:v>0.72390000000000043</c:v>
                </c:pt>
                <c:pt idx="176">
                  <c:v>0.73010000000000042</c:v>
                </c:pt>
                <c:pt idx="177">
                  <c:v>0.73620000000000041</c:v>
                </c:pt>
                <c:pt idx="178">
                  <c:v>0.73620000000000041</c:v>
                </c:pt>
                <c:pt idx="179">
                  <c:v>0.7423000000000004</c:v>
                </c:pt>
                <c:pt idx="180">
                  <c:v>0.7423000000000004</c:v>
                </c:pt>
                <c:pt idx="181">
                  <c:v>0.7423000000000004</c:v>
                </c:pt>
                <c:pt idx="182">
                  <c:v>0.7423000000000004</c:v>
                </c:pt>
                <c:pt idx="183">
                  <c:v>0.7423000000000004</c:v>
                </c:pt>
                <c:pt idx="184">
                  <c:v>0.7423000000000004</c:v>
                </c:pt>
                <c:pt idx="185">
                  <c:v>0.7423000000000004</c:v>
                </c:pt>
                <c:pt idx="186">
                  <c:v>0.74850000000000005</c:v>
                </c:pt>
                <c:pt idx="187">
                  <c:v>0.74850000000000005</c:v>
                </c:pt>
                <c:pt idx="188">
                  <c:v>0.74850000000000005</c:v>
                </c:pt>
                <c:pt idx="189">
                  <c:v>0.75460000000000071</c:v>
                </c:pt>
                <c:pt idx="190">
                  <c:v>0.76070000000000071</c:v>
                </c:pt>
                <c:pt idx="191">
                  <c:v>0.76070000000000071</c:v>
                </c:pt>
                <c:pt idx="192">
                  <c:v>0.76070000000000071</c:v>
                </c:pt>
                <c:pt idx="193">
                  <c:v>0.76070000000000071</c:v>
                </c:pt>
                <c:pt idx="194">
                  <c:v>0.76070000000000071</c:v>
                </c:pt>
                <c:pt idx="195">
                  <c:v>0.76070000000000071</c:v>
                </c:pt>
                <c:pt idx="196">
                  <c:v>0.76690000000000058</c:v>
                </c:pt>
                <c:pt idx="197">
                  <c:v>0.76690000000000058</c:v>
                </c:pt>
                <c:pt idx="198">
                  <c:v>0.76690000000000058</c:v>
                </c:pt>
                <c:pt idx="199">
                  <c:v>0.76690000000000058</c:v>
                </c:pt>
                <c:pt idx="200">
                  <c:v>0.76690000000000058</c:v>
                </c:pt>
                <c:pt idx="201">
                  <c:v>0.76690000000000058</c:v>
                </c:pt>
                <c:pt idx="202">
                  <c:v>0.76690000000000058</c:v>
                </c:pt>
                <c:pt idx="203">
                  <c:v>0.77300000000000013</c:v>
                </c:pt>
                <c:pt idx="204">
                  <c:v>0.77300000000000013</c:v>
                </c:pt>
                <c:pt idx="205">
                  <c:v>0.77300000000000013</c:v>
                </c:pt>
                <c:pt idx="206">
                  <c:v>0.77910000000000013</c:v>
                </c:pt>
                <c:pt idx="207">
                  <c:v>0.7853</c:v>
                </c:pt>
                <c:pt idx="208">
                  <c:v>0.79139999999999999</c:v>
                </c:pt>
                <c:pt idx="209">
                  <c:v>0.79139999999999999</c:v>
                </c:pt>
                <c:pt idx="210">
                  <c:v>0.79139999999999999</c:v>
                </c:pt>
                <c:pt idx="211">
                  <c:v>0.79139999999999999</c:v>
                </c:pt>
                <c:pt idx="212">
                  <c:v>0.79139999999999999</c:v>
                </c:pt>
                <c:pt idx="213">
                  <c:v>0.79139999999999999</c:v>
                </c:pt>
                <c:pt idx="214">
                  <c:v>0.79139999999999999</c:v>
                </c:pt>
                <c:pt idx="215">
                  <c:v>0.79139999999999999</c:v>
                </c:pt>
                <c:pt idx="216">
                  <c:v>0.79749999999999999</c:v>
                </c:pt>
                <c:pt idx="217">
                  <c:v>0.79749999999999999</c:v>
                </c:pt>
                <c:pt idx="218">
                  <c:v>0.79749999999999999</c:v>
                </c:pt>
                <c:pt idx="219">
                  <c:v>0.79749999999999999</c:v>
                </c:pt>
                <c:pt idx="220">
                  <c:v>0.80370000000000041</c:v>
                </c:pt>
                <c:pt idx="221">
                  <c:v>0.80370000000000041</c:v>
                </c:pt>
                <c:pt idx="222">
                  <c:v>0.80370000000000041</c:v>
                </c:pt>
                <c:pt idx="223">
                  <c:v>0.80370000000000041</c:v>
                </c:pt>
                <c:pt idx="224">
                  <c:v>0.80370000000000041</c:v>
                </c:pt>
                <c:pt idx="225">
                  <c:v>0.80370000000000041</c:v>
                </c:pt>
                <c:pt idx="226">
                  <c:v>0.80370000000000041</c:v>
                </c:pt>
                <c:pt idx="227">
                  <c:v>0.80370000000000041</c:v>
                </c:pt>
                <c:pt idx="228">
                  <c:v>0.80370000000000041</c:v>
                </c:pt>
                <c:pt idx="229">
                  <c:v>0.80980000000000041</c:v>
                </c:pt>
                <c:pt idx="230">
                  <c:v>0.80980000000000041</c:v>
                </c:pt>
                <c:pt idx="231">
                  <c:v>0.80980000000000041</c:v>
                </c:pt>
                <c:pt idx="232">
                  <c:v>0.80980000000000041</c:v>
                </c:pt>
                <c:pt idx="233">
                  <c:v>0.80980000000000041</c:v>
                </c:pt>
                <c:pt idx="234">
                  <c:v>0.80980000000000041</c:v>
                </c:pt>
                <c:pt idx="235">
                  <c:v>0.80980000000000041</c:v>
                </c:pt>
                <c:pt idx="236">
                  <c:v>0.80980000000000041</c:v>
                </c:pt>
                <c:pt idx="237">
                  <c:v>0.80980000000000041</c:v>
                </c:pt>
                <c:pt idx="238">
                  <c:v>0.80980000000000041</c:v>
                </c:pt>
                <c:pt idx="239">
                  <c:v>0.80980000000000041</c:v>
                </c:pt>
                <c:pt idx="240">
                  <c:v>0.81599999999999995</c:v>
                </c:pt>
                <c:pt idx="241">
                  <c:v>0.81599999999999995</c:v>
                </c:pt>
                <c:pt idx="242">
                  <c:v>0.81599999999999995</c:v>
                </c:pt>
                <c:pt idx="243">
                  <c:v>0.81599999999999995</c:v>
                </c:pt>
                <c:pt idx="244">
                  <c:v>0.82210000000000005</c:v>
                </c:pt>
                <c:pt idx="245">
                  <c:v>0.82210000000000005</c:v>
                </c:pt>
                <c:pt idx="246">
                  <c:v>0.82210000000000005</c:v>
                </c:pt>
                <c:pt idx="247">
                  <c:v>0.82210000000000005</c:v>
                </c:pt>
                <c:pt idx="248">
                  <c:v>0.82210000000000005</c:v>
                </c:pt>
                <c:pt idx="249">
                  <c:v>0.82210000000000005</c:v>
                </c:pt>
                <c:pt idx="250">
                  <c:v>0.82210000000000005</c:v>
                </c:pt>
                <c:pt idx="251">
                  <c:v>0.82210000000000005</c:v>
                </c:pt>
                <c:pt idx="252">
                  <c:v>0.82210000000000005</c:v>
                </c:pt>
                <c:pt idx="253">
                  <c:v>0.82210000000000005</c:v>
                </c:pt>
                <c:pt idx="254">
                  <c:v>0.82210000000000005</c:v>
                </c:pt>
                <c:pt idx="255">
                  <c:v>0.82210000000000005</c:v>
                </c:pt>
                <c:pt idx="256">
                  <c:v>0.82210000000000005</c:v>
                </c:pt>
                <c:pt idx="257">
                  <c:v>0.82210000000000005</c:v>
                </c:pt>
                <c:pt idx="258">
                  <c:v>0.82210000000000005</c:v>
                </c:pt>
                <c:pt idx="259">
                  <c:v>0.82210000000000005</c:v>
                </c:pt>
                <c:pt idx="260">
                  <c:v>0.82210000000000005</c:v>
                </c:pt>
                <c:pt idx="261">
                  <c:v>0.82210000000000005</c:v>
                </c:pt>
                <c:pt idx="262">
                  <c:v>0.82210000000000005</c:v>
                </c:pt>
                <c:pt idx="263">
                  <c:v>0.82210000000000005</c:v>
                </c:pt>
                <c:pt idx="264">
                  <c:v>0.82820000000000005</c:v>
                </c:pt>
                <c:pt idx="265">
                  <c:v>0.82820000000000005</c:v>
                </c:pt>
                <c:pt idx="266">
                  <c:v>0.82820000000000005</c:v>
                </c:pt>
                <c:pt idx="267">
                  <c:v>0.83440000000000003</c:v>
                </c:pt>
                <c:pt idx="268">
                  <c:v>0.84050000000000002</c:v>
                </c:pt>
                <c:pt idx="269">
                  <c:v>0.84660000000000046</c:v>
                </c:pt>
                <c:pt idx="270">
                  <c:v>0.85280000000000045</c:v>
                </c:pt>
                <c:pt idx="271">
                  <c:v>0.85280000000000045</c:v>
                </c:pt>
                <c:pt idx="272">
                  <c:v>0.85280000000000045</c:v>
                </c:pt>
                <c:pt idx="273">
                  <c:v>0.85280000000000045</c:v>
                </c:pt>
                <c:pt idx="274">
                  <c:v>0.85280000000000045</c:v>
                </c:pt>
                <c:pt idx="275">
                  <c:v>0.85280000000000045</c:v>
                </c:pt>
                <c:pt idx="276">
                  <c:v>0.85280000000000045</c:v>
                </c:pt>
                <c:pt idx="277">
                  <c:v>0.85280000000000045</c:v>
                </c:pt>
                <c:pt idx="278">
                  <c:v>0.85280000000000045</c:v>
                </c:pt>
                <c:pt idx="279">
                  <c:v>0.85280000000000045</c:v>
                </c:pt>
                <c:pt idx="280">
                  <c:v>0.85280000000000045</c:v>
                </c:pt>
                <c:pt idx="281">
                  <c:v>0.85890000000000044</c:v>
                </c:pt>
                <c:pt idx="282">
                  <c:v>0.85890000000000044</c:v>
                </c:pt>
                <c:pt idx="283">
                  <c:v>0.85890000000000044</c:v>
                </c:pt>
                <c:pt idx="284">
                  <c:v>0.85890000000000044</c:v>
                </c:pt>
                <c:pt idx="285">
                  <c:v>0.85890000000000044</c:v>
                </c:pt>
                <c:pt idx="286">
                  <c:v>0.85890000000000044</c:v>
                </c:pt>
                <c:pt idx="287">
                  <c:v>0.85890000000000044</c:v>
                </c:pt>
                <c:pt idx="288">
                  <c:v>0.85890000000000044</c:v>
                </c:pt>
                <c:pt idx="289">
                  <c:v>0.85890000000000044</c:v>
                </c:pt>
                <c:pt idx="290">
                  <c:v>0.85890000000000044</c:v>
                </c:pt>
                <c:pt idx="291">
                  <c:v>0.85890000000000044</c:v>
                </c:pt>
                <c:pt idx="292">
                  <c:v>0.85890000000000044</c:v>
                </c:pt>
                <c:pt idx="293">
                  <c:v>0.86500000000000044</c:v>
                </c:pt>
                <c:pt idx="294">
                  <c:v>0.87120000000000042</c:v>
                </c:pt>
                <c:pt idx="295">
                  <c:v>0.87120000000000042</c:v>
                </c:pt>
                <c:pt idx="296">
                  <c:v>0.87120000000000042</c:v>
                </c:pt>
                <c:pt idx="297">
                  <c:v>0.87120000000000042</c:v>
                </c:pt>
                <c:pt idx="298">
                  <c:v>0.87120000000000042</c:v>
                </c:pt>
                <c:pt idx="299">
                  <c:v>0.87730000000000041</c:v>
                </c:pt>
                <c:pt idx="300">
                  <c:v>0.8834000000000003</c:v>
                </c:pt>
                <c:pt idx="301">
                  <c:v>0.8834000000000003</c:v>
                </c:pt>
                <c:pt idx="302">
                  <c:v>0.88959999999999984</c:v>
                </c:pt>
                <c:pt idx="303">
                  <c:v>0.88959999999999984</c:v>
                </c:pt>
                <c:pt idx="304">
                  <c:v>0.88959999999999984</c:v>
                </c:pt>
                <c:pt idx="305">
                  <c:v>0.89570000000000061</c:v>
                </c:pt>
                <c:pt idx="306">
                  <c:v>0.89570000000000061</c:v>
                </c:pt>
                <c:pt idx="307">
                  <c:v>0.89570000000000061</c:v>
                </c:pt>
                <c:pt idx="308">
                  <c:v>0.89570000000000061</c:v>
                </c:pt>
                <c:pt idx="309">
                  <c:v>0.89570000000000061</c:v>
                </c:pt>
                <c:pt idx="310">
                  <c:v>0.89570000000000061</c:v>
                </c:pt>
                <c:pt idx="311">
                  <c:v>0.90180000000000005</c:v>
                </c:pt>
                <c:pt idx="312">
                  <c:v>0.90180000000000005</c:v>
                </c:pt>
                <c:pt idx="313">
                  <c:v>0.90180000000000005</c:v>
                </c:pt>
                <c:pt idx="314">
                  <c:v>0.90180000000000005</c:v>
                </c:pt>
                <c:pt idx="315">
                  <c:v>0.90800000000000003</c:v>
                </c:pt>
                <c:pt idx="316">
                  <c:v>0.91410000000000002</c:v>
                </c:pt>
                <c:pt idx="317">
                  <c:v>0.91410000000000002</c:v>
                </c:pt>
                <c:pt idx="318">
                  <c:v>0.92020000000000002</c:v>
                </c:pt>
                <c:pt idx="319">
                  <c:v>0.92020000000000002</c:v>
                </c:pt>
                <c:pt idx="320">
                  <c:v>0.92020000000000002</c:v>
                </c:pt>
                <c:pt idx="321">
                  <c:v>0.92020000000000002</c:v>
                </c:pt>
                <c:pt idx="322">
                  <c:v>0.92020000000000002</c:v>
                </c:pt>
                <c:pt idx="323">
                  <c:v>0.92020000000000002</c:v>
                </c:pt>
                <c:pt idx="324">
                  <c:v>0.9264</c:v>
                </c:pt>
                <c:pt idx="325">
                  <c:v>0.9264</c:v>
                </c:pt>
                <c:pt idx="326">
                  <c:v>0.9264</c:v>
                </c:pt>
                <c:pt idx="327">
                  <c:v>0.9264</c:v>
                </c:pt>
                <c:pt idx="328">
                  <c:v>0.9264</c:v>
                </c:pt>
                <c:pt idx="329">
                  <c:v>0.9264</c:v>
                </c:pt>
                <c:pt idx="330">
                  <c:v>0.9264</c:v>
                </c:pt>
                <c:pt idx="331">
                  <c:v>0.9264</c:v>
                </c:pt>
                <c:pt idx="332">
                  <c:v>0.9264</c:v>
                </c:pt>
                <c:pt idx="333">
                  <c:v>0.9264</c:v>
                </c:pt>
                <c:pt idx="334">
                  <c:v>0.9325</c:v>
                </c:pt>
                <c:pt idx="335">
                  <c:v>0.9325</c:v>
                </c:pt>
                <c:pt idx="336">
                  <c:v>0.9325</c:v>
                </c:pt>
                <c:pt idx="337">
                  <c:v>0.9325</c:v>
                </c:pt>
                <c:pt idx="338">
                  <c:v>0.9325</c:v>
                </c:pt>
                <c:pt idx="339">
                  <c:v>0.9325</c:v>
                </c:pt>
                <c:pt idx="340">
                  <c:v>0.9325</c:v>
                </c:pt>
                <c:pt idx="341">
                  <c:v>0.9325</c:v>
                </c:pt>
                <c:pt idx="342">
                  <c:v>0.9325</c:v>
                </c:pt>
                <c:pt idx="343">
                  <c:v>0.9325</c:v>
                </c:pt>
                <c:pt idx="344">
                  <c:v>0.9325</c:v>
                </c:pt>
                <c:pt idx="345">
                  <c:v>0.9325</c:v>
                </c:pt>
                <c:pt idx="346">
                  <c:v>0.9325</c:v>
                </c:pt>
                <c:pt idx="347">
                  <c:v>0.9325</c:v>
                </c:pt>
                <c:pt idx="348">
                  <c:v>0.9325</c:v>
                </c:pt>
                <c:pt idx="349">
                  <c:v>0.9325</c:v>
                </c:pt>
                <c:pt idx="350">
                  <c:v>0.9325</c:v>
                </c:pt>
                <c:pt idx="351">
                  <c:v>0.9325</c:v>
                </c:pt>
                <c:pt idx="352">
                  <c:v>0.93870000000000042</c:v>
                </c:pt>
                <c:pt idx="353">
                  <c:v>0.93870000000000042</c:v>
                </c:pt>
                <c:pt idx="354">
                  <c:v>0.93870000000000042</c:v>
                </c:pt>
                <c:pt idx="355">
                  <c:v>0.93870000000000042</c:v>
                </c:pt>
                <c:pt idx="356">
                  <c:v>0.93870000000000042</c:v>
                </c:pt>
                <c:pt idx="357">
                  <c:v>0.93870000000000042</c:v>
                </c:pt>
                <c:pt idx="358">
                  <c:v>0.93870000000000042</c:v>
                </c:pt>
                <c:pt idx="359">
                  <c:v>0.93870000000000042</c:v>
                </c:pt>
                <c:pt idx="360">
                  <c:v>0.93870000000000042</c:v>
                </c:pt>
                <c:pt idx="361">
                  <c:v>0.93870000000000042</c:v>
                </c:pt>
                <c:pt idx="362">
                  <c:v>0.94480000000000042</c:v>
                </c:pt>
                <c:pt idx="363">
                  <c:v>0.94480000000000042</c:v>
                </c:pt>
                <c:pt idx="364">
                  <c:v>0.94480000000000042</c:v>
                </c:pt>
                <c:pt idx="365">
                  <c:v>0.94480000000000042</c:v>
                </c:pt>
                <c:pt idx="366">
                  <c:v>0.94480000000000042</c:v>
                </c:pt>
                <c:pt idx="367">
                  <c:v>0.95090000000000041</c:v>
                </c:pt>
                <c:pt idx="368">
                  <c:v>0.95090000000000041</c:v>
                </c:pt>
                <c:pt idx="369">
                  <c:v>0.95090000000000041</c:v>
                </c:pt>
                <c:pt idx="370">
                  <c:v>0.95090000000000041</c:v>
                </c:pt>
                <c:pt idx="371">
                  <c:v>0.95090000000000041</c:v>
                </c:pt>
                <c:pt idx="372">
                  <c:v>0.95709999999999995</c:v>
                </c:pt>
                <c:pt idx="373">
                  <c:v>0.95709999999999995</c:v>
                </c:pt>
                <c:pt idx="374">
                  <c:v>0.96319999999999995</c:v>
                </c:pt>
                <c:pt idx="375">
                  <c:v>0.96319999999999995</c:v>
                </c:pt>
                <c:pt idx="376">
                  <c:v>0.96319999999999995</c:v>
                </c:pt>
                <c:pt idx="377">
                  <c:v>0.96319999999999995</c:v>
                </c:pt>
                <c:pt idx="378">
                  <c:v>0.96319999999999995</c:v>
                </c:pt>
                <c:pt idx="379">
                  <c:v>0.96319999999999995</c:v>
                </c:pt>
                <c:pt idx="380">
                  <c:v>0.96319999999999995</c:v>
                </c:pt>
                <c:pt idx="381">
                  <c:v>0.96319999999999995</c:v>
                </c:pt>
                <c:pt idx="382">
                  <c:v>0.96319999999999995</c:v>
                </c:pt>
                <c:pt idx="383">
                  <c:v>0.96930000000000005</c:v>
                </c:pt>
                <c:pt idx="384">
                  <c:v>0.96930000000000005</c:v>
                </c:pt>
                <c:pt idx="385">
                  <c:v>0.96930000000000005</c:v>
                </c:pt>
                <c:pt idx="386">
                  <c:v>0.96930000000000005</c:v>
                </c:pt>
                <c:pt idx="387">
                  <c:v>0.96930000000000005</c:v>
                </c:pt>
                <c:pt idx="388">
                  <c:v>0.96930000000000005</c:v>
                </c:pt>
                <c:pt idx="389">
                  <c:v>0.96930000000000005</c:v>
                </c:pt>
                <c:pt idx="390">
                  <c:v>0.96930000000000005</c:v>
                </c:pt>
                <c:pt idx="391">
                  <c:v>0.96930000000000005</c:v>
                </c:pt>
                <c:pt idx="392">
                  <c:v>0.96930000000000005</c:v>
                </c:pt>
                <c:pt idx="393">
                  <c:v>0.96930000000000005</c:v>
                </c:pt>
                <c:pt idx="394">
                  <c:v>0.96930000000000005</c:v>
                </c:pt>
                <c:pt idx="395">
                  <c:v>0.9754999999999997</c:v>
                </c:pt>
                <c:pt idx="396">
                  <c:v>0.9754999999999997</c:v>
                </c:pt>
                <c:pt idx="397">
                  <c:v>0.9754999999999997</c:v>
                </c:pt>
                <c:pt idx="398">
                  <c:v>0.98160000000000003</c:v>
                </c:pt>
                <c:pt idx="399">
                  <c:v>0.98160000000000003</c:v>
                </c:pt>
                <c:pt idx="400">
                  <c:v>0.98160000000000003</c:v>
                </c:pt>
                <c:pt idx="401">
                  <c:v>0.98160000000000003</c:v>
                </c:pt>
                <c:pt idx="402">
                  <c:v>0.98160000000000003</c:v>
                </c:pt>
                <c:pt idx="403">
                  <c:v>0.98160000000000003</c:v>
                </c:pt>
                <c:pt idx="404">
                  <c:v>0.98160000000000003</c:v>
                </c:pt>
                <c:pt idx="405">
                  <c:v>0.98770000000000002</c:v>
                </c:pt>
                <c:pt idx="406">
                  <c:v>0.98770000000000002</c:v>
                </c:pt>
                <c:pt idx="407">
                  <c:v>0.98770000000000002</c:v>
                </c:pt>
                <c:pt idx="408">
                  <c:v>0.98770000000000002</c:v>
                </c:pt>
                <c:pt idx="409">
                  <c:v>0.98770000000000002</c:v>
                </c:pt>
                <c:pt idx="410">
                  <c:v>0.98770000000000002</c:v>
                </c:pt>
                <c:pt idx="411">
                  <c:v>0.99390000000000001</c:v>
                </c:pt>
                <c:pt idx="412">
                  <c:v>0.99390000000000001</c:v>
                </c:pt>
                <c:pt idx="413">
                  <c:v>0.99390000000000001</c:v>
                </c:pt>
                <c:pt idx="414">
                  <c:v>0.99390000000000001</c:v>
                </c:pt>
                <c:pt idx="415">
                  <c:v>1</c:v>
                </c:pt>
                <c:pt idx="416">
                  <c:v>1</c:v>
                </c:pt>
                <c:pt idx="417">
                  <c:v>1</c:v>
                </c:pt>
              </c:numCache>
            </c:numRef>
          </c:xVal>
          <c:yVal>
            <c:numRef>
              <c:f>'recall - precision'!$F$3:$F$420</c:f>
              <c:numCache>
                <c:formatCode>General</c:formatCode>
                <c:ptCount val="41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0.97620000000000007</c:v>
                </c:pt>
                <c:pt idx="42">
                  <c:v>0.95350000000000001</c:v>
                </c:pt>
                <c:pt idx="43">
                  <c:v>0.95450000000000002</c:v>
                </c:pt>
                <c:pt idx="44">
                  <c:v>0.95560000000000045</c:v>
                </c:pt>
                <c:pt idx="45">
                  <c:v>0.95650000000000002</c:v>
                </c:pt>
                <c:pt idx="46">
                  <c:v>0.95740000000000003</c:v>
                </c:pt>
                <c:pt idx="47">
                  <c:v>0.95830000000000004</c:v>
                </c:pt>
                <c:pt idx="48">
                  <c:v>0.95920000000000005</c:v>
                </c:pt>
                <c:pt idx="49">
                  <c:v>0.94000000000000039</c:v>
                </c:pt>
                <c:pt idx="50">
                  <c:v>0.94120000000000004</c:v>
                </c:pt>
                <c:pt idx="51">
                  <c:v>0.94230000000000003</c:v>
                </c:pt>
                <c:pt idx="52">
                  <c:v>0.92449999999999999</c:v>
                </c:pt>
                <c:pt idx="53">
                  <c:v>0.90739999999999998</c:v>
                </c:pt>
                <c:pt idx="54">
                  <c:v>0.89090000000000047</c:v>
                </c:pt>
                <c:pt idx="55">
                  <c:v>0.89290000000000047</c:v>
                </c:pt>
                <c:pt idx="56">
                  <c:v>0.89470000000000061</c:v>
                </c:pt>
                <c:pt idx="57">
                  <c:v>0.89659999999999984</c:v>
                </c:pt>
                <c:pt idx="58">
                  <c:v>0.89830000000000032</c:v>
                </c:pt>
                <c:pt idx="59">
                  <c:v>0.9</c:v>
                </c:pt>
                <c:pt idx="60">
                  <c:v>0.90159999999999996</c:v>
                </c:pt>
                <c:pt idx="61">
                  <c:v>0.88710000000000033</c:v>
                </c:pt>
                <c:pt idx="62">
                  <c:v>0.87300000000000044</c:v>
                </c:pt>
                <c:pt idx="63">
                  <c:v>0.87500000000000044</c:v>
                </c:pt>
                <c:pt idx="64">
                  <c:v>0.86150000000000004</c:v>
                </c:pt>
                <c:pt idx="65">
                  <c:v>0.84850000000000003</c:v>
                </c:pt>
                <c:pt idx="66">
                  <c:v>0.83580000000000043</c:v>
                </c:pt>
                <c:pt idx="67">
                  <c:v>0.83819999999999995</c:v>
                </c:pt>
                <c:pt idx="68">
                  <c:v>0.84060000000000046</c:v>
                </c:pt>
                <c:pt idx="69">
                  <c:v>0.84290000000000043</c:v>
                </c:pt>
                <c:pt idx="70">
                  <c:v>0.84510000000000041</c:v>
                </c:pt>
                <c:pt idx="71">
                  <c:v>0.84719999999999995</c:v>
                </c:pt>
                <c:pt idx="72">
                  <c:v>0.84930000000000005</c:v>
                </c:pt>
                <c:pt idx="73">
                  <c:v>0.83780000000000043</c:v>
                </c:pt>
                <c:pt idx="74">
                  <c:v>0.82670000000000043</c:v>
                </c:pt>
                <c:pt idx="75">
                  <c:v>0.82890000000000041</c:v>
                </c:pt>
                <c:pt idx="76">
                  <c:v>0.83120000000000005</c:v>
                </c:pt>
                <c:pt idx="77">
                  <c:v>0.83330000000000004</c:v>
                </c:pt>
                <c:pt idx="78">
                  <c:v>0.83540000000000003</c:v>
                </c:pt>
                <c:pt idx="79">
                  <c:v>0.83750000000000002</c:v>
                </c:pt>
                <c:pt idx="80">
                  <c:v>0.83950000000000002</c:v>
                </c:pt>
                <c:pt idx="81">
                  <c:v>0.84150000000000003</c:v>
                </c:pt>
                <c:pt idx="82">
                  <c:v>0.83130000000000004</c:v>
                </c:pt>
                <c:pt idx="83">
                  <c:v>0.83330000000000004</c:v>
                </c:pt>
                <c:pt idx="84">
                  <c:v>0.83530000000000004</c:v>
                </c:pt>
                <c:pt idx="85">
                  <c:v>0.8372000000000005</c:v>
                </c:pt>
                <c:pt idx="86">
                  <c:v>0.82760000000000045</c:v>
                </c:pt>
                <c:pt idx="87">
                  <c:v>0.81820000000000004</c:v>
                </c:pt>
                <c:pt idx="88">
                  <c:v>0.82020000000000004</c:v>
                </c:pt>
                <c:pt idx="89">
                  <c:v>0.82220000000000004</c:v>
                </c:pt>
                <c:pt idx="90">
                  <c:v>0.82420000000000004</c:v>
                </c:pt>
                <c:pt idx="91">
                  <c:v>0.82609999999999995</c:v>
                </c:pt>
                <c:pt idx="92">
                  <c:v>0.8280000000000004</c:v>
                </c:pt>
                <c:pt idx="93">
                  <c:v>0.81910000000000005</c:v>
                </c:pt>
                <c:pt idx="94">
                  <c:v>0.8105</c:v>
                </c:pt>
                <c:pt idx="95">
                  <c:v>0.8125</c:v>
                </c:pt>
                <c:pt idx="96">
                  <c:v>0.80410000000000004</c:v>
                </c:pt>
                <c:pt idx="97">
                  <c:v>0.79590000000000005</c:v>
                </c:pt>
                <c:pt idx="98">
                  <c:v>0.79800000000000004</c:v>
                </c:pt>
                <c:pt idx="99">
                  <c:v>0.8</c:v>
                </c:pt>
                <c:pt idx="100">
                  <c:v>0.79210000000000003</c:v>
                </c:pt>
                <c:pt idx="101">
                  <c:v>0.7843</c:v>
                </c:pt>
                <c:pt idx="102">
                  <c:v>0.78639999999999999</c:v>
                </c:pt>
                <c:pt idx="103">
                  <c:v>0.78849999999999998</c:v>
                </c:pt>
                <c:pt idx="104">
                  <c:v>0.78100000000000003</c:v>
                </c:pt>
                <c:pt idx="105">
                  <c:v>0.77359999999999962</c:v>
                </c:pt>
                <c:pt idx="106">
                  <c:v>0.77570000000000006</c:v>
                </c:pt>
                <c:pt idx="107">
                  <c:v>0.76850000000000041</c:v>
                </c:pt>
                <c:pt idx="108">
                  <c:v>0.77059999999999962</c:v>
                </c:pt>
                <c:pt idx="109">
                  <c:v>0.77270000000000016</c:v>
                </c:pt>
                <c:pt idx="110">
                  <c:v>0.77480000000000016</c:v>
                </c:pt>
                <c:pt idx="111">
                  <c:v>0.77680000000000016</c:v>
                </c:pt>
                <c:pt idx="112">
                  <c:v>0.76990000000000058</c:v>
                </c:pt>
                <c:pt idx="113">
                  <c:v>0.77190000000000014</c:v>
                </c:pt>
                <c:pt idx="114">
                  <c:v>0.77390000000000014</c:v>
                </c:pt>
                <c:pt idx="115">
                  <c:v>0.77590000000000015</c:v>
                </c:pt>
                <c:pt idx="116">
                  <c:v>0.77780000000000016</c:v>
                </c:pt>
                <c:pt idx="117">
                  <c:v>0.77970000000000006</c:v>
                </c:pt>
                <c:pt idx="118">
                  <c:v>0.78149999999999997</c:v>
                </c:pt>
                <c:pt idx="119">
                  <c:v>0.7833</c:v>
                </c:pt>
                <c:pt idx="120">
                  <c:v>0.77690000000000015</c:v>
                </c:pt>
                <c:pt idx="121">
                  <c:v>0.77050000000000007</c:v>
                </c:pt>
                <c:pt idx="122">
                  <c:v>0.77240000000000009</c:v>
                </c:pt>
                <c:pt idx="123">
                  <c:v>0.76610000000000045</c:v>
                </c:pt>
                <c:pt idx="124">
                  <c:v>0.76800000000000046</c:v>
                </c:pt>
                <c:pt idx="125">
                  <c:v>0.76980000000000071</c:v>
                </c:pt>
                <c:pt idx="126">
                  <c:v>0.7638000000000007</c:v>
                </c:pt>
                <c:pt idx="127">
                  <c:v>0.75780000000000058</c:v>
                </c:pt>
                <c:pt idx="128">
                  <c:v>0.75970000000000071</c:v>
                </c:pt>
                <c:pt idx="129">
                  <c:v>0.75380000000000058</c:v>
                </c:pt>
                <c:pt idx="130">
                  <c:v>0.7557000000000007</c:v>
                </c:pt>
                <c:pt idx="131">
                  <c:v>0.75000000000000044</c:v>
                </c:pt>
                <c:pt idx="132">
                  <c:v>0.74439999999999995</c:v>
                </c:pt>
                <c:pt idx="133">
                  <c:v>0.73880000000000046</c:v>
                </c:pt>
                <c:pt idx="134">
                  <c:v>0.73329999999999995</c:v>
                </c:pt>
                <c:pt idx="135">
                  <c:v>0.72790000000000044</c:v>
                </c:pt>
                <c:pt idx="136">
                  <c:v>0.72260000000000046</c:v>
                </c:pt>
                <c:pt idx="137">
                  <c:v>0.71740000000000004</c:v>
                </c:pt>
                <c:pt idx="138">
                  <c:v>0.7122000000000005</c:v>
                </c:pt>
                <c:pt idx="139">
                  <c:v>0.71430000000000005</c:v>
                </c:pt>
                <c:pt idx="140">
                  <c:v>0.71630000000000005</c:v>
                </c:pt>
                <c:pt idx="141">
                  <c:v>0.71130000000000004</c:v>
                </c:pt>
                <c:pt idx="142">
                  <c:v>0.71330000000000005</c:v>
                </c:pt>
                <c:pt idx="143">
                  <c:v>0.71530000000000005</c:v>
                </c:pt>
                <c:pt idx="144">
                  <c:v>0.71719999999999995</c:v>
                </c:pt>
                <c:pt idx="145">
                  <c:v>0.71919999999999995</c:v>
                </c:pt>
                <c:pt idx="146">
                  <c:v>0.72110000000000041</c:v>
                </c:pt>
                <c:pt idx="147">
                  <c:v>0.71619999999999995</c:v>
                </c:pt>
                <c:pt idx="148">
                  <c:v>0.7181000000000004</c:v>
                </c:pt>
                <c:pt idx="149">
                  <c:v>0.72000000000000042</c:v>
                </c:pt>
                <c:pt idx="150">
                  <c:v>0.72190000000000043</c:v>
                </c:pt>
                <c:pt idx="151">
                  <c:v>0.7171000000000004</c:v>
                </c:pt>
                <c:pt idx="152">
                  <c:v>0.71240000000000003</c:v>
                </c:pt>
                <c:pt idx="153">
                  <c:v>0.70780000000000043</c:v>
                </c:pt>
                <c:pt idx="154">
                  <c:v>0.70320000000000005</c:v>
                </c:pt>
                <c:pt idx="155">
                  <c:v>0.70509999999999995</c:v>
                </c:pt>
                <c:pt idx="156">
                  <c:v>0.70060000000000044</c:v>
                </c:pt>
                <c:pt idx="157">
                  <c:v>0.70250000000000001</c:v>
                </c:pt>
                <c:pt idx="158">
                  <c:v>0.70440000000000003</c:v>
                </c:pt>
                <c:pt idx="159">
                  <c:v>0.7000000000000004</c:v>
                </c:pt>
                <c:pt idx="160">
                  <c:v>0.70190000000000041</c:v>
                </c:pt>
                <c:pt idx="161">
                  <c:v>0.70370000000000044</c:v>
                </c:pt>
                <c:pt idx="162">
                  <c:v>0.69940000000000035</c:v>
                </c:pt>
                <c:pt idx="163">
                  <c:v>0.69510000000000061</c:v>
                </c:pt>
                <c:pt idx="164">
                  <c:v>0.69090000000000062</c:v>
                </c:pt>
                <c:pt idx="165">
                  <c:v>0.68670000000000064</c:v>
                </c:pt>
                <c:pt idx="166">
                  <c:v>0.68260000000000065</c:v>
                </c:pt>
                <c:pt idx="167">
                  <c:v>0.67860000000000076</c:v>
                </c:pt>
                <c:pt idx="168">
                  <c:v>0.67460000000000075</c:v>
                </c:pt>
                <c:pt idx="169">
                  <c:v>0.67650000000000043</c:v>
                </c:pt>
                <c:pt idx="170">
                  <c:v>0.67840000000000045</c:v>
                </c:pt>
                <c:pt idx="171">
                  <c:v>0.67440000000000044</c:v>
                </c:pt>
                <c:pt idx="172">
                  <c:v>0.67050000000000043</c:v>
                </c:pt>
                <c:pt idx="173">
                  <c:v>0.66670000000000074</c:v>
                </c:pt>
                <c:pt idx="174">
                  <c:v>0.66860000000000075</c:v>
                </c:pt>
                <c:pt idx="175">
                  <c:v>0.67050000000000043</c:v>
                </c:pt>
                <c:pt idx="176">
                  <c:v>0.67230000000000045</c:v>
                </c:pt>
                <c:pt idx="177">
                  <c:v>0.67420000000000047</c:v>
                </c:pt>
                <c:pt idx="178">
                  <c:v>0.67040000000000044</c:v>
                </c:pt>
                <c:pt idx="179">
                  <c:v>0.67220000000000046</c:v>
                </c:pt>
                <c:pt idx="180">
                  <c:v>0.66850000000000043</c:v>
                </c:pt>
                <c:pt idx="181">
                  <c:v>0.66480000000000072</c:v>
                </c:pt>
                <c:pt idx="182">
                  <c:v>0.66120000000000045</c:v>
                </c:pt>
                <c:pt idx="183">
                  <c:v>0.65760000000000074</c:v>
                </c:pt>
                <c:pt idx="184">
                  <c:v>0.65410000000000046</c:v>
                </c:pt>
                <c:pt idx="185">
                  <c:v>0.65050000000000041</c:v>
                </c:pt>
                <c:pt idx="186">
                  <c:v>0.65240000000000042</c:v>
                </c:pt>
                <c:pt idx="187">
                  <c:v>0.64890000000000059</c:v>
                </c:pt>
                <c:pt idx="188">
                  <c:v>0.64550000000000041</c:v>
                </c:pt>
                <c:pt idx="189">
                  <c:v>0.64740000000000042</c:v>
                </c:pt>
                <c:pt idx="190">
                  <c:v>0.64920000000000044</c:v>
                </c:pt>
                <c:pt idx="191">
                  <c:v>0.64580000000000071</c:v>
                </c:pt>
                <c:pt idx="192">
                  <c:v>0.6425000000000004</c:v>
                </c:pt>
                <c:pt idx="193">
                  <c:v>0.63920000000000043</c:v>
                </c:pt>
                <c:pt idx="194">
                  <c:v>0.63590000000000046</c:v>
                </c:pt>
                <c:pt idx="195">
                  <c:v>0.63270000000000071</c:v>
                </c:pt>
                <c:pt idx="196">
                  <c:v>0.63449999999999995</c:v>
                </c:pt>
                <c:pt idx="197">
                  <c:v>0.63130000000000042</c:v>
                </c:pt>
                <c:pt idx="198">
                  <c:v>0.62810000000000044</c:v>
                </c:pt>
                <c:pt idx="199">
                  <c:v>0.62500000000000044</c:v>
                </c:pt>
                <c:pt idx="200">
                  <c:v>0.62190000000000045</c:v>
                </c:pt>
                <c:pt idx="201">
                  <c:v>0.61880000000000046</c:v>
                </c:pt>
                <c:pt idx="202">
                  <c:v>0.61580000000000046</c:v>
                </c:pt>
                <c:pt idx="203">
                  <c:v>0.6176000000000007</c:v>
                </c:pt>
                <c:pt idx="204">
                  <c:v>0.6146000000000007</c:v>
                </c:pt>
                <c:pt idx="205">
                  <c:v>0.61170000000000047</c:v>
                </c:pt>
                <c:pt idx="206">
                  <c:v>0.61350000000000005</c:v>
                </c:pt>
                <c:pt idx="207">
                  <c:v>0.61539999999999995</c:v>
                </c:pt>
                <c:pt idx="208">
                  <c:v>0.61720000000000041</c:v>
                </c:pt>
                <c:pt idx="209">
                  <c:v>0.6143000000000004</c:v>
                </c:pt>
                <c:pt idx="210">
                  <c:v>0.61140000000000005</c:v>
                </c:pt>
                <c:pt idx="211">
                  <c:v>0.60850000000000004</c:v>
                </c:pt>
                <c:pt idx="212">
                  <c:v>0.60560000000000058</c:v>
                </c:pt>
                <c:pt idx="213">
                  <c:v>0.60280000000000045</c:v>
                </c:pt>
                <c:pt idx="214">
                  <c:v>0.60000000000000042</c:v>
                </c:pt>
                <c:pt idx="215">
                  <c:v>0.59719999999999984</c:v>
                </c:pt>
                <c:pt idx="216">
                  <c:v>0.5991000000000003</c:v>
                </c:pt>
                <c:pt idx="217">
                  <c:v>0.59629999999999994</c:v>
                </c:pt>
                <c:pt idx="218">
                  <c:v>0.59360000000000035</c:v>
                </c:pt>
                <c:pt idx="219">
                  <c:v>0.59090000000000031</c:v>
                </c:pt>
                <c:pt idx="220">
                  <c:v>0.59280000000000033</c:v>
                </c:pt>
                <c:pt idx="221">
                  <c:v>0.59010000000000029</c:v>
                </c:pt>
                <c:pt idx="222">
                  <c:v>0.58739999999999992</c:v>
                </c:pt>
                <c:pt idx="223">
                  <c:v>0.58480000000000032</c:v>
                </c:pt>
                <c:pt idx="224">
                  <c:v>0.58219999999999994</c:v>
                </c:pt>
                <c:pt idx="225">
                  <c:v>0.57960000000000045</c:v>
                </c:pt>
                <c:pt idx="226">
                  <c:v>0.57709999999999995</c:v>
                </c:pt>
                <c:pt idx="227">
                  <c:v>0.57460000000000044</c:v>
                </c:pt>
                <c:pt idx="228">
                  <c:v>0.57210000000000005</c:v>
                </c:pt>
                <c:pt idx="229">
                  <c:v>0.57390000000000041</c:v>
                </c:pt>
                <c:pt idx="230">
                  <c:v>0.57140000000000002</c:v>
                </c:pt>
                <c:pt idx="231">
                  <c:v>0.56899999999999995</c:v>
                </c:pt>
                <c:pt idx="232">
                  <c:v>0.5665</c:v>
                </c:pt>
                <c:pt idx="233">
                  <c:v>0.56410000000000005</c:v>
                </c:pt>
                <c:pt idx="234">
                  <c:v>0.56170000000000042</c:v>
                </c:pt>
                <c:pt idx="235">
                  <c:v>0.55930000000000002</c:v>
                </c:pt>
                <c:pt idx="236">
                  <c:v>0.55700000000000005</c:v>
                </c:pt>
                <c:pt idx="237">
                  <c:v>0.55459999999999998</c:v>
                </c:pt>
                <c:pt idx="238">
                  <c:v>0.55230000000000001</c:v>
                </c:pt>
                <c:pt idx="239">
                  <c:v>0.55000000000000004</c:v>
                </c:pt>
                <c:pt idx="240">
                  <c:v>0.55189999999999995</c:v>
                </c:pt>
                <c:pt idx="241">
                  <c:v>0.54959999999999998</c:v>
                </c:pt>
                <c:pt idx="242">
                  <c:v>0.54730000000000001</c:v>
                </c:pt>
                <c:pt idx="243">
                  <c:v>0.54510000000000003</c:v>
                </c:pt>
                <c:pt idx="244">
                  <c:v>0.54690000000000005</c:v>
                </c:pt>
                <c:pt idx="245">
                  <c:v>0.54470000000000041</c:v>
                </c:pt>
                <c:pt idx="246">
                  <c:v>0.54249999999999998</c:v>
                </c:pt>
                <c:pt idx="247">
                  <c:v>0.5403</c:v>
                </c:pt>
                <c:pt idx="248">
                  <c:v>0.53820000000000001</c:v>
                </c:pt>
                <c:pt idx="249">
                  <c:v>0.53600000000000003</c:v>
                </c:pt>
                <c:pt idx="250">
                  <c:v>0.53390000000000004</c:v>
                </c:pt>
                <c:pt idx="251">
                  <c:v>0.53169999999999995</c:v>
                </c:pt>
                <c:pt idx="252">
                  <c:v>0.52959999999999996</c:v>
                </c:pt>
                <c:pt idx="253">
                  <c:v>0.52759999999999996</c:v>
                </c:pt>
                <c:pt idx="254">
                  <c:v>0.52549999999999997</c:v>
                </c:pt>
                <c:pt idx="255">
                  <c:v>0.52339999999999998</c:v>
                </c:pt>
                <c:pt idx="256">
                  <c:v>0.52139999999999997</c:v>
                </c:pt>
                <c:pt idx="257">
                  <c:v>0.51939999999999997</c:v>
                </c:pt>
                <c:pt idx="258">
                  <c:v>0.51739999999999997</c:v>
                </c:pt>
                <c:pt idx="259">
                  <c:v>0.51539999999999997</c:v>
                </c:pt>
                <c:pt idx="260">
                  <c:v>0.51339999999999997</c:v>
                </c:pt>
                <c:pt idx="261">
                  <c:v>0.51149999999999951</c:v>
                </c:pt>
                <c:pt idx="262">
                  <c:v>0.50949999999999951</c:v>
                </c:pt>
                <c:pt idx="263">
                  <c:v>0.50760000000000005</c:v>
                </c:pt>
                <c:pt idx="264">
                  <c:v>0.50939999999999996</c:v>
                </c:pt>
                <c:pt idx="265">
                  <c:v>0.50749999999999951</c:v>
                </c:pt>
                <c:pt idx="266">
                  <c:v>0.50560000000000005</c:v>
                </c:pt>
                <c:pt idx="267">
                  <c:v>0.50749999999999951</c:v>
                </c:pt>
                <c:pt idx="268">
                  <c:v>0.50929999999999997</c:v>
                </c:pt>
                <c:pt idx="269">
                  <c:v>0.5111</c:v>
                </c:pt>
                <c:pt idx="270">
                  <c:v>0.51290000000000002</c:v>
                </c:pt>
                <c:pt idx="271">
                  <c:v>0.51100000000000001</c:v>
                </c:pt>
                <c:pt idx="272">
                  <c:v>0.50919999999999999</c:v>
                </c:pt>
                <c:pt idx="273">
                  <c:v>0.50729999999999997</c:v>
                </c:pt>
                <c:pt idx="274">
                  <c:v>0.50549999999999951</c:v>
                </c:pt>
                <c:pt idx="275">
                  <c:v>0.50360000000000005</c:v>
                </c:pt>
                <c:pt idx="276">
                  <c:v>0.50180000000000002</c:v>
                </c:pt>
                <c:pt idx="277">
                  <c:v>0.5</c:v>
                </c:pt>
                <c:pt idx="278">
                  <c:v>0.4982000000000002</c:v>
                </c:pt>
                <c:pt idx="279">
                  <c:v>0.49640000000000023</c:v>
                </c:pt>
                <c:pt idx="280">
                  <c:v>0.49470000000000008</c:v>
                </c:pt>
                <c:pt idx="281">
                  <c:v>0.49650000000000022</c:v>
                </c:pt>
                <c:pt idx="282">
                  <c:v>0.49470000000000008</c:v>
                </c:pt>
                <c:pt idx="283">
                  <c:v>0.49300000000000027</c:v>
                </c:pt>
                <c:pt idx="284">
                  <c:v>0.49120000000000008</c:v>
                </c:pt>
                <c:pt idx="285">
                  <c:v>0.48950000000000027</c:v>
                </c:pt>
                <c:pt idx="286">
                  <c:v>0.48780000000000023</c:v>
                </c:pt>
                <c:pt idx="287">
                  <c:v>0.4861000000000002</c:v>
                </c:pt>
                <c:pt idx="288">
                  <c:v>0.48440000000000022</c:v>
                </c:pt>
                <c:pt idx="289">
                  <c:v>0.48280000000000023</c:v>
                </c:pt>
                <c:pt idx="290">
                  <c:v>0.48110000000000008</c:v>
                </c:pt>
                <c:pt idx="291">
                  <c:v>0.4795000000000002</c:v>
                </c:pt>
                <c:pt idx="292">
                  <c:v>0.47780000000000022</c:v>
                </c:pt>
                <c:pt idx="293">
                  <c:v>0.47960000000000008</c:v>
                </c:pt>
                <c:pt idx="294">
                  <c:v>0.48140000000000027</c:v>
                </c:pt>
                <c:pt idx="295">
                  <c:v>0.47970000000000002</c:v>
                </c:pt>
                <c:pt idx="296">
                  <c:v>0.47810000000000002</c:v>
                </c:pt>
                <c:pt idx="297">
                  <c:v>0.4765000000000002</c:v>
                </c:pt>
                <c:pt idx="298">
                  <c:v>0.47490000000000027</c:v>
                </c:pt>
                <c:pt idx="299">
                  <c:v>0.47670000000000001</c:v>
                </c:pt>
                <c:pt idx="300">
                  <c:v>0.47840000000000027</c:v>
                </c:pt>
                <c:pt idx="301">
                  <c:v>0.47680000000000022</c:v>
                </c:pt>
                <c:pt idx="302">
                  <c:v>0.4785000000000002</c:v>
                </c:pt>
                <c:pt idx="303">
                  <c:v>0.4770000000000002</c:v>
                </c:pt>
                <c:pt idx="304">
                  <c:v>0.47540000000000027</c:v>
                </c:pt>
                <c:pt idx="305">
                  <c:v>0.47710000000000002</c:v>
                </c:pt>
                <c:pt idx="306">
                  <c:v>0.47560000000000002</c:v>
                </c:pt>
                <c:pt idx="307">
                  <c:v>0.4740000000000002</c:v>
                </c:pt>
                <c:pt idx="308">
                  <c:v>0.4725000000000002</c:v>
                </c:pt>
                <c:pt idx="309">
                  <c:v>0.4710000000000002</c:v>
                </c:pt>
                <c:pt idx="310">
                  <c:v>0.46950000000000008</c:v>
                </c:pt>
                <c:pt idx="311">
                  <c:v>0.47120000000000001</c:v>
                </c:pt>
                <c:pt idx="312">
                  <c:v>0.46960000000000002</c:v>
                </c:pt>
                <c:pt idx="313">
                  <c:v>0.46820000000000001</c:v>
                </c:pt>
                <c:pt idx="314">
                  <c:v>0.4667</c:v>
                </c:pt>
                <c:pt idx="315">
                  <c:v>0.46840000000000021</c:v>
                </c:pt>
                <c:pt idx="316">
                  <c:v>0.47000000000000008</c:v>
                </c:pt>
                <c:pt idx="317">
                  <c:v>0.46860000000000002</c:v>
                </c:pt>
                <c:pt idx="318">
                  <c:v>0.47020000000000001</c:v>
                </c:pt>
                <c:pt idx="319">
                  <c:v>0.46880000000000022</c:v>
                </c:pt>
                <c:pt idx="320">
                  <c:v>0.46730000000000022</c:v>
                </c:pt>
                <c:pt idx="321">
                  <c:v>0.46580000000000021</c:v>
                </c:pt>
                <c:pt idx="322">
                  <c:v>0.4644000000000002</c:v>
                </c:pt>
                <c:pt idx="323">
                  <c:v>0.46300000000000002</c:v>
                </c:pt>
                <c:pt idx="324">
                  <c:v>0.46460000000000001</c:v>
                </c:pt>
                <c:pt idx="325">
                  <c:v>0.4632</c:v>
                </c:pt>
                <c:pt idx="326">
                  <c:v>0.46180000000000021</c:v>
                </c:pt>
                <c:pt idx="327">
                  <c:v>0.4604000000000002</c:v>
                </c:pt>
                <c:pt idx="328">
                  <c:v>0.45900000000000002</c:v>
                </c:pt>
                <c:pt idx="329">
                  <c:v>0.45760000000000001</c:v>
                </c:pt>
                <c:pt idx="330">
                  <c:v>0.45620000000000005</c:v>
                </c:pt>
                <c:pt idx="331">
                  <c:v>0.45479999999999998</c:v>
                </c:pt>
                <c:pt idx="332">
                  <c:v>0.45350000000000001</c:v>
                </c:pt>
                <c:pt idx="333">
                  <c:v>0.4521</c:v>
                </c:pt>
                <c:pt idx="334">
                  <c:v>0.45370000000000005</c:v>
                </c:pt>
                <c:pt idx="335">
                  <c:v>0.45240000000000002</c:v>
                </c:pt>
                <c:pt idx="336">
                  <c:v>0.45100000000000001</c:v>
                </c:pt>
                <c:pt idx="337">
                  <c:v>0.44970000000000021</c:v>
                </c:pt>
                <c:pt idx="338">
                  <c:v>0.4484000000000003</c:v>
                </c:pt>
                <c:pt idx="339">
                  <c:v>0.44710000000000016</c:v>
                </c:pt>
                <c:pt idx="340">
                  <c:v>0.44570000000000021</c:v>
                </c:pt>
                <c:pt idx="341">
                  <c:v>0.44440000000000029</c:v>
                </c:pt>
                <c:pt idx="342">
                  <c:v>0.44310000000000022</c:v>
                </c:pt>
                <c:pt idx="343">
                  <c:v>0.44190000000000029</c:v>
                </c:pt>
                <c:pt idx="344">
                  <c:v>0.44060000000000021</c:v>
                </c:pt>
                <c:pt idx="345">
                  <c:v>0.43930000000000036</c:v>
                </c:pt>
                <c:pt idx="346">
                  <c:v>0.43800000000000022</c:v>
                </c:pt>
                <c:pt idx="347">
                  <c:v>0.43680000000000035</c:v>
                </c:pt>
                <c:pt idx="348">
                  <c:v>0.43550000000000022</c:v>
                </c:pt>
                <c:pt idx="349">
                  <c:v>0.43430000000000035</c:v>
                </c:pt>
                <c:pt idx="350">
                  <c:v>0.43300000000000022</c:v>
                </c:pt>
                <c:pt idx="351">
                  <c:v>0.43180000000000035</c:v>
                </c:pt>
                <c:pt idx="352">
                  <c:v>0.43340000000000023</c:v>
                </c:pt>
                <c:pt idx="353">
                  <c:v>0.43220000000000008</c:v>
                </c:pt>
                <c:pt idx="354">
                  <c:v>0.43100000000000027</c:v>
                </c:pt>
                <c:pt idx="355">
                  <c:v>0.42980000000000035</c:v>
                </c:pt>
                <c:pt idx="356">
                  <c:v>0.4286000000000002</c:v>
                </c:pt>
                <c:pt idx="357">
                  <c:v>0.42740000000000022</c:v>
                </c:pt>
                <c:pt idx="358">
                  <c:v>0.42620000000000002</c:v>
                </c:pt>
                <c:pt idx="359">
                  <c:v>0.42500000000000027</c:v>
                </c:pt>
                <c:pt idx="360">
                  <c:v>0.42380000000000023</c:v>
                </c:pt>
                <c:pt idx="361">
                  <c:v>0.42270000000000002</c:v>
                </c:pt>
                <c:pt idx="362">
                  <c:v>0.42420000000000002</c:v>
                </c:pt>
                <c:pt idx="363">
                  <c:v>0.4231000000000002</c:v>
                </c:pt>
                <c:pt idx="364">
                  <c:v>0.42190000000000022</c:v>
                </c:pt>
                <c:pt idx="365">
                  <c:v>0.42080000000000023</c:v>
                </c:pt>
                <c:pt idx="366">
                  <c:v>0.41960000000000008</c:v>
                </c:pt>
                <c:pt idx="367">
                  <c:v>0.42120000000000002</c:v>
                </c:pt>
                <c:pt idx="368">
                  <c:v>0.42010000000000008</c:v>
                </c:pt>
                <c:pt idx="369">
                  <c:v>0.41890000000000027</c:v>
                </c:pt>
                <c:pt idx="370">
                  <c:v>0.41780000000000023</c:v>
                </c:pt>
                <c:pt idx="371">
                  <c:v>0.41670000000000001</c:v>
                </c:pt>
                <c:pt idx="372">
                  <c:v>0.41820000000000002</c:v>
                </c:pt>
                <c:pt idx="373">
                  <c:v>0.41710000000000008</c:v>
                </c:pt>
                <c:pt idx="374">
                  <c:v>0.41870000000000002</c:v>
                </c:pt>
                <c:pt idx="375">
                  <c:v>0.41760000000000008</c:v>
                </c:pt>
                <c:pt idx="376">
                  <c:v>0.41640000000000027</c:v>
                </c:pt>
                <c:pt idx="377">
                  <c:v>0.41530000000000022</c:v>
                </c:pt>
                <c:pt idx="378">
                  <c:v>0.41420000000000001</c:v>
                </c:pt>
                <c:pt idx="379">
                  <c:v>0.41320000000000001</c:v>
                </c:pt>
                <c:pt idx="380">
                  <c:v>0.41210000000000002</c:v>
                </c:pt>
                <c:pt idx="381">
                  <c:v>0.4110000000000002</c:v>
                </c:pt>
                <c:pt idx="382">
                  <c:v>0.40990000000000026</c:v>
                </c:pt>
                <c:pt idx="383">
                  <c:v>0.4115000000000002</c:v>
                </c:pt>
                <c:pt idx="384">
                  <c:v>0.41040000000000026</c:v>
                </c:pt>
                <c:pt idx="385">
                  <c:v>0.40930000000000022</c:v>
                </c:pt>
                <c:pt idx="386">
                  <c:v>0.40830000000000022</c:v>
                </c:pt>
                <c:pt idx="387">
                  <c:v>0.40720000000000001</c:v>
                </c:pt>
                <c:pt idx="388">
                  <c:v>0.40620000000000001</c:v>
                </c:pt>
                <c:pt idx="389">
                  <c:v>0.40510000000000002</c:v>
                </c:pt>
                <c:pt idx="390">
                  <c:v>0.40410000000000001</c:v>
                </c:pt>
                <c:pt idx="391">
                  <c:v>0.40310000000000001</c:v>
                </c:pt>
                <c:pt idx="392">
                  <c:v>0.40200000000000002</c:v>
                </c:pt>
                <c:pt idx="393">
                  <c:v>0.40100000000000002</c:v>
                </c:pt>
                <c:pt idx="394">
                  <c:v>0.4</c:v>
                </c:pt>
                <c:pt idx="395">
                  <c:v>0.40150000000000002</c:v>
                </c:pt>
                <c:pt idx="396">
                  <c:v>0.40050000000000002</c:v>
                </c:pt>
                <c:pt idx="397">
                  <c:v>0.39950000000000035</c:v>
                </c:pt>
                <c:pt idx="398">
                  <c:v>0.40100000000000002</c:v>
                </c:pt>
                <c:pt idx="399">
                  <c:v>0.4</c:v>
                </c:pt>
                <c:pt idx="400">
                  <c:v>0.39900000000000035</c:v>
                </c:pt>
                <c:pt idx="401">
                  <c:v>0.39800000000000035</c:v>
                </c:pt>
                <c:pt idx="402">
                  <c:v>0.39700000000000035</c:v>
                </c:pt>
                <c:pt idx="403">
                  <c:v>0.39600000000000035</c:v>
                </c:pt>
                <c:pt idx="404">
                  <c:v>0.39510000000000023</c:v>
                </c:pt>
                <c:pt idx="405">
                  <c:v>0.39660000000000023</c:v>
                </c:pt>
                <c:pt idx="406">
                  <c:v>0.39560000000000023</c:v>
                </c:pt>
                <c:pt idx="407">
                  <c:v>0.39460000000000023</c:v>
                </c:pt>
                <c:pt idx="408">
                  <c:v>0.39360000000000023</c:v>
                </c:pt>
                <c:pt idx="409">
                  <c:v>0.39270000000000027</c:v>
                </c:pt>
                <c:pt idx="410">
                  <c:v>0.39170000000000027</c:v>
                </c:pt>
                <c:pt idx="411">
                  <c:v>0.39320000000000027</c:v>
                </c:pt>
                <c:pt idx="412">
                  <c:v>0.39230000000000037</c:v>
                </c:pt>
                <c:pt idx="413">
                  <c:v>0.39130000000000037</c:v>
                </c:pt>
                <c:pt idx="414">
                  <c:v>0.39040000000000036</c:v>
                </c:pt>
                <c:pt idx="415">
                  <c:v>0.39180000000000037</c:v>
                </c:pt>
                <c:pt idx="416">
                  <c:v>0.39090000000000041</c:v>
                </c:pt>
                <c:pt idx="417">
                  <c:v>0.39000000000000024</c:v>
                </c:pt>
              </c:numCache>
            </c:numRef>
          </c:yVal>
          <c:smooth val="1"/>
          <c:extLst>
            <c:ext xmlns:c15="http://schemas.microsoft.com/office/drawing/2012/chart" uri="{02D57815-91ED-43cb-92C2-25804820EDAC}">
              <c15:filteredSeriesTitle>
                <c15:tx>
                  <c:strRef>
                    <c:extLst>
                      <c:ext uri="{02D57815-91ED-43cb-92C2-25804820EDAC}">
                        <c15:formulaRef>
                          <c15:sqref>'recall - precision'!$E$1:$F$1</c15:sqref>
                        </c15:formulaRef>
                      </c:ext>
                    </c:extLst>
                    <c:strCache>
                      <c:ptCount val="1"/>
                      <c:pt idx="0">
                        <c:v>campaign</c:v>
                      </c:pt>
                    </c:strCache>
                  </c:strRef>
                </c15:tx>
              </c15:filteredSeriesTitle>
            </c:ext>
          </c:extLst>
        </c:ser>
        <c:dLbls>
          <c:showLegendKey val="0"/>
          <c:showVal val="0"/>
          <c:showCatName val="0"/>
          <c:showSerName val="0"/>
          <c:showPercent val="0"/>
          <c:showBubbleSize val="0"/>
        </c:dLbls>
        <c:axId val="455624176"/>
        <c:axId val="455624568"/>
      </c:scatterChart>
      <c:valAx>
        <c:axId val="455624176"/>
        <c:scaling>
          <c:orientation val="minMax"/>
          <c:max val="1"/>
        </c:scaling>
        <c:delete val="0"/>
        <c:axPos val="b"/>
        <c:numFmt formatCode="General" sourceLinked="1"/>
        <c:majorTickMark val="out"/>
        <c:minorTickMark val="none"/>
        <c:tickLblPos val="nextTo"/>
        <c:txPr>
          <a:bodyPr/>
          <a:lstStyle/>
          <a:p>
            <a:pPr>
              <a:defRPr sz="1600" baseline="0"/>
            </a:pPr>
            <a:endParaRPr lang="en-US"/>
          </a:p>
        </c:txPr>
        <c:crossAx val="455624568"/>
        <c:crosses val="autoZero"/>
        <c:crossBetween val="midCat"/>
      </c:valAx>
      <c:valAx>
        <c:axId val="455624568"/>
        <c:scaling>
          <c:orientation val="minMax"/>
          <c:max val="1"/>
          <c:min val="0.4"/>
        </c:scaling>
        <c:delete val="0"/>
        <c:axPos val="l"/>
        <c:majorGridlines/>
        <c:numFmt formatCode="General" sourceLinked="1"/>
        <c:majorTickMark val="out"/>
        <c:minorTickMark val="none"/>
        <c:tickLblPos val="nextTo"/>
        <c:txPr>
          <a:bodyPr/>
          <a:lstStyle/>
          <a:p>
            <a:pPr>
              <a:defRPr sz="1600" baseline="0"/>
            </a:pPr>
            <a:endParaRPr lang="en-US"/>
          </a:p>
        </c:txPr>
        <c:crossAx val="455624176"/>
        <c:crosses val="autoZero"/>
        <c:crossBetween val="midCat"/>
        <c:majorUnit val="0.1"/>
      </c:valAx>
    </c:plotArea>
    <c:legend>
      <c:legendPos val="r"/>
      <c:layout>
        <c:manualLayout>
          <c:xMode val="edge"/>
          <c:yMode val="edge"/>
          <c:x val="0.67618479880774951"/>
          <c:y val="7.1585335997859281E-2"/>
          <c:w val="0.27698964604089182"/>
          <c:h val="0.26178557398329583"/>
        </c:manualLayout>
      </c:layout>
      <c:overlay val="0"/>
      <c:txPr>
        <a:bodyPr/>
        <a:lstStyle/>
        <a:p>
          <a:pPr>
            <a:defRPr sz="2000" baseline="0"/>
          </a:pPr>
          <a:endParaRPr lang="en-US"/>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solidFill>
                  <a:schemeClr val="tx1"/>
                </a:solidFill>
              </a:defRPr>
            </a:lvl1pPr>
          </a:lstStyle>
          <a:p>
            <a:fld id="{5EF78607-D618-46D0-8905-7FF36D10D114}" type="slidenum">
              <a:rPr lang="en-US"/>
              <a:pPr/>
              <a:t>‹#›</a:t>
            </a:fld>
            <a:endParaRPr lang="en-US"/>
          </a:p>
        </p:txBody>
      </p:sp>
    </p:spTree>
    <p:extLst>
      <p:ext uri="{BB962C8B-B14F-4D97-AF65-F5344CB8AC3E}">
        <p14:creationId xmlns:p14="http://schemas.microsoft.com/office/powerpoint/2010/main" val="12652558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chemeClr val="tx1"/>
                </a:solidFill>
              </a:defRPr>
            </a:lvl1pPr>
          </a:lstStyle>
          <a:p>
            <a:endParaRPr lang="en-US" dirty="0"/>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fld id="{81331B57-0BE5-4F82-AA58-76F53EFF3ADA}" type="datetime8">
              <a:rPr lang="en-US"/>
              <a:pPr/>
              <a:t>7/22/2014 10:59 AM</a:t>
            </a:fld>
            <a:endParaRPr lang="en-US"/>
          </a:p>
        </p:txBody>
      </p:sp>
      <p:sp>
        <p:nvSpPr>
          <p:cNvPr id="29700" name="Rectangle 4"/>
          <p:cNvSpPr>
            <a:spLocks noGrp="1" noRot="1" noChangeAspect="1" noChangeArrowheads="1" noTextEdit="1"/>
          </p:cNvSpPr>
          <p:nvPr>
            <p:ph type="sldImg" idx="2"/>
          </p:nvPr>
        </p:nvSpPr>
        <p:spPr bwMode="auto">
          <a:xfrm>
            <a:off x="1241425" y="558800"/>
            <a:ext cx="4183063" cy="31369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414338" y="3798888"/>
            <a:ext cx="6021387" cy="895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2" name="Rectangle 6"/>
          <p:cNvSpPr>
            <a:spLocks noGrp="1" noChangeArrowheads="1"/>
          </p:cNvSpPr>
          <p:nvPr>
            <p:ph type="ftr" sz="quarter" idx="4"/>
          </p:nvPr>
        </p:nvSpPr>
        <p:spPr bwMode="auto">
          <a:xfrm>
            <a:off x="0" y="8791575"/>
            <a:ext cx="5959475" cy="3508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500">
                <a:latin typeface="Segoe" pitchFamily="34" charset="0"/>
                <a:cs typeface="Arial" charset="0"/>
              </a:defRPr>
            </a:lvl1pPr>
          </a:lstStyle>
          <a:p>
            <a:r>
              <a:rPr lang="en-US"/>
              <a:t>© 2006 Microsoft Corporation. All rights reserved. Microsoft, Windows, Windows Vista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br>
            <a:r>
              <a:rPr lang="en-US"/>
              <a:t>MICROSOFT MAKES NO WARRANTIES, EXPRESS, IMPLIED OR STATUTORY, AS TO THE INFORMATION IN THIS PRESENTATION.</a:t>
            </a:r>
          </a:p>
        </p:txBody>
      </p:sp>
      <p:sp>
        <p:nvSpPr>
          <p:cNvPr id="29703" name="Rectangle 7"/>
          <p:cNvSpPr>
            <a:spLocks noGrp="1" noChangeArrowheads="1"/>
          </p:cNvSpPr>
          <p:nvPr>
            <p:ph type="sldNum" sz="quarter" idx="5"/>
          </p:nvPr>
        </p:nvSpPr>
        <p:spPr bwMode="auto">
          <a:xfrm>
            <a:off x="5583238" y="8685213"/>
            <a:ext cx="1273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EC87E0CF-87F6-4B58-B8B8-DCAB2DAAF3CA}" type="slidenum">
              <a:rPr lang="en-US"/>
              <a:pPr/>
              <a:t>‹#›</a:t>
            </a:fld>
            <a:endParaRPr lang="en-US"/>
          </a:p>
        </p:txBody>
      </p:sp>
    </p:spTree>
    <p:extLst>
      <p:ext uri="{BB962C8B-B14F-4D97-AF65-F5344CB8AC3E}">
        <p14:creationId xmlns:p14="http://schemas.microsoft.com/office/powerpoint/2010/main" val="1428119677"/>
      </p:ext>
    </p:extLst>
  </p:cSld>
  <p:clrMap bg1="lt1" tx1="dk1" bg2="lt2" tx2="dk2" accent1="accent1" accent2="accent2" accent3="accent3" accent4="accent4" accent5="accent5" accent6="accent6" hlink="hlink" folHlink="folHlink"/>
  <p:hf/>
  <p:notesStyle>
    <a:lvl1pPr algn="l" rtl="0" fontAlgn="base">
      <a:lnSpc>
        <a:spcPct val="90000"/>
      </a:lnSpc>
      <a:spcBef>
        <a:spcPct val="20000"/>
      </a:spcBef>
      <a:spcAft>
        <a:spcPct val="0"/>
      </a:spcAft>
      <a:defRPr sz="1000" kern="1200">
        <a:solidFill>
          <a:schemeClr val="tx1"/>
        </a:solidFill>
        <a:latin typeface="Segoe" pitchFamily="34" charset="0"/>
        <a:ea typeface="+mn-ea"/>
        <a:cs typeface="+mn-cs"/>
      </a:defRPr>
    </a:lvl1pPr>
    <a:lvl2pPr marL="198438" indent="-195263"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2pPr>
    <a:lvl3pPr marL="404813" indent="-20478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3pPr>
    <a:lvl4pPr marL="592138" indent="-185738"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4pPr>
    <a:lvl5pPr marL="768350" indent="-174625" algn="l" rtl="0" fontAlgn="base">
      <a:lnSpc>
        <a:spcPct val="90000"/>
      </a:lnSpc>
      <a:spcBef>
        <a:spcPct val="20000"/>
      </a:spcBef>
      <a:spcAft>
        <a:spcPct val="0"/>
      </a:spcAft>
      <a:buChar char="•"/>
      <a:defRPr sz="1000" kern="1200">
        <a:solidFill>
          <a:schemeClr val="tx1"/>
        </a:solidFill>
        <a:latin typeface="Segoe"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p:txBody>
          <a:bodyPr/>
          <a:lstStyle/>
          <a:p>
            <a:r>
              <a:rPr lang="en-US" dirty="0" smtClean="0"/>
              <a:t>© 2006 Microsoft Corporation. All rights reserved. Microsoft, Windows, Windows Vista and other product names are or may be registered trademarks and/or trademarks in the U.S. and/or other countries.</a:t>
            </a:r>
          </a:p>
          <a:p>
            <a:r>
              <a:rPr lang="en-US" dirty="0"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br>
            <a:r>
              <a:rPr lang="en-US" dirty="0" smtClean="0"/>
              <a:t>MICROSOFT MAKES NO WARRANTIES, EXPRESS, IMPLIED OR STATUTORY, AS TO THE INFORMATION IN THIS PRESENTATION.</a:t>
            </a:r>
            <a:endParaRPr lang="en-US" dirty="0"/>
          </a:p>
        </p:txBody>
      </p:sp>
      <p:sp>
        <p:nvSpPr>
          <p:cNvPr id="7" name="Rectangle 7"/>
          <p:cNvSpPr>
            <a:spLocks noGrp="1" noChangeArrowheads="1"/>
          </p:cNvSpPr>
          <p:nvPr>
            <p:ph type="sldNum" sz="quarter" idx="5"/>
          </p:nvPr>
        </p:nvSpPr>
        <p:spPr/>
        <p:txBody>
          <a:bodyPr/>
          <a:lstStyle/>
          <a:p>
            <a:fld id="{78CF0CB0-E518-4F64-B316-5E0D53AF991E}" type="slidenum">
              <a:rPr lang="en-US" smtClean="0"/>
              <a:pPr/>
              <a:t>1</a:t>
            </a:fld>
            <a:endParaRPr lang="en-US" dirty="0"/>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442079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a:p>
        </p:txBody>
      </p:sp>
    </p:spTree>
    <p:extLst>
      <p:ext uri="{BB962C8B-B14F-4D97-AF65-F5344CB8AC3E}">
        <p14:creationId xmlns:p14="http://schemas.microsoft.com/office/powerpoint/2010/main" val="271999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a:p>
        </p:txBody>
      </p:sp>
    </p:spTree>
    <p:extLst>
      <p:ext uri="{BB962C8B-B14F-4D97-AF65-F5344CB8AC3E}">
        <p14:creationId xmlns:p14="http://schemas.microsoft.com/office/powerpoint/2010/main" val="1963112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a:p>
        </p:txBody>
      </p:sp>
    </p:spTree>
    <p:extLst>
      <p:ext uri="{BB962C8B-B14F-4D97-AF65-F5344CB8AC3E}">
        <p14:creationId xmlns:p14="http://schemas.microsoft.com/office/powerpoint/2010/main" val="3775333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a:p>
        </p:txBody>
      </p:sp>
    </p:spTree>
    <p:extLst>
      <p:ext uri="{BB962C8B-B14F-4D97-AF65-F5344CB8AC3E}">
        <p14:creationId xmlns:p14="http://schemas.microsoft.com/office/powerpoint/2010/main" val="915869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a:p>
        </p:txBody>
      </p:sp>
    </p:spTree>
    <p:extLst>
      <p:ext uri="{BB962C8B-B14F-4D97-AF65-F5344CB8AC3E}">
        <p14:creationId xmlns:p14="http://schemas.microsoft.com/office/powerpoint/2010/main" val="1610285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6"/>
          <p:cNvSpPr>
            <a:spLocks noGrp="1" noChangeArrowheads="1"/>
          </p:cNvSpPr>
          <p:nvPr>
            <p:ph type="ftr" sz="quarter" idx="4"/>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6149" name="Rectangle 7"/>
          <p:cNvSpPr>
            <a:spLocks noGrp="1" noChangeArrowheads="1"/>
          </p:cNvSpPr>
          <p:nvPr>
            <p:ph type="sldNum" sz="quarter" idx="5"/>
          </p:nvPr>
        </p:nvSpPr>
        <p:spPr/>
        <p:txBody>
          <a:bodyPr/>
          <a:lstStyle/>
          <a:p>
            <a:pPr fontAlgn="base">
              <a:spcBef>
                <a:spcPct val="0"/>
              </a:spcBef>
              <a:spcAft>
                <a:spcPct val="0"/>
              </a:spcAft>
            </a:pPr>
            <a:fld id="{05AD9859-B676-4EC2-912F-3ED263F8CCED}" type="slidenum">
              <a:rPr lang="en-US" smtClean="0"/>
              <a:pPr fontAlgn="base">
                <a:spcBef>
                  <a:spcPct val="0"/>
                </a:spcBef>
                <a:spcAft>
                  <a:spcPct val="0"/>
                </a:spcAft>
              </a:pPr>
              <a:t>15</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pPr marL="228600" marR="0" lvl="0" indent="-228600" algn="l" defTabSz="914400" rtl="0" eaLnBrk="1" fontAlgn="base" latinLnBrk="0" hangingPunct="1">
              <a:lnSpc>
                <a:spcPct val="90000"/>
              </a:lnSpc>
              <a:spcBef>
                <a:spcPct val="2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1547197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a:p>
        </p:txBody>
      </p:sp>
    </p:spTree>
    <p:extLst>
      <p:ext uri="{BB962C8B-B14F-4D97-AF65-F5344CB8AC3E}">
        <p14:creationId xmlns:p14="http://schemas.microsoft.com/office/powerpoint/2010/main" val="356305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a:p>
        </p:txBody>
      </p:sp>
    </p:spTree>
    <p:extLst>
      <p:ext uri="{BB962C8B-B14F-4D97-AF65-F5344CB8AC3E}">
        <p14:creationId xmlns:p14="http://schemas.microsoft.com/office/powerpoint/2010/main" val="3585274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a:p>
        </p:txBody>
      </p:sp>
    </p:spTree>
    <p:extLst>
      <p:ext uri="{BB962C8B-B14F-4D97-AF65-F5344CB8AC3E}">
        <p14:creationId xmlns:p14="http://schemas.microsoft.com/office/powerpoint/2010/main" val="3654395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a:p>
        </p:txBody>
      </p:sp>
    </p:spTree>
    <p:extLst>
      <p:ext uri="{BB962C8B-B14F-4D97-AF65-F5344CB8AC3E}">
        <p14:creationId xmlns:p14="http://schemas.microsoft.com/office/powerpoint/2010/main" val="361659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90000"/>
              </a:lnSpc>
              <a:spcBef>
                <a:spcPct val="20000"/>
              </a:spcBef>
              <a:spcAft>
                <a:spcPct val="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a:p>
        </p:txBody>
      </p:sp>
    </p:spTree>
    <p:extLst>
      <p:ext uri="{BB962C8B-B14F-4D97-AF65-F5344CB8AC3E}">
        <p14:creationId xmlns:p14="http://schemas.microsoft.com/office/powerpoint/2010/main" val="599284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a:p>
        </p:txBody>
      </p:sp>
    </p:spTree>
    <p:extLst>
      <p:ext uri="{BB962C8B-B14F-4D97-AF65-F5344CB8AC3E}">
        <p14:creationId xmlns:p14="http://schemas.microsoft.com/office/powerpoint/2010/main" val="2205807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a:p>
        </p:txBody>
      </p:sp>
    </p:spTree>
    <p:extLst>
      <p:ext uri="{BB962C8B-B14F-4D97-AF65-F5344CB8AC3E}">
        <p14:creationId xmlns:p14="http://schemas.microsoft.com/office/powerpoint/2010/main" val="372671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7/22/2014 10:59 AM</a:t>
            </a:fld>
            <a:endParaRPr lang="en-US"/>
          </a:p>
        </p:txBody>
      </p:sp>
      <p:sp>
        <p:nvSpPr>
          <p:cNvPr id="6" name="Footer Placeholder 5"/>
          <p:cNvSpPr>
            <a:spLocks noGrp="1"/>
          </p:cNvSpPr>
          <p:nvPr>
            <p:ph type="ftr" sz="quarter" idx="12"/>
          </p:nvPr>
        </p:nvSpPr>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a:p>
        </p:txBody>
      </p:sp>
    </p:spTree>
    <p:extLst>
      <p:ext uri="{BB962C8B-B14F-4D97-AF65-F5344CB8AC3E}">
        <p14:creationId xmlns:p14="http://schemas.microsoft.com/office/powerpoint/2010/main" val="4107306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5" y="282575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2482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Demo Video etc slides">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873127" y="3035300"/>
            <a:ext cx="9337673" cy="900246"/>
          </a:xfrm>
          <a:ln algn="ctr"/>
        </p:spPr>
        <p:txBody>
          <a:bodyPr lIns="0" tIns="0" rIns="0" bIns="0" anchor="b"/>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a:t>Click to edit Master title style</a:t>
            </a:r>
          </a:p>
        </p:txBody>
      </p:sp>
      <p:sp>
        <p:nvSpPr>
          <p:cNvPr id="18435" name="Rectangle 3"/>
          <p:cNvSpPr>
            <a:spLocks noGrp="1" noChangeArrowheads="1"/>
          </p:cNvSpPr>
          <p:nvPr>
            <p:ph type="subTitle" idx="1"/>
          </p:nvPr>
        </p:nvSpPr>
        <p:spPr>
          <a:xfrm>
            <a:off x="873127" y="5387975"/>
            <a:ext cx="9324973" cy="567848"/>
          </a:xfrm>
        </p:spPr>
        <p:txBody>
          <a:bodyPr lIns="0" tIns="0" rIns="0" bIns="0" anchor="b"/>
          <a:lstStyle>
            <a:lvl1pPr marL="0" indent="0">
              <a:spcBef>
                <a:spcPct val="0"/>
              </a:spcBef>
              <a:buFont typeface="Wingdings" pitchFamily="2" charset="2"/>
              <a:buNone/>
              <a:defRPr sz="4100">
                <a:solidFill>
                  <a:schemeClr val="tx2"/>
                </a:solidFill>
              </a:defRPr>
            </a:lvl1pPr>
          </a:lstStyle>
          <a:p>
            <a:r>
              <a:rPr lang="en-US" dirty="0"/>
              <a:t>Click to edit Master subtitle style</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3120074"/>
            <a:ext cx="10056494" cy="249174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6882" y="3119757"/>
            <a:ext cx="4951412"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560694" y="3119757"/>
            <a:ext cx="4953000" cy="22492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900246"/>
          </a:xfrm>
        </p:spPr>
        <p:txBody>
          <a:bodyPr/>
          <a:lstStyle>
            <a:lvl1pPr algn="l" rtl="0" fontAlgn="base">
              <a:lnSpc>
                <a:spcPct val="90000"/>
              </a:lnSpc>
              <a:spcBef>
                <a:spcPct val="0"/>
              </a:spcBef>
              <a:spcAft>
                <a:spcPct val="0"/>
              </a:spcAft>
              <a:defRPr lang="en-US" sz="6500" spc="-360" dirty="0">
                <a:ln w="3175">
                  <a:noFill/>
                </a:ln>
                <a:gradFill flip="none" rotWithShape="1">
                  <a:gsLst>
                    <a:gs pos="28000">
                      <a:srgbClr val="FEF9DA"/>
                    </a:gs>
                    <a:gs pos="52000">
                      <a:srgbClr val="FCE974"/>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3120074"/>
            <a:ext cx="10056494" cy="2491740"/>
          </a:xfrm>
        </p:spPr>
        <p:txBody>
          <a:bodyPr/>
          <a:lstStyle>
            <a:lvl1pPr>
              <a:buFontTx/>
              <a:buBlip>
                <a:blip r:embed="rId2"/>
              </a:buBlip>
              <a:defRPr/>
            </a:lvl1pPr>
            <a:lvl2pPr>
              <a:buFontTx/>
              <a:buBlip>
                <a:blip r:embed="rId3"/>
              </a:buBlip>
              <a:defRPr/>
            </a:lvl2pPr>
            <a:lvl3pPr>
              <a:buFontTx/>
              <a:buBlip>
                <a:blip r:embed="rId3"/>
              </a:buBlip>
              <a:defRPr/>
            </a:lvl3pPr>
            <a:lvl4pPr>
              <a:buFontTx/>
              <a:buBlip>
                <a:blip r:embed="rId3"/>
              </a:buBlip>
              <a:defRPr/>
            </a:lvl4pPr>
            <a:lvl5pPr>
              <a:buFontTx/>
              <a:buBlip>
                <a:blip r:embed="rId3"/>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697038"/>
            <a:ext cx="10056494" cy="90024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Title Slide</a:t>
            </a:r>
          </a:p>
        </p:txBody>
      </p:sp>
      <p:sp>
        <p:nvSpPr>
          <p:cNvPr id="1027" name="Rectangle 8"/>
          <p:cNvSpPr>
            <a:spLocks noGrp="1" noChangeArrowheads="1"/>
          </p:cNvSpPr>
          <p:nvPr>
            <p:ph type="body" idx="1"/>
          </p:nvPr>
        </p:nvSpPr>
        <p:spPr bwMode="auto">
          <a:xfrm>
            <a:off x="457200" y="3120074"/>
            <a:ext cx="10056494" cy="249174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dk2" tx1="lt1" bg2="dk1" tx2="lt2" accent1="accent1" accent2="accent2" accent3="accent3" accent4="accent4" accent5="accent5" accent6="accent6" hlink="hlink" folHlink="folHlink"/>
  <p:sldLayoutIdLst>
    <p:sldLayoutId id="2147483662" r:id="rId1"/>
    <p:sldLayoutId id="2147483670" r:id="rId2"/>
    <p:sldLayoutId id="2147483663" r:id="rId3"/>
    <p:sldLayoutId id="2147483665" r:id="rId4"/>
    <p:sldLayoutId id="2147483667" r:id="rId5"/>
    <p:sldLayoutId id="2147483668" r:id="rId6"/>
    <p:sldLayoutId id="2147483669" r:id="rId7"/>
  </p:sldLayoutIdLst>
  <p:transition>
    <p:fade/>
  </p:transition>
  <p:timing>
    <p:tnLst>
      <p:par>
        <p:cTn id="1" dur="indefinite" restart="never" nodeType="tmRoot"/>
      </p:par>
    </p:tnLst>
  </p:timing>
  <p:hf hdr="0" ftr="0" dt="0"/>
  <p:txStyles>
    <p:titleStyle>
      <a:lvl1pPr algn="l" defTabSz="1095376" rtl="0" eaLnBrk="0" fontAlgn="base" hangingPunct="0">
        <a:lnSpc>
          <a:spcPct val="90000"/>
        </a:lnSpc>
        <a:spcBef>
          <a:spcPct val="0"/>
        </a:spcBef>
        <a:spcAft>
          <a:spcPct val="0"/>
        </a:spcAft>
        <a:defRPr lang="en-US" sz="6500" b="0" cap="none" spc="-360" dirty="0" smtClean="0">
          <a:ln w="3175">
            <a:noFill/>
          </a:ln>
          <a:gradFill flip="none" rotWithShape="1">
            <a:gsLst>
              <a:gs pos="28000">
                <a:srgbClr val="FEF9DA"/>
              </a:gs>
              <a:gs pos="52000">
                <a:schemeClr val="accent1"/>
              </a:gs>
              <a:gs pos="68000">
                <a:srgbClr val="F79A1D"/>
              </a:gs>
            </a:gsLst>
            <a:lin ang="5400000" scaled="1"/>
            <a:tileRect/>
          </a:gradFill>
          <a:effectLst>
            <a:outerShdw blurRad="88900" dist="12700" dir="2700000" algn="tl" rotWithShape="0">
              <a:prstClr val="black"/>
            </a:outerShdw>
          </a:effectLst>
          <a:latin typeface="Segoe" pitchFamily="34" charset="0"/>
          <a:ea typeface="+mn-ea"/>
          <a:cs typeface="Arial" charset="0"/>
        </a:defRPr>
      </a:lvl1pPr>
      <a:lvl2pPr algn="l" defTabSz="1095376" rtl="0" eaLnBrk="0" fontAlgn="base" hangingPunct="0">
        <a:lnSpc>
          <a:spcPct val="90000"/>
        </a:lnSpc>
        <a:spcBef>
          <a:spcPct val="0"/>
        </a:spcBef>
        <a:spcAft>
          <a:spcPct val="0"/>
        </a:spcAft>
        <a:defRPr sz="5400">
          <a:solidFill>
            <a:schemeClr val="tx2"/>
          </a:solidFill>
          <a:latin typeface="Segoe Semibold" pitchFamily="34" charset="0"/>
        </a:defRPr>
      </a:lvl2pPr>
      <a:lvl3pPr algn="l" defTabSz="1095376" rtl="0" eaLnBrk="0" fontAlgn="base" hangingPunct="0">
        <a:lnSpc>
          <a:spcPct val="90000"/>
        </a:lnSpc>
        <a:spcBef>
          <a:spcPct val="0"/>
        </a:spcBef>
        <a:spcAft>
          <a:spcPct val="0"/>
        </a:spcAft>
        <a:defRPr sz="5400">
          <a:solidFill>
            <a:schemeClr val="tx2"/>
          </a:solidFill>
          <a:latin typeface="Segoe Semibold" pitchFamily="34" charset="0"/>
        </a:defRPr>
      </a:lvl3pPr>
      <a:lvl4pPr algn="l" defTabSz="1095376" rtl="0" eaLnBrk="0" fontAlgn="base" hangingPunct="0">
        <a:lnSpc>
          <a:spcPct val="90000"/>
        </a:lnSpc>
        <a:spcBef>
          <a:spcPct val="0"/>
        </a:spcBef>
        <a:spcAft>
          <a:spcPct val="0"/>
        </a:spcAft>
        <a:defRPr sz="5400">
          <a:solidFill>
            <a:schemeClr val="tx2"/>
          </a:solidFill>
          <a:latin typeface="Segoe Semibold" pitchFamily="34" charset="0"/>
        </a:defRPr>
      </a:lvl4pPr>
      <a:lvl5pPr algn="l" defTabSz="1095376" rtl="0" eaLnBrk="0" fontAlgn="base" hangingPunct="0">
        <a:lnSpc>
          <a:spcPct val="90000"/>
        </a:lnSpc>
        <a:spcBef>
          <a:spcPct val="0"/>
        </a:spcBef>
        <a:spcAft>
          <a:spcPct val="0"/>
        </a:spcAft>
        <a:defRPr sz="5400">
          <a:solidFill>
            <a:schemeClr val="tx2"/>
          </a:solidFill>
          <a:latin typeface="Segoe Semibold" pitchFamily="34" charset="0"/>
        </a:defRPr>
      </a:lvl5pPr>
      <a:lvl6pPr marL="457182" algn="l" defTabSz="1096919" rtl="0" fontAlgn="base">
        <a:lnSpc>
          <a:spcPct val="90000"/>
        </a:lnSpc>
        <a:spcBef>
          <a:spcPct val="0"/>
        </a:spcBef>
        <a:spcAft>
          <a:spcPct val="0"/>
        </a:spcAft>
        <a:defRPr sz="5400">
          <a:solidFill>
            <a:schemeClr val="tx2"/>
          </a:solidFill>
          <a:latin typeface="Segoe Semibold" pitchFamily="34" charset="0"/>
        </a:defRPr>
      </a:lvl6pPr>
      <a:lvl7pPr marL="914364" algn="l" defTabSz="1096919" rtl="0" fontAlgn="base">
        <a:lnSpc>
          <a:spcPct val="90000"/>
        </a:lnSpc>
        <a:spcBef>
          <a:spcPct val="0"/>
        </a:spcBef>
        <a:spcAft>
          <a:spcPct val="0"/>
        </a:spcAft>
        <a:defRPr sz="5400">
          <a:solidFill>
            <a:schemeClr val="tx2"/>
          </a:solidFill>
          <a:latin typeface="Segoe Semibold" pitchFamily="34" charset="0"/>
        </a:defRPr>
      </a:lvl7pPr>
      <a:lvl8pPr marL="1371545" algn="l" defTabSz="1096919" rtl="0" fontAlgn="base">
        <a:lnSpc>
          <a:spcPct val="90000"/>
        </a:lnSpc>
        <a:spcBef>
          <a:spcPct val="0"/>
        </a:spcBef>
        <a:spcAft>
          <a:spcPct val="0"/>
        </a:spcAft>
        <a:defRPr sz="5400">
          <a:solidFill>
            <a:schemeClr val="tx2"/>
          </a:solidFill>
          <a:latin typeface="Segoe Semibold" pitchFamily="34" charset="0"/>
        </a:defRPr>
      </a:lvl8pPr>
      <a:lvl9pPr marL="1828727" algn="l" defTabSz="1096919" rtl="0" fontAlgn="base">
        <a:lnSpc>
          <a:spcPct val="90000"/>
        </a:lnSpc>
        <a:spcBef>
          <a:spcPct val="0"/>
        </a:spcBef>
        <a:spcAft>
          <a:spcPct val="0"/>
        </a:spcAft>
        <a:defRPr sz="5400">
          <a:solidFill>
            <a:schemeClr val="tx2"/>
          </a:solidFill>
          <a:latin typeface="Segoe Semibold" pitchFamily="34" charset="0"/>
        </a:defRPr>
      </a:lvl9pPr>
    </p:titleStyle>
    <p:bodyStyle>
      <a:lvl1pPr marL="459106" indent="-459106" algn="l" defTabSz="1095376" rtl="0" eaLnBrk="0" fontAlgn="base" hangingPunct="0">
        <a:lnSpc>
          <a:spcPct val="90000"/>
        </a:lnSpc>
        <a:spcBef>
          <a:spcPct val="30000"/>
        </a:spcBef>
        <a:spcAft>
          <a:spcPct val="0"/>
        </a:spcAft>
        <a:buClr>
          <a:schemeClr val="tx2"/>
        </a:buClr>
        <a:buSzPct val="95000"/>
        <a:buFontTx/>
        <a:buBlip>
          <a:blip r:embed="rId10"/>
        </a:buBlip>
        <a:defRPr sz="3600">
          <a:solidFill>
            <a:schemeClr val="tx1"/>
          </a:solidFill>
          <a:latin typeface="+mn-lt"/>
          <a:ea typeface="+mn-ea"/>
          <a:cs typeface="+mn-cs"/>
        </a:defRPr>
      </a:lvl1pPr>
      <a:lvl2pPr marL="845820" indent="-381000" algn="l" defTabSz="1095376" rtl="0" eaLnBrk="0" fontAlgn="base" hangingPunct="0">
        <a:lnSpc>
          <a:spcPct val="90000"/>
        </a:lnSpc>
        <a:spcBef>
          <a:spcPct val="30000"/>
        </a:spcBef>
        <a:spcAft>
          <a:spcPct val="0"/>
        </a:spcAft>
        <a:buClr>
          <a:schemeClr val="tx2"/>
        </a:buClr>
        <a:buSzPct val="80000"/>
        <a:buFontTx/>
        <a:buBlip>
          <a:blip r:embed="rId11"/>
        </a:buBlip>
        <a:defRPr sz="3200">
          <a:solidFill>
            <a:schemeClr val="tx1"/>
          </a:solidFill>
          <a:latin typeface="+mn-lt"/>
        </a:defRPr>
      </a:lvl2pPr>
      <a:lvl3pPr marL="1186816" indent="-339090" algn="l" defTabSz="1095376" rtl="0" eaLnBrk="0" fontAlgn="base" hangingPunct="0">
        <a:lnSpc>
          <a:spcPct val="90000"/>
        </a:lnSpc>
        <a:spcBef>
          <a:spcPct val="30000"/>
        </a:spcBef>
        <a:spcAft>
          <a:spcPct val="0"/>
        </a:spcAft>
        <a:buClr>
          <a:schemeClr val="tx2"/>
        </a:buClr>
        <a:buSzPct val="80000"/>
        <a:buFontTx/>
        <a:buBlip>
          <a:blip r:embed="rId11"/>
        </a:buBlip>
        <a:defRPr sz="2800">
          <a:solidFill>
            <a:schemeClr val="tx1"/>
          </a:solidFill>
          <a:latin typeface="+mn-lt"/>
        </a:defRPr>
      </a:lvl3pPr>
      <a:lvl4pPr marL="1520190" indent="-33147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4pPr>
      <a:lvl5pPr marL="1836420" indent="-312420" algn="l" defTabSz="1095376" rtl="0" eaLnBrk="0" fontAlgn="base" hangingPunct="0">
        <a:lnSpc>
          <a:spcPct val="90000"/>
        </a:lnSpc>
        <a:spcBef>
          <a:spcPct val="30000"/>
        </a:spcBef>
        <a:spcAft>
          <a:spcPct val="0"/>
        </a:spcAft>
        <a:buClr>
          <a:schemeClr val="tx2"/>
        </a:buClr>
        <a:buSzPct val="80000"/>
        <a:buFontTx/>
        <a:buBlip>
          <a:blip r:embed="rId11"/>
        </a:buBlip>
        <a:defRPr sz="2400">
          <a:solidFill>
            <a:schemeClr val="tx1"/>
          </a:solidFill>
          <a:latin typeface="+mn-lt"/>
        </a:defRPr>
      </a:lvl5pPr>
      <a:lvl6pPr marL="2293847"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6pPr>
      <a:lvl7pPr marL="2751028"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7pPr>
      <a:lvl8pPr marL="3208210"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8pPr>
      <a:lvl9pPr marL="3665392" indent="-314312" algn="l" defTabSz="1096919" rtl="0" fontAlgn="base">
        <a:lnSpc>
          <a:spcPct val="90000"/>
        </a:lnSpc>
        <a:spcBef>
          <a:spcPct val="30000"/>
        </a:spcBef>
        <a:spcAft>
          <a:spcPct val="0"/>
        </a:spcAft>
        <a:buClr>
          <a:schemeClr val="tx2"/>
        </a:buClr>
        <a:buSzPct val="80000"/>
        <a:buFont typeface="Wingdings" pitchFamily="2" charset="2"/>
        <a:buBlip>
          <a:blip r:embed="rId12"/>
        </a:buBlip>
        <a:defRPr sz="2400">
          <a:solidFill>
            <a:schemeClr val="tx1"/>
          </a:solidFill>
          <a:latin typeface="+mn-lt"/>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7.wmf"/><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 name="Rectangle 64"/>
          <p:cNvSpPr>
            <a:spLocks noGrp="1" noChangeArrowheads="1"/>
          </p:cNvSpPr>
          <p:nvPr>
            <p:ph type="ctrTitle"/>
          </p:nvPr>
        </p:nvSpPr>
        <p:spPr>
          <a:xfrm>
            <a:off x="791237" y="2825750"/>
            <a:ext cx="9337673" cy="1661993"/>
          </a:xfrm>
        </p:spPr>
        <p:txBody>
          <a:bodyPr/>
          <a:lstStyle/>
          <a:p>
            <a:r>
              <a:rPr lang="en-US" sz="6000" dirty="0" smtClean="0"/>
              <a:t>Improving Spam Filtering by Detecting Gray Mail</a:t>
            </a:r>
            <a:endParaRPr lang="en-US" sz="6000" dirty="0"/>
          </a:p>
        </p:txBody>
      </p:sp>
      <p:sp>
        <p:nvSpPr>
          <p:cNvPr id="3137" name="Rectangle 65"/>
          <p:cNvSpPr>
            <a:spLocks noGrp="1" noChangeArrowheads="1"/>
          </p:cNvSpPr>
          <p:nvPr>
            <p:ph type="subTitle" idx="1"/>
          </p:nvPr>
        </p:nvSpPr>
        <p:spPr>
          <a:xfrm>
            <a:off x="791239" y="5586005"/>
            <a:ext cx="9785774" cy="1135696"/>
          </a:xfrm>
        </p:spPr>
        <p:txBody>
          <a:bodyPr/>
          <a:lstStyle/>
          <a:p>
            <a:r>
              <a:rPr lang="en-US" sz="3600" dirty="0" smtClean="0">
                <a:solidFill>
                  <a:schemeClr val="accent1"/>
                </a:solidFill>
                <a:effectLst>
                  <a:outerShdw blurRad="38100" dist="38100" dir="2700000" algn="tl">
                    <a:srgbClr val="000000">
                      <a:alpha val="43137"/>
                    </a:srgbClr>
                  </a:outerShdw>
                </a:effectLst>
              </a:rPr>
              <a:t>Scott Wen-tau Yih</a:t>
            </a:r>
            <a:r>
              <a:rPr lang="en-US" sz="3600" dirty="0" smtClean="0"/>
              <a:t>, Robert McCann &amp; Alek Kolcz</a:t>
            </a:r>
          </a:p>
          <a:p>
            <a:r>
              <a:rPr lang="en-US" sz="700" dirty="0" smtClean="0"/>
              <a:t>	</a:t>
            </a:r>
          </a:p>
          <a:p>
            <a:r>
              <a:rPr lang="en-US" sz="3600" i="1" dirty="0" smtClean="0"/>
              <a:t>Microsoft Corporation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30997"/>
          </a:xfrm>
        </p:spPr>
        <p:txBody>
          <a:bodyPr/>
          <a:lstStyle/>
          <a:p>
            <a:r>
              <a:rPr lang="en-US" sz="6000" dirty="0" smtClean="0"/>
              <a:t>Learning from Mixed Sender</a:t>
            </a:r>
            <a:r>
              <a:rPr lang="en-US" sz="6000" baseline="0" dirty="0" smtClean="0"/>
              <a:t> Mail</a:t>
            </a:r>
            <a:endParaRPr lang="en-US" sz="6000" dirty="0"/>
          </a:p>
        </p:txBody>
      </p:sp>
      <p:sp>
        <p:nvSpPr>
          <p:cNvPr id="3" name="Text Placeholder 2"/>
          <p:cNvSpPr>
            <a:spLocks noGrp="1"/>
          </p:cNvSpPr>
          <p:nvPr>
            <p:ph type="body" idx="1"/>
          </p:nvPr>
        </p:nvSpPr>
        <p:spPr>
          <a:xfrm>
            <a:off x="457200" y="2833466"/>
            <a:ext cx="10056494" cy="5152180"/>
          </a:xfrm>
        </p:spPr>
        <p:txBody>
          <a:bodyPr/>
          <a:lstStyle/>
          <a:p>
            <a:r>
              <a:rPr lang="en-US" dirty="0" smtClean="0"/>
              <a:t>Idea: treat mixed senders as gray mail senders</a:t>
            </a:r>
          </a:p>
          <a:p>
            <a:pPr lvl="1"/>
            <a:r>
              <a:rPr lang="en-US" dirty="0" smtClean="0"/>
              <a:t>Mixed sender: messages labeled as good or spam</a:t>
            </a:r>
          </a:p>
          <a:p>
            <a:pPr lvl="2"/>
            <a:r>
              <a:rPr lang="en-US" dirty="0" smtClean="0"/>
              <a:t>Sending both good and spam messages</a:t>
            </a:r>
          </a:p>
          <a:p>
            <a:pPr lvl="2"/>
            <a:r>
              <a:rPr lang="en-US" dirty="0" smtClean="0"/>
              <a:t>Sending gray mail messages </a:t>
            </a:r>
          </a:p>
          <a:p>
            <a:pPr lvl="1"/>
            <a:r>
              <a:rPr lang="en-US" dirty="0" smtClean="0"/>
              <a:t>Treat all these messages as gray mail</a:t>
            </a:r>
          </a:p>
          <a:p>
            <a:r>
              <a:rPr lang="en-US" dirty="0" smtClean="0"/>
              <a:t>Procedure</a:t>
            </a:r>
          </a:p>
          <a:p>
            <a:pPr lvl="1"/>
            <a:r>
              <a:rPr lang="en-US" dirty="0" smtClean="0"/>
              <a:t>Consider senders (IP24) with &gt; 10 messages</a:t>
            </a:r>
          </a:p>
          <a:p>
            <a:pPr lvl="1"/>
            <a:r>
              <a:rPr lang="en-US" dirty="0" smtClean="0"/>
              <a:t>Mixed sender: spam ratio between 20% and 80%</a:t>
            </a:r>
          </a:p>
          <a:p>
            <a:pPr lvl="1"/>
            <a:r>
              <a:rPr lang="en-US" dirty="0" smtClean="0"/>
              <a:t>Train a gray mail classifier using logistic regression </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9742"/>
            <a:ext cx="10056494" cy="789447"/>
          </a:xfrm>
        </p:spPr>
        <p:txBody>
          <a:bodyPr/>
          <a:lstStyle/>
          <a:p>
            <a:r>
              <a:rPr lang="en-US" sz="5700" dirty="0" smtClean="0"/>
              <a:t>Learning from Gray</a:t>
            </a:r>
            <a:r>
              <a:rPr lang="en-US" sz="5700" baseline="0" dirty="0" smtClean="0"/>
              <a:t> Mail Campaigns</a:t>
            </a:r>
            <a:endParaRPr lang="en-US" sz="5700" dirty="0"/>
          </a:p>
        </p:txBody>
      </p:sp>
      <p:sp>
        <p:nvSpPr>
          <p:cNvPr id="3" name="Text Placeholder 2"/>
          <p:cNvSpPr>
            <a:spLocks noGrp="1"/>
          </p:cNvSpPr>
          <p:nvPr>
            <p:ph type="body" idx="1"/>
          </p:nvPr>
        </p:nvSpPr>
        <p:spPr>
          <a:xfrm>
            <a:off x="368488" y="2860762"/>
            <a:ext cx="10413244" cy="4708981"/>
          </a:xfrm>
        </p:spPr>
        <p:txBody>
          <a:bodyPr/>
          <a:lstStyle/>
          <a:p>
            <a:r>
              <a:rPr lang="en-US" dirty="0" smtClean="0"/>
              <a:t>Idea: find gray mail campaigns in training data</a:t>
            </a:r>
          </a:p>
          <a:p>
            <a:pPr lvl="1"/>
            <a:r>
              <a:rPr lang="en-US" dirty="0" smtClean="0"/>
              <a:t>Find email campaigns (identical </a:t>
            </a:r>
            <a:r>
              <a:rPr lang="en-US" dirty="0" err="1" smtClean="0"/>
              <a:t>msgs</a:t>
            </a:r>
            <a:r>
              <a:rPr lang="en-US" dirty="0" smtClean="0"/>
              <a:t>) in labeled data</a:t>
            </a:r>
          </a:p>
          <a:p>
            <a:pPr lvl="1"/>
            <a:r>
              <a:rPr lang="en-US" dirty="0" smtClean="0"/>
              <a:t>Treat messages as gray mail if disagreement is high</a:t>
            </a:r>
          </a:p>
          <a:p>
            <a:r>
              <a:rPr lang="en-US" dirty="0" smtClean="0"/>
              <a:t>Procedure</a:t>
            </a:r>
          </a:p>
          <a:p>
            <a:pPr lvl="1"/>
            <a:r>
              <a:rPr lang="en-US" dirty="0" smtClean="0"/>
              <a:t>Near-duplicate detection </a:t>
            </a:r>
            <a:r>
              <a:rPr lang="en-US" sz="2800" dirty="0" smtClean="0"/>
              <a:t>[</a:t>
            </a:r>
            <a:r>
              <a:rPr lang="en-US" sz="2800" dirty="0" err="1" smtClean="0"/>
              <a:t>Kolcz&amp;Chowdhury</a:t>
            </a:r>
            <a:r>
              <a:rPr lang="en-US" sz="2800" dirty="0" smtClean="0"/>
              <a:t> CEAS-07]</a:t>
            </a:r>
          </a:p>
          <a:p>
            <a:pPr lvl="1"/>
            <a:r>
              <a:rPr lang="en-US" dirty="0" smtClean="0"/>
              <a:t>Consider campaigns with more than 10 messages</a:t>
            </a:r>
          </a:p>
          <a:p>
            <a:pPr lvl="1"/>
            <a:r>
              <a:rPr lang="en-US" dirty="0" smtClean="0"/>
              <a:t>Gray mail: spam ratio between 20% and 80%</a:t>
            </a:r>
          </a:p>
          <a:p>
            <a:pPr lvl="1"/>
            <a:r>
              <a:rPr lang="en-US" dirty="0" smtClean="0"/>
              <a:t>Train a gray mail classifier using logistic regression</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97038"/>
            <a:ext cx="10056494" cy="803297"/>
          </a:xfrm>
        </p:spPr>
        <p:txBody>
          <a:bodyPr/>
          <a:lstStyle/>
          <a:p>
            <a:r>
              <a:rPr sz="5800" smtClean="0"/>
              <a:t>Gray Mail Detection </a:t>
            </a:r>
            <a:r>
              <a:rPr lang="en-US" sz="5800" dirty="0" smtClean="0"/>
              <a:t>Experiments</a:t>
            </a:r>
            <a:endParaRPr lang="en-US" sz="5800" dirty="0"/>
          </a:p>
        </p:txBody>
      </p:sp>
      <p:sp>
        <p:nvSpPr>
          <p:cNvPr id="3" name="Text Placeholder 2"/>
          <p:cNvSpPr>
            <a:spLocks noGrp="1"/>
          </p:cNvSpPr>
          <p:nvPr>
            <p:ph type="body" idx="1"/>
          </p:nvPr>
        </p:nvSpPr>
        <p:spPr>
          <a:xfrm>
            <a:off x="457200" y="3120074"/>
            <a:ext cx="10056494" cy="4339650"/>
          </a:xfrm>
        </p:spPr>
        <p:txBody>
          <a:bodyPr/>
          <a:lstStyle/>
          <a:p>
            <a:r>
              <a:rPr lang="en-US" dirty="0" smtClean="0"/>
              <a:t>Data: Hotmail Feedback Loop</a:t>
            </a:r>
          </a:p>
          <a:p>
            <a:pPr lvl="1"/>
            <a:r>
              <a:rPr lang="en-US" dirty="0" smtClean="0"/>
              <a:t>Hotmail messages labeled as </a:t>
            </a:r>
            <a:r>
              <a:rPr lang="en-US" dirty="0" smtClean="0">
                <a:solidFill>
                  <a:srgbClr val="FFFF00"/>
                </a:solidFill>
              </a:rPr>
              <a:t>good</a:t>
            </a:r>
            <a:r>
              <a:rPr lang="en-US" dirty="0" smtClean="0"/>
              <a:t> or </a:t>
            </a:r>
            <a:r>
              <a:rPr lang="en-US" dirty="0" smtClean="0">
                <a:solidFill>
                  <a:srgbClr val="FFFF00"/>
                </a:solidFill>
              </a:rPr>
              <a:t>spam</a:t>
            </a:r>
          </a:p>
          <a:p>
            <a:pPr lvl="1"/>
            <a:r>
              <a:rPr lang="en-US" dirty="0" smtClean="0"/>
              <a:t>Obtained by polling over 100K users daily</a:t>
            </a:r>
          </a:p>
          <a:p>
            <a:pPr lvl="8"/>
            <a:endParaRPr lang="en-US" sz="800" dirty="0" smtClean="0"/>
          </a:p>
          <a:p>
            <a:pPr lvl="1"/>
            <a:r>
              <a:rPr lang="en-US" dirty="0" smtClean="0"/>
              <a:t>Training: 800K messages from Jan ~ Aug, 2006</a:t>
            </a:r>
          </a:p>
          <a:p>
            <a:pPr lvl="1"/>
            <a:r>
              <a:rPr lang="en-US" dirty="0" smtClean="0"/>
              <a:t>Testing: 418 messages from Sep ~ Nov, 2006</a:t>
            </a:r>
          </a:p>
          <a:p>
            <a:pPr lvl="2"/>
            <a:r>
              <a:rPr lang="en-US" dirty="0" smtClean="0"/>
              <a:t>Labels: </a:t>
            </a:r>
            <a:r>
              <a:rPr lang="en-US" dirty="0" smtClean="0">
                <a:solidFill>
                  <a:srgbClr val="FFFF00"/>
                </a:solidFill>
              </a:rPr>
              <a:t>gray</a:t>
            </a:r>
            <a:r>
              <a:rPr lang="en-US" dirty="0" smtClean="0"/>
              <a:t> or </a:t>
            </a:r>
            <a:r>
              <a:rPr lang="en-US" dirty="0" smtClean="0">
                <a:solidFill>
                  <a:srgbClr val="FFFF00"/>
                </a:solidFill>
              </a:rPr>
              <a:t>not gray</a:t>
            </a:r>
          </a:p>
          <a:p>
            <a:pPr lvl="8"/>
            <a:endParaRPr lang="en-US" sz="800" dirty="0" smtClean="0">
              <a:solidFill>
                <a:srgbClr val="FFFF00"/>
              </a:solidFill>
            </a:endParaRPr>
          </a:p>
          <a:p>
            <a:r>
              <a:rPr lang="en-US" dirty="0" smtClean="0"/>
              <a:t>Compare results using recall-precision curves</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78670"/>
            <a:ext cx="10056494" cy="900246"/>
          </a:xfrm>
        </p:spPr>
        <p:txBody>
          <a:bodyPr/>
          <a:lstStyle/>
          <a:p>
            <a:r>
              <a:rPr lang="en-US" dirty="0" smtClean="0"/>
              <a:t>Results in Recall-Precision</a:t>
            </a:r>
            <a:endParaRPr lang="en-US" dirty="0"/>
          </a:p>
        </p:txBody>
      </p:sp>
      <p:grpSp>
        <p:nvGrpSpPr>
          <p:cNvPr id="7" name="Group 6"/>
          <p:cNvGrpSpPr/>
          <p:nvPr/>
        </p:nvGrpSpPr>
        <p:grpSpPr>
          <a:xfrm>
            <a:off x="1050877" y="2524833"/>
            <a:ext cx="8843752" cy="5527346"/>
            <a:chOff x="1050877" y="2524833"/>
            <a:chExt cx="8843752" cy="5527346"/>
          </a:xfrm>
        </p:grpSpPr>
        <p:graphicFrame>
          <p:nvGraphicFramePr>
            <p:cNvPr id="4" name="Chart 3"/>
            <p:cNvGraphicFramePr/>
            <p:nvPr/>
          </p:nvGraphicFramePr>
          <p:xfrm>
            <a:off x="1665029" y="2524833"/>
            <a:ext cx="8229600" cy="514520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503764" y="7528959"/>
              <a:ext cx="2729552" cy="523220"/>
            </a:xfrm>
            <a:prstGeom prst="rect">
              <a:avLst/>
            </a:prstGeom>
            <a:noFill/>
          </p:spPr>
          <p:txBody>
            <a:bodyPr wrap="square" rtlCol="0">
              <a:spAutoFit/>
            </a:bodyPr>
            <a:lstStyle/>
            <a:p>
              <a:pPr algn="ctr"/>
              <a:r>
                <a:rPr lang="en-US" sz="2800" dirty="0" smtClean="0">
                  <a:solidFill>
                    <a:schemeClr val="tx1"/>
                  </a:solidFill>
                  <a:latin typeface="Segoe" pitchFamily="34" charset="0"/>
                </a:rPr>
                <a:t>Recall</a:t>
              </a:r>
            </a:p>
          </p:txBody>
        </p:sp>
        <p:sp>
          <p:nvSpPr>
            <p:cNvPr id="6" name="TextBox 5"/>
            <p:cNvSpPr txBox="1"/>
            <p:nvPr/>
          </p:nvSpPr>
          <p:spPr>
            <a:xfrm>
              <a:off x="1050877" y="3862317"/>
              <a:ext cx="615553" cy="1710574"/>
            </a:xfrm>
            <a:prstGeom prst="rect">
              <a:avLst/>
            </a:prstGeom>
            <a:noFill/>
          </p:spPr>
          <p:txBody>
            <a:bodyPr vert="vert270" wrap="square" rtlCol="0">
              <a:spAutoFit/>
            </a:bodyPr>
            <a:lstStyle/>
            <a:p>
              <a:pPr algn="ctr"/>
              <a:r>
                <a:rPr lang="en-US" sz="2800" dirty="0" smtClean="0">
                  <a:solidFill>
                    <a:schemeClr val="tx1"/>
                  </a:solidFill>
                  <a:latin typeface="Segoe" pitchFamily="34" charset="0"/>
                </a:rPr>
                <a:t>Precision</a:t>
              </a:r>
            </a:p>
          </p:txBody>
        </p:sp>
      </p:gr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785" y="1697038"/>
            <a:ext cx="10194877" cy="827798"/>
          </a:xfrm>
        </p:spPr>
        <p:txBody>
          <a:bodyPr/>
          <a:lstStyle/>
          <a:p>
            <a:r>
              <a:rPr lang="en-US" sz="5600" dirty="0" smtClean="0"/>
              <a:t>Application:</a:t>
            </a:r>
            <a:r>
              <a:rPr sz="5600" smtClean="0"/>
              <a:t> </a:t>
            </a:r>
            <a:r>
              <a:rPr lang="en-US" sz="5600" dirty="0" smtClean="0"/>
              <a:t>Improving Spam Filtering</a:t>
            </a:r>
            <a:endParaRPr lang="en-US" sz="5600" dirty="0"/>
          </a:p>
        </p:txBody>
      </p:sp>
      <p:sp>
        <p:nvSpPr>
          <p:cNvPr id="3" name="Text Placeholder 2"/>
          <p:cNvSpPr>
            <a:spLocks noGrp="1"/>
          </p:cNvSpPr>
          <p:nvPr>
            <p:ph type="body" idx="1"/>
          </p:nvPr>
        </p:nvSpPr>
        <p:spPr>
          <a:xfrm>
            <a:off x="457200" y="2792522"/>
            <a:ext cx="10056494" cy="4912114"/>
          </a:xfrm>
        </p:spPr>
        <p:txBody>
          <a:bodyPr/>
          <a:lstStyle/>
          <a:p>
            <a:r>
              <a:rPr lang="en-US" sz="3200" baseline="0" dirty="0" smtClean="0">
                <a:solidFill>
                  <a:schemeClr val="tx1"/>
                </a:solidFill>
                <a:latin typeface="+mn-lt"/>
                <a:ea typeface="+mn-ea"/>
                <a:cs typeface="+mn-cs"/>
              </a:rPr>
              <a:t>A two-filter architecture</a:t>
            </a:r>
          </a:p>
          <a:p>
            <a:pPr lvl="1"/>
            <a:r>
              <a:rPr lang="en-US" sz="2800" baseline="0" dirty="0" smtClean="0">
                <a:solidFill>
                  <a:schemeClr val="tx1"/>
                </a:solidFill>
                <a:latin typeface="+mn-lt"/>
                <a:ea typeface="+mn-ea"/>
                <a:cs typeface="+mn-cs"/>
              </a:rPr>
              <a:t>Separate gray mail from other mail</a:t>
            </a:r>
          </a:p>
          <a:p>
            <a:pPr lvl="1"/>
            <a:r>
              <a:rPr lang="en-US" sz="2800" baseline="0" dirty="0" smtClean="0">
                <a:solidFill>
                  <a:schemeClr val="tx1"/>
                </a:solidFill>
                <a:latin typeface="+mn-lt"/>
                <a:ea typeface="+mn-ea"/>
                <a:cs typeface="+mn-cs"/>
              </a:rPr>
              <a:t>Train</a:t>
            </a:r>
            <a:r>
              <a:rPr lang="en-US" sz="2800" dirty="0" smtClean="0">
                <a:solidFill>
                  <a:schemeClr val="tx1"/>
                </a:solidFill>
                <a:latin typeface="+mn-lt"/>
                <a:ea typeface="+mn-ea"/>
                <a:cs typeface="+mn-cs"/>
              </a:rPr>
              <a:t> two filters based on gray mail and other mail, resp.</a:t>
            </a:r>
          </a:p>
          <a:p>
            <a:pPr lvl="8"/>
            <a:endParaRPr lang="en-US" sz="700" baseline="0" dirty="0" smtClean="0">
              <a:solidFill>
                <a:schemeClr val="tx1"/>
              </a:solidFill>
              <a:latin typeface="+mn-lt"/>
              <a:ea typeface="+mn-ea"/>
              <a:cs typeface="+mn-cs"/>
            </a:endParaRPr>
          </a:p>
          <a:p>
            <a:r>
              <a:rPr lang="en-US" sz="3200" baseline="0" dirty="0" smtClean="0">
                <a:solidFill>
                  <a:schemeClr val="tx1"/>
                </a:solidFill>
                <a:latin typeface="+mn-lt"/>
                <a:ea typeface="+mn-ea"/>
                <a:cs typeface="+mn-cs"/>
              </a:rPr>
              <a:t>Experimental</a:t>
            </a:r>
            <a:r>
              <a:rPr lang="en-US" sz="3200" dirty="0" smtClean="0">
                <a:solidFill>
                  <a:schemeClr val="tx1"/>
                </a:solidFill>
                <a:latin typeface="+mn-lt"/>
                <a:ea typeface="+mn-ea"/>
                <a:cs typeface="+mn-cs"/>
              </a:rPr>
              <a:t> setting</a:t>
            </a:r>
            <a:endParaRPr lang="en-US" sz="3200" baseline="0" dirty="0" smtClean="0">
              <a:solidFill>
                <a:schemeClr val="tx1"/>
              </a:solidFill>
              <a:latin typeface="+mn-lt"/>
              <a:ea typeface="+mn-ea"/>
              <a:cs typeface="+mn-cs"/>
            </a:endParaRPr>
          </a:p>
          <a:p>
            <a:pPr lvl="1"/>
            <a:r>
              <a:rPr lang="en-US" sz="2800" dirty="0" smtClean="0">
                <a:ea typeface="+mn-ea"/>
                <a:cs typeface="+mn-cs"/>
              </a:rPr>
              <a:t>Training: 300K messages from Sep to Nov, 2006</a:t>
            </a:r>
          </a:p>
          <a:p>
            <a:pPr lvl="1"/>
            <a:r>
              <a:rPr lang="en-US" sz="2800" dirty="0" smtClean="0">
                <a:ea typeface="+mn-ea"/>
                <a:cs typeface="+mn-cs"/>
              </a:rPr>
              <a:t>Testing: 100K messages from Dec, 2006</a:t>
            </a:r>
          </a:p>
          <a:p>
            <a:pPr lvl="1"/>
            <a:r>
              <a:rPr lang="en-US" sz="2800" dirty="0" smtClean="0">
                <a:ea typeface="+mn-ea"/>
                <a:cs typeface="+mn-cs"/>
              </a:rPr>
              <a:t>Gray mail detector: learning from gray mail campaigns</a:t>
            </a:r>
          </a:p>
          <a:p>
            <a:r>
              <a:rPr lang="en-US" sz="3200" dirty="0" smtClean="0"/>
              <a:t>Results: reducing the false-negative rate by 2%~6% in the low false-positive region</a:t>
            </a:r>
            <a:endParaRPr lang="en-US" sz="3200"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 name="Rectangle 51"/>
          <p:cNvSpPr>
            <a:spLocks noGrp="1" noChangeArrowheads="1"/>
          </p:cNvSpPr>
          <p:nvPr>
            <p:ph type="title"/>
          </p:nvPr>
        </p:nvSpPr>
        <p:spPr>
          <a:xfrm>
            <a:off x="480950" y="1483656"/>
            <a:ext cx="10056494" cy="900246"/>
          </a:xfrm>
        </p:spPr>
        <p:txBody>
          <a:bodyPr/>
          <a:lstStyle/>
          <a:p>
            <a:pPr defTabSz="1096876" eaLnBrk="1" hangingPunct="1">
              <a:defRPr/>
            </a:pPr>
            <a:r>
              <a:rPr lang="en-US" dirty="0" smtClean="0">
                <a:effectLst>
                  <a:outerShdw blurRad="50800" dist="38100" dir="2700000" algn="tl" rotWithShape="0">
                    <a:prstClr val="black">
                      <a:alpha val="40000"/>
                    </a:prstClr>
                  </a:outerShdw>
                </a:effectLst>
              </a:rPr>
              <a:t>Conclusions</a:t>
            </a:r>
            <a:endParaRPr lang="en-US" dirty="0">
              <a:effectLst>
                <a:outerShdw blurRad="50800" dist="38100" dir="2700000" algn="tl" rotWithShape="0">
                  <a:prstClr val="black">
                    <a:alpha val="40000"/>
                  </a:prstClr>
                </a:outerShdw>
              </a:effectLst>
            </a:endParaRPr>
          </a:p>
        </p:txBody>
      </p:sp>
      <p:sp>
        <p:nvSpPr>
          <p:cNvPr id="4102" name="Rectangle 52"/>
          <p:cNvSpPr>
            <a:spLocks noGrp="1" noChangeArrowheads="1"/>
          </p:cNvSpPr>
          <p:nvPr>
            <p:ph type="body" idx="1"/>
          </p:nvPr>
        </p:nvSpPr>
        <p:spPr>
          <a:xfrm>
            <a:off x="498764" y="2594962"/>
            <a:ext cx="9973366" cy="5299912"/>
          </a:xfrm>
        </p:spPr>
        <p:txBody>
          <a:bodyPr/>
          <a:lstStyle/>
          <a:p>
            <a:pPr eaLnBrk="1" hangingPunct="1"/>
            <a:r>
              <a:rPr lang="en-US" sz="3200" dirty="0" smtClean="0"/>
              <a:t>The problem of gray mail</a:t>
            </a:r>
          </a:p>
          <a:p>
            <a:pPr lvl="1" eaLnBrk="1" hangingPunct="1"/>
            <a:r>
              <a:rPr lang="en-US" sz="2800" dirty="0" smtClean="0"/>
              <a:t>Messages that are not clearly spam or good</a:t>
            </a:r>
          </a:p>
          <a:p>
            <a:pPr lvl="1" eaLnBrk="1" hangingPunct="1"/>
            <a:r>
              <a:rPr lang="en-US" sz="2800" dirty="0" smtClean="0"/>
              <a:t>Noisy training data, imprecise evaluation of filter quality</a:t>
            </a:r>
          </a:p>
          <a:p>
            <a:pPr eaLnBrk="1" hangingPunct="1"/>
            <a:r>
              <a:rPr lang="en-US" sz="3200" dirty="0" smtClean="0"/>
              <a:t>Pioneer study on gray mail detection methods</a:t>
            </a:r>
          </a:p>
          <a:p>
            <a:pPr lvl="1" eaLnBrk="1" hangingPunct="1"/>
            <a:r>
              <a:rPr lang="en-US" sz="2800" dirty="0" smtClean="0"/>
              <a:t>Committee, mixed sender mail, gray mail campaigns</a:t>
            </a:r>
          </a:p>
          <a:p>
            <a:pPr lvl="1" eaLnBrk="1" hangingPunct="1"/>
            <a:r>
              <a:rPr lang="en-US" sz="2800" dirty="0" smtClean="0"/>
              <a:t>Learning from gray mail campaigns is generally better</a:t>
            </a:r>
          </a:p>
          <a:p>
            <a:pPr lvl="8"/>
            <a:endParaRPr lang="en-US" sz="700" dirty="0" smtClean="0"/>
          </a:p>
          <a:p>
            <a:pPr eaLnBrk="1" hangingPunct="1"/>
            <a:r>
              <a:rPr lang="en-US" sz="3200" dirty="0" smtClean="0"/>
              <a:t>Future work</a:t>
            </a:r>
          </a:p>
          <a:p>
            <a:pPr lvl="1" eaLnBrk="1" hangingPunct="1"/>
            <a:r>
              <a:rPr lang="en-US" sz="2800" dirty="0" smtClean="0"/>
              <a:t>Investigate more methods for gray mail detection</a:t>
            </a:r>
          </a:p>
          <a:p>
            <a:pPr lvl="2" eaLnBrk="1" hangingPunct="1"/>
            <a:r>
              <a:rPr lang="en-US" sz="2400" dirty="0" smtClean="0"/>
              <a:t>Better training data, different ML frameworks, sender information</a:t>
            </a:r>
          </a:p>
          <a:p>
            <a:pPr lvl="1" eaLnBrk="1" hangingPunct="1"/>
            <a:r>
              <a:rPr lang="en-US" sz="2800" dirty="0" smtClean="0"/>
              <a:t>Explore applications in email personalization</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6094"/>
            <a:ext cx="10056494" cy="900246"/>
          </a:xfrm>
        </p:spPr>
        <p:txBody>
          <a:bodyPr/>
          <a:lstStyle/>
          <a:p>
            <a:r>
              <a:rPr smtClean="0"/>
              <a:t>Good vs. Spam Only?</a:t>
            </a:r>
            <a:endParaRPr lang="en-US" dirty="0"/>
          </a:p>
        </p:txBody>
      </p:sp>
      <p:sp>
        <p:nvSpPr>
          <p:cNvPr id="3" name="Text Placeholder 2"/>
          <p:cNvSpPr>
            <a:spLocks noGrp="1"/>
          </p:cNvSpPr>
          <p:nvPr>
            <p:ph type="body" idx="1"/>
          </p:nvPr>
        </p:nvSpPr>
        <p:spPr>
          <a:xfrm>
            <a:off x="429904" y="2860762"/>
            <a:ext cx="10269940" cy="4930581"/>
          </a:xfrm>
        </p:spPr>
        <p:txBody>
          <a:bodyPr/>
          <a:lstStyle/>
          <a:p>
            <a:r>
              <a:rPr lang="en-US" dirty="0" smtClean="0"/>
              <a:t>Good mail: messages users definitely want</a:t>
            </a:r>
          </a:p>
          <a:p>
            <a:pPr lvl="1"/>
            <a:r>
              <a:rPr lang="en-US" dirty="0" smtClean="0"/>
              <a:t>Personal communication, business transactions</a:t>
            </a:r>
          </a:p>
          <a:p>
            <a:r>
              <a:rPr lang="en-US" dirty="0" smtClean="0"/>
              <a:t>Spam mail: unsolicited messages</a:t>
            </a:r>
          </a:p>
          <a:p>
            <a:pPr lvl="1"/>
            <a:r>
              <a:rPr lang="en-US" dirty="0" smtClean="0"/>
              <a:t>Stock scam, phishing messages, illegal products</a:t>
            </a:r>
          </a:p>
          <a:p>
            <a:pPr lvl="8"/>
            <a:endParaRPr lang="en-US" sz="800" dirty="0" smtClean="0"/>
          </a:p>
          <a:p>
            <a:r>
              <a:rPr lang="en-US" dirty="0" smtClean="0">
                <a:solidFill>
                  <a:schemeClr val="accent1"/>
                </a:solidFill>
              </a:rPr>
              <a:t>Gray mail: messages users disagree on labels</a:t>
            </a:r>
          </a:p>
          <a:p>
            <a:pPr lvl="1"/>
            <a:r>
              <a:rPr lang="en-US" dirty="0" smtClean="0">
                <a:solidFill>
                  <a:schemeClr val="accent1"/>
                </a:solidFill>
              </a:rPr>
              <a:t>Unsolicited commercial email (sometimes useful)</a:t>
            </a:r>
          </a:p>
          <a:p>
            <a:pPr lvl="1"/>
            <a:r>
              <a:rPr lang="en-US" dirty="0" smtClean="0">
                <a:solidFill>
                  <a:schemeClr val="accent1"/>
                </a:solidFill>
              </a:rPr>
              <a:t>Newsletters that do not respect unsubscribe requests</a:t>
            </a:r>
          </a:p>
          <a:p>
            <a:pPr lvl="1"/>
            <a:r>
              <a:rPr lang="en-US" dirty="0" smtClean="0">
                <a:solidFill>
                  <a:schemeClr val="accent1"/>
                </a:solidFill>
              </a:rPr>
              <a:t>Either prediction (spam or good) is justifiable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6094"/>
            <a:ext cx="10056494" cy="830997"/>
          </a:xfrm>
        </p:spPr>
        <p:txBody>
          <a:bodyPr/>
          <a:lstStyle/>
          <a:p>
            <a:r>
              <a:rPr sz="6000" smtClean="0"/>
              <a:t>Gray Mail: User's View</a:t>
            </a:r>
            <a:endParaRPr lang="en-US" sz="6000" dirty="0"/>
          </a:p>
        </p:txBody>
      </p:sp>
      <p:sp>
        <p:nvSpPr>
          <p:cNvPr id="3" name="Text Placeholder 2"/>
          <p:cNvSpPr>
            <a:spLocks noGrp="1"/>
          </p:cNvSpPr>
          <p:nvPr>
            <p:ph type="body" idx="1"/>
          </p:nvPr>
        </p:nvSpPr>
        <p:spPr>
          <a:xfrm>
            <a:off x="457200" y="2866030"/>
            <a:ext cx="9246358" cy="2160591"/>
          </a:xfrm>
        </p:spPr>
        <p:txBody>
          <a:bodyPr/>
          <a:lstStyle/>
          <a:p>
            <a:r>
              <a:rPr lang="en-US" dirty="0" smtClean="0"/>
              <a:t>Last month I bought a home theater receiver from HiFi.com.</a:t>
            </a:r>
          </a:p>
          <a:p>
            <a:r>
              <a:rPr lang="en-US" dirty="0" smtClean="0"/>
              <a:t>A week later, I started to receive ad email…</a:t>
            </a:r>
          </a:p>
        </p:txBody>
      </p:sp>
      <p:pic>
        <p:nvPicPr>
          <p:cNvPr id="18434" name="Picture 2" descr="AVR-445 Receiver"/>
          <p:cNvPicPr>
            <a:picLocks noChangeAspect="1" noChangeArrowheads="1"/>
          </p:cNvPicPr>
          <p:nvPr/>
        </p:nvPicPr>
        <p:blipFill>
          <a:blip r:embed="rId3"/>
          <a:srcRect/>
          <a:stretch>
            <a:fillRect/>
          </a:stretch>
        </p:blipFill>
        <p:spPr bwMode="auto">
          <a:xfrm>
            <a:off x="8434317" y="2842121"/>
            <a:ext cx="2089007" cy="975958"/>
          </a:xfrm>
          <a:prstGeom prst="rect">
            <a:avLst/>
          </a:prstGeom>
          <a:noFill/>
        </p:spPr>
      </p:pic>
      <p:grpSp>
        <p:nvGrpSpPr>
          <p:cNvPr id="15" name="Group 14"/>
          <p:cNvGrpSpPr/>
          <p:nvPr/>
        </p:nvGrpSpPr>
        <p:grpSpPr>
          <a:xfrm>
            <a:off x="955347" y="4926842"/>
            <a:ext cx="3848669" cy="2769257"/>
            <a:chOff x="655091" y="4926842"/>
            <a:chExt cx="3848669" cy="2769257"/>
          </a:xfrm>
        </p:grpSpPr>
        <p:grpSp>
          <p:nvGrpSpPr>
            <p:cNvPr id="13" name="Group 12"/>
            <p:cNvGrpSpPr/>
            <p:nvPr/>
          </p:nvGrpSpPr>
          <p:grpSpPr>
            <a:xfrm>
              <a:off x="655091" y="5025490"/>
              <a:ext cx="3848669" cy="2670609"/>
              <a:chOff x="846160" y="4616059"/>
              <a:chExt cx="3848669" cy="2670609"/>
            </a:xfrm>
          </p:grpSpPr>
          <p:grpSp>
            <p:nvGrpSpPr>
              <p:cNvPr id="11" name="Group 10"/>
              <p:cNvGrpSpPr/>
              <p:nvPr/>
            </p:nvGrpSpPr>
            <p:grpSpPr>
              <a:xfrm>
                <a:off x="1431031" y="4616059"/>
                <a:ext cx="2745186" cy="1661560"/>
                <a:chOff x="3710206" y="4725243"/>
                <a:chExt cx="2745186" cy="1661560"/>
              </a:xfrm>
            </p:grpSpPr>
            <p:pic>
              <p:nvPicPr>
                <p:cNvPr id="18439" name="Picture 7" descr="http://www.cambridgesoundworks.com/images/gold/full/m1mv1cv2.jpg"/>
                <p:cNvPicPr>
                  <a:picLocks noChangeAspect="1" noChangeArrowheads="1"/>
                </p:cNvPicPr>
                <p:nvPr/>
              </p:nvPicPr>
              <p:blipFill>
                <a:blip r:embed="rId4"/>
                <a:srcRect/>
                <a:stretch>
                  <a:fillRect/>
                </a:stretch>
              </p:blipFill>
              <p:spPr bwMode="auto">
                <a:xfrm>
                  <a:off x="3710206" y="4725243"/>
                  <a:ext cx="2745186" cy="1661560"/>
                </a:xfrm>
                <a:prstGeom prst="rect">
                  <a:avLst/>
                </a:prstGeom>
                <a:noFill/>
              </p:spPr>
            </p:pic>
            <p:pic>
              <p:nvPicPr>
                <p:cNvPr id="18437"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5581934" y="4728000"/>
                  <a:ext cx="868149" cy="898177"/>
                </a:xfrm>
                <a:prstGeom prst="rect">
                  <a:avLst/>
                </a:prstGeom>
                <a:noFill/>
              </p:spPr>
            </p:pic>
          </p:grpSp>
          <p:sp>
            <p:nvSpPr>
              <p:cNvPr id="12" name="TextBox 11"/>
              <p:cNvSpPr txBox="1"/>
              <p:nvPr/>
            </p:nvSpPr>
            <p:spPr>
              <a:xfrm>
                <a:off x="846160" y="6332561"/>
                <a:ext cx="3848669" cy="954107"/>
              </a:xfrm>
              <a:prstGeom prst="rect">
                <a:avLst/>
              </a:prstGeom>
              <a:noFill/>
            </p:spPr>
            <p:txBody>
              <a:bodyPr wrap="square" rtlCol="0">
                <a:spAutoFit/>
              </a:bodyPr>
              <a:lstStyle/>
              <a:p>
                <a:pPr algn="ctr"/>
                <a:r>
                  <a:rPr lang="en-US" sz="2800" dirty="0" smtClean="0">
                    <a:solidFill>
                      <a:schemeClr val="tx1"/>
                    </a:solidFill>
                    <a:latin typeface="Segoe" pitchFamily="34" charset="0"/>
                  </a:rPr>
                  <a:t>Monster Component Video Cable – 50% off!</a:t>
                </a:r>
                <a:endParaRPr lang="en-US" sz="2800" dirty="0" err="1" smtClean="0">
                  <a:solidFill>
                    <a:schemeClr val="tx1"/>
                  </a:solidFill>
                  <a:latin typeface="Segoe" pitchFamily="34" charset="0"/>
                </a:endParaRPr>
              </a:p>
            </p:txBody>
          </p:sp>
        </p:grpSp>
        <p:sp>
          <p:nvSpPr>
            <p:cNvPr id="14" name="Rectangle 13"/>
            <p:cNvSpPr/>
            <p:nvPr/>
          </p:nvSpPr>
          <p:spPr bwMode="auto">
            <a:xfrm>
              <a:off x="709683"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19" name="Group 18"/>
          <p:cNvGrpSpPr/>
          <p:nvPr/>
        </p:nvGrpSpPr>
        <p:grpSpPr>
          <a:xfrm>
            <a:off x="5987346" y="4885898"/>
            <a:ext cx="3934576" cy="2882546"/>
            <a:chOff x="6301244" y="4885898"/>
            <a:chExt cx="3934576" cy="2882546"/>
          </a:xfrm>
        </p:grpSpPr>
        <p:pic>
          <p:nvPicPr>
            <p:cNvPr id="18442" name="Picture 10" descr="\\cpzaw-pro-05\Mydocs3\scottyih\My Pictures\Microsoft Clip Organizer\j0424466.wmf"/>
            <p:cNvPicPr>
              <a:picLocks noChangeAspect="1" noChangeArrowheads="1"/>
            </p:cNvPicPr>
            <p:nvPr/>
          </p:nvPicPr>
          <p:blipFill>
            <a:blip r:embed="rId6"/>
            <a:srcRect/>
            <a:stretch>
              <a:fillRect/>
            </a:stretch>
          </p:blipFill>
          <p:spPr bwMode="auto">
            <a:xfrm>
              <a:off x="6301244" y="6069819"/>
              <a:ext cx="1974850" cy="1698625"/>
            </a:xfrm>
            <a:prstGeom prst="rect">
              <a:avLst/>
            </a:prstGeom>
            <a:noFill/>
          </p:spPr>
        </p:pic>
        <p:sp>
          <p:nvSpPr>
            <p:cNvPr id="18" name="Rounded Rectangular Callout 17"/>
            <p:cNvSpPr/>
            <p:nvPr/>
          </p:nvSpPr>
          <p:spPr bwMode="auto">
            <a:xfrm>
              <a:off x="7274257" y="4885898"/>
              <a:ext cx="2961563" cy="846161"/>
            </a:xfrm>
            <a:prstGeom prst="wedgeRoundRectCallout">
              <a:avLst>
                <a:gd name="adj1" fmla="val -40188"/>
                <a:gd name="adj2" fmla="val 8024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Good Mail!</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6094"/>
            <a:ext cx="10056494" cy="830997"/>
          </a:xfrm>
        </p:spPr>
        <p:txBody>
          <a:bodyPr/>
          <a:lstStyle/>
          <a:p>
            <a:r>
              <a:rPr sz="6000" smtClean="0"/>
              <a:t>Gray Mail: User's View</a:t>
            </a:r>
            <a:endParaRPr lang="en-US" sz="6000" dirty="0"/>
          </a:p>
        </p:txBody>
      </p:sp>
      <p:sp>
        <p:nvSpPr>
          <p:cNvPr id="3" name="Text Placeholder 2"/>
          <p:cNvSpPr>
            <a:spLocks noGrp="1"/>
          </p:cNvSpPr>
          <p:nvPr>
            <p:ph type="body" idx="1"/>
          </p:nvPr>
        </p:nvSpPr>
        <p:spPr>
          <a:xfrm>
            <a:off x="457200" y="2866031"/>
            <a:ext cx="9246358" cy="1661993"/>
          </a:xfrm>
        </p:spPr>
        <p:txBody>
          <a:bodyPr/>
          <a:lstStyle/>
          <a:p>
            <a:r>
              <a:rPr lang="en-US" dirty="0" smtClean="0"/>
              <a:t>Last month I bought a home theater receiver from HiFi.com.</a:t>
            </a:r>
          </a:p>
          <a:p>
            <a:r>
              <a:rPr lang="en-US" dirty="0" smtClean="0"/>
              <a:t>Next advertising email from HiFi.com…</a:t>
            </a:r>
          </a:p>
        </p:txBody>
      </p:sp>
      <p:pic>
        <p:nvPicPr>
          <p:cNvPr id="18434" name="Picture 2" descr="AVR-445 Receiver"/>
          <p:cNvPicPr>
            <a:picLocks noChangeAspect="1" noChangeArrowheads="1"/>
          </p:cNvPicPr>
          <p:nvPr/>
        </p:nvPicPr>
        <p:blipFill>
          <a:blip r:embed="rId3"/>
          <a:srcRect/>
          <a:stretch>
            <a:fillRect/>
          </a:stretch>
        </p:blipFill>
        <p:spPr bwMode="auto">
          <a:xfrm>
            <a:off x="8434317" y="2842121"/>
            <a:ext cx="2089007" cy="975958"/>
          </a:xfrm>
          <a:prstGeom prst="rect">
            <a:avLst/>
          </a:prstGeom>
          <a:noFill/>
        </p:spPr>
      </p:pic>
      <p:grpSp>
        <p:nvGrpSpPr>
          <p:cNvPr id="16" name="Group 15"/>
          <p:cNvGrpSpPr/>
          <p:nvPr/>
        </p:nvGrpSpPr>
        <p:grpSpPr>
          <a:xfrm>
            <a:off x="5847616" y="4885898"/>
            <a:ext cx="4074306" cy="3088612"/>
            <a:chOff x="5847616" y="4885898"/>
            <a:chExt cx="4074306" cy="3088612"/>
          </a:xfrm>
        </p:grpSpPr>
        <p:sp>
          <p:nvSpPr>
            <p:cNvPr id="18" name="Rounded Rectangular Callout 17"/>
            <p:cNvSpPr/>
            <p:nvPr/>
          </p:nvSpPr>
          <p:spPr bwMode="auto">
            <a:xfrm>
              <a:off x="6960359" y="4885898"/>
              <a:ext cx="2961563" cy="846161"/>
            </a:xfrm>
            <a:prstGeom prst="wedgeRoundRectCallout">
              <a:avLst>
                <a:gd name="adj1" fmla="val -40188"/>
                <a:gd name="adj2" fmla="val 80242"/>
                <a:gd name="adj3"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900" b="0" i="0" u="none" strike="noStrike" cap="none" normalizeH="0" baseline="0" dirty="0" smtClean="0">
                  <a:solidFill>
                    <a:schemeClr val="tx1"/>
                  </a:solidFill>
                  <a:effectLst/>
                  <a:latin typeface="Segoe" pitchFamily="34" charset="0"/>
                </a:rPr>
                <a:t>Junk Mail!</a:t>
              </a:r>
            </a:p>
          </p:txBody>
        </p:sp>
        <p:pic>
          <p:nvPicPr>
            <p:cNvPr id="34818" name="Picture 2" descr="\\cpzaw-pro-05\Mydocs3\scottyih\My Pictures\Microsoft Clip Organizer\j0424468.wmf"/>
            <p:cNvPicPr>
              <a:picLocks noChangeAspect="1" noChangeArrowheads="1"/>
            </p:cNvPicPr>
            <p:nvPr/>
          </p:nvPicPr>
          <p:blipFill>
            <a:blip r:embed="rId4"/>
            <a:srcRect/>
            <a:stretch>
              <a:fillRect/>
            </a:stretch>
          </p:blipFill>
          <p:spPr bwMode="auto">
            <a:xfrm>
              <a:off x="5847616" y="6110785"/>
              <a:ext cx="1981200" cy="1863725"/>
            </a:xfrm>
            <a:prstGeom prst="rect">
              <a:avLst/>
            </a:prstGeom>
            <a:noFill/>
          </p:spPr>
        </p:pic>
      </p:grpSp>
      <p:grpSp>
        <p:nvGrpSpPr>
          <p:cNvPr id="20" name="Group 19"/>
          <p:cNvGrpSpPr/>
          <p:nvPr/>
        </p:nvGrpSpPr>
        <p:grpSpPr>
          <a:xfrm>
            <a:off x="955347" y="4926842"/>
            <a:ext cx="3848669" cy="2769257"/>
            <a:chOff x="955347" y="4926842"/>
            <a:chExt cx="3848669" cy="2769257"/>
          </a:xfrm>
        </p:grpSpPr>
        <p:sp>
          <p:nvSpPr>
            <p:cNvPr id="12" name="TextBox 11"/>
            <p:cNvSpPr txBox="1"/>
            <p:nvPr/>
          </p:nvSpPr>
          <p:spPr>
            <a:xfrm>
              <a:off x="955347" y="6741992"/>
              <a:ext cx="3848669" cy="954107"/>
            </a:xfrm>
            <a:prstGeom prst="rect">
              <a:avLst/>
            </a:prstGeom>
            <a:noFill/>
          </p:spPr>
          <p:txBody>
            <a:bodyPr wrap="square" rtlCol="0">
              <a:spAutoFit/>
            </a:bodyPr>
            <a:lstStyle/>
            <a:p>
              <a:pPr algn="ctr"/>
              <a:r>
                <a:rPr lang="en-US" sz="2800" dirty="0" err="1" smtClean="0">
                  <a:solidFill>
                    <a:schemeClr val="tx1"/>
                  </a:solidFill>
                  <a:latin typeface="Segoe" pitchFamily="34" charset="0"/>
                </a:rPr>
                <a:t>Marantz</a:t>
              </a:r>
              <a:r>
                <a:rPr lang="en-US" sz="2800" dirty="0" smtClean="0">
                  <a:solidFill>
                    <a:schemeClr val="tx1"/>
                  </a:solidFill>
                  <a:latin typeface="Segoe" pitchFamily="34" charset="0"/>
                </a:rPr>
                <a:t> SR4001</a:t>
              </a:r>
            </a:p>
            <a:p>
              <a:pPr algn="ctr"/>
              <a:r>
                <a:rPr lang="en-US" sz="2800" dirty="0" smtClean="0">
                  <a:solidFill>
                    <a:schemeClr val="tx1"/>
                  </a:solidFill>
                  <a:latin typeface="Segoe" pitchFamily="34" charset="0"/>
                </a:rPr>
                <a:t>$499 Free Shipping!</a:t>
              </a:r>
              <a:endParaRPr lang="en-US" sz="2800" dirty="0" err="1" smtClean="0">
                <a:solidFill>
                  <a:schemeClr val="tx1"/>
                </a:solidFill>
                <a:latin typeface="Segoe" pitchFamily="34" charset="0"/>
              </a:endParaRPr>
            </a:p>
          </p:txBody>
        </p:sp>
        <p:sp>
          <p:nvSpPr>
            <p:cNvPr id="14" name="Rectangle 13"/>
            <p:cNvSpPr/>
            <p:nvPr/>
          </p:nvSpPr>
          <p:spPr bwMode="auto">
            <a:xfrm>
              <a:off x="1009939"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nvGrpSpPr>
            <p:cNvPr id="19" name="Group 18"/>
            <p:cNvGrpSpPr/>
            <p:nvPr/>
          </p:nvGrpSpPr>
          <p:grpSpPr>
            <a:xfrm>
              <a:off x="1091918" y="5007954"/>
              <a:ext cx="3556667" cy="1618998"/>
              <a:chOff x="1091918" y="5007954"/>
              <a:chExt cx="3556667" cy="1618998"/>
            </a:xfrm>
          </p:grpSpPr>
          <p:pic>
            <p:nvPicPr>
              <p:cNvPr id="18437" name="Picture 5" descr="C:\Users\scottyih\AppData\Local\Microsoft\Windows\Temporary Internet Files\Content.IE5\UZNZQJ58\MCj03971200000[1].wmf"/>
              <p:cNvPicPr>
                <a:picLocks noChangeAspect="1" noChangeArrowheads="1"/>
              </p:cNvPicPr>
              <p:nvPr/>
            </p:nvPicPr>
            <p:blipFill>
              <a:blip r:embed="rId5"/>
              <a:srcRect/>
              <a:stretch>
                <a:fillRect/>
              </a:stretch>
            </p:blipFill>
            <p:spPr bwMode="auto">
              <a:xfrm>
                <a:off x="3780436" y="5014600"/>
                <a:ext cx="868149" cy="898177"/>
              </a:xfrm>
              <a:prstGeom prst="rect">
                <a:avLst/>
              </a:prstGeom>
              <a:noFill/>
            </p:spPr>
          </p:pic>
          <p:pic>
            <p:nvPicPr>
              <p:cNvPr id="34820" name="Picture 4" descr="http://www.cambridgesoundworks.com/images/gold/full/m1sr4001.jpg"/>
              <p:cNvPicPr>
                <a:picLocks noChangeAspect="1" noChangeArrowheads="1"/>
              </p:cNvPicPr>
              <p:nvPr/>
            </p:nvPicPr>
            <p:blipFill>
              <a:blip r:embed="rId6"/>
              <a:srcRect/>
              <a:stretch>
                <a:fillRect/>
              </a:stretch>
            </p:blipFill>
            <p:spPr bwMode="auto">
              <a:xfrm>
                <a:off x="1091918" y="5007954"/>
                <a:ext cx="2674864" cy="1618998"/>
              </a:xfrm>
              <a:prstGeom prst="rect">
                <a:avLst/>
              </a:prstGeom>
              <a:noFill/>
            </p:spPr>
          </p:pic>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5150"/>
            <a:ext cx="10056494" cy="830997"/>
          </a:xfrm>
        </p:spPr>
        <p:txBody>
          <a:bodyPr/>
          <a:lstStyle/>
          <a:p>
            <a:r>
              <a:rPr sz="6000" smtClean="0"/>
              <a:t>Gray Mail: System's View</a:t>
            </a:r>
            <a:endParaRPr lang="en-US" sz="6000" dirty="0"/>
          </a:p>
        </p:txBody>
      </p:sp>
      <p:sp>
        <p:nvSpPr>
          <p:cNvPr id="3" name="Text Placeholder 2"/>
          <p:cNvSpPr>
            <a:spLocks noGrp="1"/>
          </p:cNvSpPr>
          <p:nvPr>
            <p:ph type="body" idx="1"/>
          </p:nvPr>
        </p:nvSpPr>
        <p:spPr>
          <a:xfrm>
            <a:off x="429905" y="7105220"/>
            <a:ext cx="10056494" cy="498598"/>
          </a:xfrm>
        </p:spPr>
        <p:txBody>
          <a:bodyPr/>
          <a:lstStyle/>
          <a:p>
            <a:r>
              <a:rPr lang="en-US" dirty="0" smtClean="0"/>
              <a:t>Should we deliver this message to users or not?</a:t>
            </a:r>
          </a:p>
        </p:txBody>
      </p:sp>
      <p:grpSp>
        <p:nvGrpSpPr>
          <p:cNvPr id="4" name="Group 3"/>
          <p:cNvGrpSpPr/>
          <p:nvPr/>
        </p:nvGrpSpPr>
        <p:grpSpPr>
          <a:xfrm>
            <a:off x="883051" y="2833047"/>
            <a:ext cx="1801514" cy="1695504"/>
            <a:chOff x="655091" y="4926842"/>
            <a:chExt cx="3848669" cy="2756848"/>
          </a:xfrm>
        </p:grpSpPr>
        <p:grpSp>
          <p:nvGrpSpPr>
            <p:cNvPr id="5" name="Group 12"/>
            <p:cNvGrpSpPr/>
            <p:nvPr/>
          </p:nvGrpSpPr>
          <p:grpSpPr>
            <a:xfrm>
              <a:off x="655091" y="5025490"/>
              <a:ext cx="3848669" cy="2467159"/>
              <a:chOff x="846160" y="4616059"/>
              <a:chExt cx="3848669" cy="2467159"/>
            </a:xfrm>
          </p:grpSpPr>
          <p:grpSp>
            <p:nvGrpSpPr>
              <p:cNvPr id="7" name="Group 10"/>
              <p:cNvGrpSpPr/>
              <p:nvPr/>
            </p:nvGrpSpPr>
            <p:grpSpPr>
              <a:xfrm>
                <a:off x="1431031" y="4616059"/>
                <a:ext cx="2745186" cy="1661560"/>
                <a:chOff x="3710206" y="4725243"/>
                <a:chExt cx="2745186" cy="1661560"/>
              </a:xfrm>
            </p:grpSpPr>
            <p:pic>
              <p:nvPicPr>
                <p:cNvPr id="9" name="Picture 7" descr="http://www.cambridgesoundworks.com/images/gold/full/m1mv1cv2.jpg"/>
                <p:cNvPicPr>
                  <a:picLocks noChangeAspect="1" noChangeArrowheads="1"/>
                </p:cNvPicPr>
                <p:nvPr/>
              </p:nvPicPr>
              <p:blipFill>
                <a:blip r:embed="rId3"/>
                <a:srcRect/>
                <a:stretch>
                  <a:fillRect/>
                </a:stretch>
              </p:blipFill>
              <p:spPr bwMode="auto">
                <a:xfrm>
                  <a:off x="3710206" y="4725243"/>
                  <a:ext cx="2745186" cy="1661560"/>
                </a:xfrm>
                <a:prstGeom prst="rect">
                  <a:avLst/>
                </a:prstGeom>
                <a:noFill/>
              </p:spPr>
            </p:pic>
            <p:pic>
              <p:nvPicPr>
                <p:cNvPr id="10" name="Picture 5" descr="C:\Users\scottyih\AppData\Local\Microsoft\Windows\Temporary Internet Files\Content.IE5\UZNZQJ58\MCj03971200000[1].wmf"/>
                <p:cNvPicPr>
                  <a:picLocks noChangeAspect="1" noChangeArrowheads="1"/>
                </p:cNvPicPr>
                <p:nvPr/>
              </p:nvPicPr>
              <p:blipFill>
                <a:blip r:embed="rId4"/>
                <a:srcRect/>
                <a:stretch>
                  <a:fillRect/>
                </a:stretch>
              </p:blipFill>
              <p:spPr bwMode="auto">
                <a:xfrm>
                  <a:off x="5581934" y="4728000"/>
                  <a:ext cx="868149" cy="898177"/>
                </a:xfrm>
                <a:prstGeom prst="rect">
                  <a:avLst/>
                </a:prstGeom>
                <a:noFill/>
              </p:spPr>
            </p:pic>
          </p:grpSp>
          <p:sp>
            <p:nvSpPr>
              <p:cNvPr id="8" name="TextBox 7"/>
              <p:cNvSpPr txBox="1"/>
              <p:nvPr/>
            </p:nvSpPr>
            <p:spPr>
              <a:xfrm>
                <a:off x="846160" y="6332562"/>
                <a:ext cx="3848669" cy="750656"/>
              </a:xfrm>
              <a:prstGeom prst="rect">
                <a:avLst/>
              </a:prstGeom>
              <a:noFill/>
            </p:spPr>
            <p:txBody>
              <a:bodyPr wrap="square" rtlCol="0">
                <a:spAutoFit/>
              </a:bodyPr>
              <a:lstStyle/>
              <a:p>
                <a:pPr algn="ctr"/>
                <a:r>
                  <a:rPr lang="en-US" sz="1200" dirty="0" smtClean="0">
                    <a:solidFill>
                      <a:schemeClr val="tx1"/>
                    </a:solidFill>
                    <a:latin typeface="Segoe" pitchFamily="34" charset="0"/>
                  </a:rPr>
                  <a:t>Monster Component Video Cable – 50% off!</a:t>
                </a:r>
                <a:endParaRPr lang="en-US" sz="1200" dirty="0" err="1" smtClean="0">
                  <a:solidFill>
                    <a:schemeClr val="tx1"/>
                  </a:solidFill>
                  <a:latin typeface="Segoe" pitchFamily="34" charset="0"/>
                </a:endParaRPr>
              </a:p>
            </p:txBody>
          </p:sp>
        </p:grpSp>
        <p:sp>
          <p:nvSpPr>
            <p:cNvPr id="6" name="Rectangle 5"/>
            <p:cNvSpPr/>
            <p:nvPr/>
          </p:nvSpPr>
          <p:spPr bwMode="auto">
            <a:xfrm>
              <a:off x="709683"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11" name="Group 10"/>
          <p:cNvGrpSpPr/>
          <p:nvPr/>
        </p:nvGrpSpPr>
        <p:grpSpPr>
          <a:xfrm>
            <a:off x="5913387" y="2833047"/>
            <a:ext cx="1801514" cy="1695504"/>
            <a:chOff x="655091" y="4926842"/>
            <a:chExt cx="3848669" cy="2756848"/>
          </a:xfrm>
        </p:grpSpPr>
        <p:grpSp>
          <p:nvGrpSpPr>
            <p:cNvPr id="12" name="Group 12"/>
            <p:cNvGrpSpPr/>
            <p:nvPr/>
          </p:nvGrpSpPr>
          <p:grpSpPr>
            <a:xfrm>
              <a:off x="655091" y="5025490"/>
              <a:ext cx="3848669" cy="2467159"/>
              <a:chOff x="846160" y="4616059"/>
              <a:chExt cx="3848669" cy="2467159"/>
            </a:xfrm>
          </p:grpSpPr>
          <p:grpSp>
            <p:nvGrpSpPr>
              <p:cNvPr id="14" name="Group 10"/>
              <p:cNvGrpSpPr/>
              <p:nvPr/>
            </p:nvGrpSpPr>
            <p:grpSpPr>
              <a:xfrm>
                <a:off x="1431031" y="4616059"/>
                <a:ext cx="2745186" cy="1661560"/>
                <a:chOff x="3710206" y="4725243"/>
                <a:chExt cx="2745186" cy="1661560"/>
              </a:xfrm>
            </p:grpSpPr>
            <p:pic>
              <p:nvPicPr>
                <p:cNvPr id="16" name="Picture 7" descr="http://www.cambridgesoundworks.com/images/gold/full/m1mv1cv2.jpg"/>
                <p:cNvPicPr>
                  <a:picLocks noChangeAspect="1" noChangeArrowheads="1"/>
                </p:cNvPicPr>
                <p:nvPr/>
              </p:nvPicPr>
              <p:blipFill>
                <a:blip r:embed="rId3"/>
                <a:srcRect/>
                <a:stretch>
                  <a:fillRect/>
                </a:stretch>
              </p:blipFill>
              <p:spPr bwMode="auto">
                <a:xfrm>
                  <a:off x="3710206" y="4725243"/>
                  <a:ext cx="2745186" cy="1661560"/>
                </a:xfrm>
                <a:prstGeom prst="rect">
                  <a:avLst/>
                </a:prstGeom>
                <a:noFill/>
              </p:spPr>
            </p:pic>
            <p:pic>
              <p:nvPicPr>
                <p:cNvPr id="17" name="Picture 5" descr="C:\Users\scottyih\AppData\Local\Microsoft\Windows\Temporary Internet Files\Content.IE5\UZNZQJ58\MCj03971200000[1].wmf"/>
                <p:cNvPicPr>
                  <a:picLocks noChangeAspect="1" noChangeArrowheads="1"/>
                </p:cNvPicPr>
                <p:nvPr/>
              </p:nvPicPr>
              <p:blipFill>
                <a:blip r:embed="rId4"/>
                <a:srcRect/>
                <a:stretch>
                  <a:fillRect/>
                </a:stretch>
              </p:blipFill>
              <p:spPr bwMode="auto">
                <a:xfrm>
                  <a:off x="5581934" y="4728000"/>
                  <a:ext cx="868149" cy="898177"/>
                </a:xfrm>
                <a:prstGeom prst="rect">
                  <a:avLst/>
                </a:prstGeom>
                <a:noFill/>
              </p:spPr>
            </p:pic>
          </p:grpSp>
          <p:sp>
            <p:nvSpPr>
              <p:cNvPr id="15" name="TextBox 14"/>
              <p:cNvSpPr txBox="1"/>
              <p:nvPr/>
            </p:nvSpPr>
            <p:spPr>
              <a:xfrm>
                <a:off x="846160" y="6332562"/>
                <a:ext cx="3848669" cy="750656"/>
              </a:xfrm>
              <a:prstGeom prst="rect">
                <a:avLst/>
              </a:prstGeom>
              <a:noFill/>
            </p:spPr>
            <p:txBody>
              <a:bodyPr wrap="square" rtlCol="0">
                <a:spAutoFit/>
              </a:bodyPr>
              <a:lstStyle/>
              <a:p>
                <a:pPr algn="ctr"/>
                <a:r>
                  <a:rPr lang="en-US" sz="1200" dirty="0" smtClean="0">
                    <a:solidFill>
                      <a:schemeClr val="tx1"/>
                    </a:solidFill>
                    <a:latin typeface="Segoe" pitchFamily="34" charset="0"/>
                  </a:rPr>
                  <a:t>Monster Component Video Cable – 50% off!</a:t>
                </a:r>
                <a:endParaRPr lang="en-US" sz="1200" dirty="0" err="1" smtClean="0">
                  <a:solidFill>
                    <a:schemeClr val="tx1"/>
                  </a:solidFill>
                  <a:latin typeface="Segoe" pitchFamily="34" charset="0"/>
                </a:endParaRPr>
              </a:p>
            </p:txBody>
          </p:sp>
        </p:grpSp>
        <p:sp>
          <p:nvSpPr>
            <p:cNvPr id="13" name="Rectangle 12"/>
            <p:cNvSpPr/>
            <p:nvPr/>
          </p:nvSpPr>
          <p:spPr bwMode="auto">
            <a:xfrm>
              <a:off x="709683"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18" name="Group 17"/>
          <p:cNvGrpSpPr/>
          <p:nvPr/>
        </p:nvGrpSpPr>
        <p:grpSpPr>
          <a:xfrm>
            <a:off x="3253629" y="2833047"/>
            <a:ext cx="1801514" cy="1695504"/>
            <a:chOff x="655091" y="4926842"/>
            <a:chExt cx="3848669" cy="2756848"/>
          </a:xfrm>
        </p:grpSpPr>
        <p:grpSp>
          <p:nvGrpSpPr>
            <p:cNvPr id="19" name="Group 12"/>
            <p:cNvGrpSpPr/>
            <p:nvPr/>
          </p:nvGrpSpPr>
          <p:grpSpPr>
            <a:xfrm>
              <a:off x="655091" y="5025490"/>
              <a:ext cx="3848669" cy="2467159"/>
              <a:chOff x="846160" y="4616059"/>
              <a:chExt cx="3848669" cy="2467159"/>
            </a:xfrm>
          </p:grpSpPr>
          <p:grpSp>
            <p:nvGrpSpPr>
              <p:cNvPr id="21" name="Group 10"/>
              <p:cNvGrpSpPr/>
              <p:nvPr/>
            </p:nvGrpSpPr>
            <p:grpSpPr>
              <a:xfrm>
                <a:off x="1431031" y="4616059"/>
                <a:ext cx="2745186" cy="1661560"/>
                <a:chOff x="3710206" y="4725243"/>
                <a:chExt cx="2745186" cy="1661560"/>
              </a:xfrm>
            </p:grpSpPr>
            <p:pic>
              <p:nvPicPr>
                <p:cNvPr id="23" name="Picture 7" descr="http://www.cambridgesoundworks.com/images/gold/full/m1mv1cv2.jpg"/>
                <p:cNvPicPr>
                  <a:picLocks noChangeAspect="1" noChangeArrowheads="1"/>
                </p:cNvPicPr>
                <p:nvPr/>
              </p:nvPicPr>
              <p:blipFill>
                <a:blip r:embed="rId3"/>
                <a:srcRect/>
                <a:stretch>
                  <a:fillRect/>
                </a:stretch>
              </p:blipFill>
              <p:spPr bwMode="auto">
                <a:xfrm>
                  <a:off x="3710206" y="4725243"/>
                  <a:ext cx="2745186" cy="1661560"/>
                </a:xfrm>
                <a:prstGeom prst="rect">
                  <a:avLst/>
                </a:prstGeom>
                <a:noFill/>
              </p:spPr>
            </p:pic>
            <p:pic>
              <p:nvPicPr>
                <p:cNvPr id="24" name="Picture 5" descr="C:\Users\scottyih\AppData\Local\Microsoft\Windows\Temporary Internet Files\Content.IE5\UZNZQJ58\MCj03971200000[1].wmf"/>
                <p:cNvPicPr>
                  <a:picLocks noChangeAspect="1" noChangeArrowheads="1"/>
                </p:cNvPicPr>
                <p:nvPr/>
              </p:nvPicPr>
              <p:blipFill>
                <a:blip r:embed="rId4"/>
                <a:srcRect/>
                <a:stretch>
                  <a:fillRect/>
                </a:stretch>
              </p:blipFill>
              <p:spPr bwMode="auto">
                <a:xfrm>
                  <a:off x="5581934" y="4728000"/>
                  <a:ext cx="868149" cy="898177"/>
                </a:xfrm>
                <a:prstGeom prst="rect">
                  <a:avLst/>
                </a:prstGeom>
                <a:noFill/>
              </p:spPr>
            </p:pic>
          </p:grpSp>
          <p:sp>
            <p:nvSpPr>
              <p:cNvPr id="22" name="TextBox 21"/>
              <p:cNvSpPr txBox="1"/>
              <p:nvPr/>
            </p:nvSpPr>
            <p:spPr>
              <a:xfrm>
                <a:off x="846160" y="6332562"/>
                <a:ext cx="3848669" cy="750656"/>
              </a:xfrm>
              <a:prstGeom prst="rect">
                <a:avLst/>
              </a:prstGeom>
              <a:noFill/>
            </p:spPr>
            <p:txBody>
              <a:bodyPr wrap="square" rtlCol="0">
                <a:spAutoFit/>
              </a:bodyPr>
              <a:lstStyle/>
              <a:p>
                <a:pPr algn="ctr"/>
                <a:r>
                  <a:rPr lang="en-US" sz="1200" dirty="0" smtClean="0">
                    <a:solidFill>
                      <a:schemeClr val="tx1"/>
                    </a:solidFill>
                    <a:latin typeface="Segoe" pitchFamily="34" charset="0"/>
                  </a:rPr>
                  <a:t>Monster Component Video Cable – 50% off!</a:t>
                </a:r>
                <a:endParaRPr lang="en-US" sz="1200" dirty="0" err="1" smtClean="0">
                  <a:solidFill>
                    <a:schemeClr val="tx1"/>
                  </a:solidFill>
                  <a:latin typeface="Segoe" pitchFamily="34" charset="0"/>
                </a:endParaRPr>
              </a:p>
            </p:txBody>
          </p:sp>
        </p:grpSp>
        <p:sp>
          <p:nvSpPr>
            <p:cNvPr id="20" name="Rectangle 19"/>
            <p:cNvSpPr/>
            <p:nvPr/>
          </p:nvSpPr>
          <p:spPr bwMode="auto">
            <a:xfrm>
              <a:off x="709683"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grpSp>
        <p:nvGrpSpPr>
          <p:cNvPr id="25" name="Group 24"/>
          <p:cNvGrpSpPr/>
          <p:nvPr/>
        </p:nvGrpSpPr>
        <p:grpSpPr>
          <a:xfrm>
            <a:off x="8312169" y="2833047"/>
            <a:ext cx="1801514" cy="1695504"/>
            <a:chOff x="655091" y="4926842"/>
            <a:chExt cx="3848669" cy="2756848"/>
          </a:xfrm>
        </p:grpSpPr>
        <p:grpSp>
          <p:nvGrpSpPr>
            <p:cNvPr id="26" name="Group 12"/>
            <p:cNvGrpSpPr/>
            <p:nvPr/>
          </p:nvGrpSpPr>
          <p:grpSpPr>
            <a:xfrm>
              <a:off x="655091" y="5025490"/>
              <a:ext cx="3848669" cy="2467159"/>
              <a:chOff x="846160" y="4616059"/>
              <a:chExt cx="3848669" cy="2467159"/>
            </a:xfrm>
          </p:grpSpPr>
          <p:grpSp>
            <p:nvGrpSpPr>
              <p:cNvPr id="28" name="Group 10"/>
              <p:cNvGrpSpPr/>
              <p:nvPr/>
            </p:nvGrpSpPr>
            <p:grpSpPr>
              <a:xfrm>
                <a:off x="1431031" y="4616059"/>
                <a:ext cx="2745186" cy="1661560"/>
                <a:chOff x="3710206" y="4725243"/>
                <a:chExt cx="2745186" cy="1661560"/>
              </a:xfrm>
            </p:grpSpPr>
            <p:pic>
              <p:nvPicPr>
                <p:cNvPr id="30" name="Picture 7" descr="http://www.cambridgesoundworks.com/images/gold/full/m1mv1cv2.jpg"/>
                <p:cNvPicPr>
                  <a:picLocks noChangeAspect="1" noChangeArrowheads="1"/>
                </p:cNvPicPr>
                <p:nvPr/>
              </p:nvPicPr>
              <p:blipFill>
                <a:blip r:embed="rId3"/>
                <a:srcRect/>
                <a:stretch>
                  <a:fillRect/>
                </a:stretch>
              </p:blipFill>
              <p:spPr bwMode="auto">
                <a:xfrm>
                  <a:off x="3710206" y="4725243"/>
                  <a:ext cx="2745186" cy="1661560"/>
                </a:xfrm>
                <a:prstGeom prst="rect">
                  <a:avLst/>
                </a:prstGeom>
                <a:noFill/>
              </p:spPr>
            </p:pic>
            <p:pic>
              <p:nvPicPr>
                <p:cNvPr id="31" name="Picture 5" descr="C:\Users\scottyih\AppData\Local\Microsoft\Windows\Temporary Internet Files\Content.IE5\UZNZQJ58\MCj03971200000[1].wmf"/>
                <p:cNvPicPr>
                  <a:picLocks noChangeAspect="1" noChangeArrowheads="1"/>
                </p:cNvPicPr>
                <p:nvPr/>
              </p:nvPicPr>
              <p:blipFill>
                <a:blip r:embed="rId4"/>
                <a:srcRect/>
                <a:stretch>
                  <a:fillRect/>
                </a:stretch>
              </p:blipFill>
              <p:spPr bwMode="auto">
                <a:xfrm>
                  <a:off x="5581934" y="4728000"/>
                  <a:ext cx="868149" cy="898177"/>
                </a:xfrm>
                <a:prstGeom prst="rect">
                  <a:avLst/>
                </a:prstGeom>
                <a:noFill/>
              </p:spPr>
            </p:pic>
          </p:grpSp>
          <p:sp>
            <p:nvSpPr>
              <p:cNvPr id="29" name="TextBox 28"/>
              <p:cNvSpPr txBox="1"/>
              <p:nvPr/>
            </p:nvSpPr>
            <p:spPr>
              <a:xfrm>
                <a:off x="846160" y="6332562"/>
                <a:ext cx="3848669" cy="750656"/>
              </a:xfrm>
              <a:prstGeom prst="rect">
                <a:avLst/>
              </a:prstGeom>
              <a:noFill/>
            </p:spPr>
            <p:txBody>
              <a:bodyPr wrap="square" rtlCol="0">
                <a:spAutoFit/>
              </a:bodyPr>
              <a:lstStyle/>
              <a:p>
                <a:pPr algn="ctr"/>
                <a:r>
                  <a:rPr lang="en-US" sz="1200" dirty="0" smtClean="0">
                    <a:solidFill>
                      <a:schemeClr val="tx1"/>
                    </a:solidFill>
                    <a:latin typeface="Segoe" pitchFamily="34" charset="0"/>
                  </a:rPr>
                  <a:t>Monster Component Video Cable – 50% off!</a:t>
                </a:r>
                <a:endParaRPr lang="en-US" sz="1200" dirty="0" err="1" smtClean="0">
                  <a:solidFill>
                    <a:schemeClr val="tx1"/>
                  </a:solidFill>
                  <a:latin typeface="Segoe" pitchFamily="34" charset="0"/>
                </a:endParaRPr>
              </a:p>
            </p:txBody>
          </p:sp>
        </p:grpSp>
        <p:sp>
          <p:nvSpPr>
            <p:cNvPr id="27" name="Rectangle 26"/>
            <p:cNvSpPr/>
            <p:nvPr/>
          </p:nvSpPr>
          <p:spPr bwMode="auto">
            <a:xfrm>
              <a:off x="709683" y="4926842"/>
              <a:ext cx="3698544" cy="2756848"/>
            </a:xfrm>
            <a:prstGeom prst="rect">
              <a:avLst/>
            </a:prstGeom>
            <a:noFill/>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dirty="0" smtClean="0">
                <a:solidFill>
                  <a:schemeClr val="tx1"/>
                </a:solidFill>
                <a:effectLst/>
                <a:latin typeface="Segoe" pitchFamily="34" charset="0"/>
              </a:endParaRPr>
            </a:p>
          </p:txBody>
        </p:sp>
      </p:grpSp>
      <p:pic>
        <p:nvPicPr>
          <p:cNvPr id="32" name="Picture 10" descr="\\cpzaw-pro-05\Mydocs3\scottyih\My Pictures\Microsoft Clip Organizer\j0424466.wmf"/>
          <p:cNvPicPr>
            <a:picLocks noChangeAspect="1" noChangeArrowheads="1"/>
          </p:cNvPicPr>
          <p:nvPr/>
        </p:nvPicPr>
        <p:blipFill>
          <a:blip r:embed="rId5"/>
          <a:srcRect/>
          <a:stretch>
            <a:fillRect/>
          </a:stretch>
        </p:blipFill>
        <p:spPr bwMode="auto">
          <a:xfrm>
            <a:off x="796383" y="4745986"/>
            <a:ext cx="1974850" cy="1698625"/>
          </a:xfrm>
          <a:prstGeom prst="rect">
            <a:avLst/>
          </a:prstGeom>
          <a:noFill/>
        </p:spPr>
      </p:pic>
      <p:pic>
        <p:nvPicPr>
          <p:cNvPr id="33" name="Picture 10" descr="\\cpzaw-pro-05\Mydocs3\scottyih\My Pictures\Microsoft Clip Organizer\j0424466.wmf"/>
          <p:cNvPicPr>
            <a:picLocks noChangeAspect="1" noChangeArrowheads="1"/>
          </p:cNvPicPr>
          <p:nvPr/>
        </p:nvPicPr>
        <p:blipFill>
          <a:blip r:embed="rId5"/>
          <a:srcRect/>
          <a:stretch>
            <a:fillRect/>
          </a:stretch>
        </p:blipFill>
        <p:spPr bwMode="auto">
          <a:xfrm>
            <a:off x="5826719" y="4773281"/>
            <a:ext cx="1974850" cy="1698625"/>
          </a:xfrm>
          <a:prstGeom prst="rect">
            <a:avLst/>
          </a:prstGeom>
          <a:noFill/>
        </p:spPr>
      </p:pic>
      <p:pic>
        <p:nvPicPr>
          <p:cNvPr id="34" name="Picture 2" descr="\\cpzaw-pro-05\Mydocs3\scottyih\My Pictures\Microsoft Clip Organizer\j0424468.wmf"/>
          <p:cNvPicPr>
            <a:picLocks noChangeAspect="1" noChangeArrowheads="1"/>
          </p:cNvPicPr>
          <p:nvPr/>
        </p:nvPicPr>
        <p:blipFill>
          <a:blip r:embed="rId6"/>
          <a:srcRect/>
          <a:stretch>
            <a:fillRect/>
          </a:stretch>
        </p:blipFill>
        <p:spPr bwMode="auto">
          <a:xfrm>
            <a:off x="3163786" y="4814248"/>
            <a:ext cx="1981200" cy="1863725"/>
          </a:xfrm>
          <a:prstGeom prst="rect">
            <a:avLst/>
          </a:prstGeom>
          <a:noFill/>
        </p:spPr>
      </p:pic>
      <p:pic>
        <p:nvPicPr>
          <p:cNvPr id="35" name="Picture 2" descr="\\cpzaw-pro-05\Mydocs3\scottyih\My Pictures\Microsoft Clip Organizer\j0424468.wmf"/>
          <p:cNvPicPr>
            <a:picLocks noChangeAspect="1" noChangeArrowheads="1"/>
          </p:cNvPicPr>
          <p:nvPr/>
        </p:nvPicPr>
        <p:blipFill>
          <a:blip r:embed="rId6"/>
          <a:srcRect/>
          <a:stretch>
            <a:fillRect/>
          </a:stretch>
        </p:blipFill>
        <p:spPr bwMode="auto">
          <a:xfrm>
            <a:off x="8222326" y="4841543"/>
            <a:ext cx="1981200" cy="1863725"/>
          </a:xfrm>
          <a:prstGeom prst="rect">
            <a:avLst/>
          </a:prstGeom>
          <a:noFill/>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15150"/>
            <a:ext cx="10056494" cy="900246"/>
          </a:xfrm>
        </p:spPr>
        <p:txBody>
          <a:bodyPr/>
          <a:lstStyle/>
          <a:p>
            <a:r>
              <a:rPr smtClean="0"/>
              <a:t>Why is Gray Mail Important?</a:t>
            </a:r>
            <a:endParaRPr lang="en-US" dirty="0"/>
          </a:p>
        </p:txBody>
      </p:sp>
      <p:sp>
        <p:nvSpPr>
          <p:cNvPr id="3" name="Text Placeholder 2"/>
          <p:cNvSpPr>
            <a:spLocks noGrp="1"/>
          </p:cNvSpPr>
          <p:nvPr>
            <p:ph type="body" idx="1"/>
          </p:nvPr>
        </p:nvSpPr>
        <p:spPr>
          <a:xfrm>
            <a:off x="457200" y="2756846"/>
            <a:ext cx="10056494" cy="5096780"/>
          </a:xfrm>
        </p:spPr>
        <p:txBody>
          <a:bodyPr/>
          <a:lstStyle/>
          <a:p>
            <a:r>
              <a:rPr lang="en-US" dirty="0" smtClean="0"/>
              <a:t>Problems due to the existence of gray mail</a:t>
            </a:r>
          </a:p>
          <a:p>
            <a:pPr lvl="1"/>
            <a:r>
              <a:rPr lang="en-US" dirty="0" smtClean="0"/>
              <a:t>Imprecise evaluation of spam filters</a:t>
            </a:r>
          </a:p>
          <a:p>
            <a:pPr lvl="2"/>
            <a:r>
              <a:rPr lang="en-US" dirty="0" smtClean="0"/>
              <a:t>For an email campaign with 60% labeled as spam, the best prediction generates 40% false-positive cases</a:t>
            </a:r>
          </a:p>
          <a:p>
            <a:pPr lvl="1"/>
            <a:r>
              <a:rPr lang="en-US" dirty="0" smtClean="0"/>
              <a:t>Noisy training labels</a:t>
            </a:r>
          </a:p>
          <a:p>
            <a:pPr lvl="2"/>
            <a:r>
              <a:rPr lang="en-US" dirty="0" smtClean="0"/>
              <a:t>Same messages with different labels</a:t>
            </a:r>
          </a:p>
          <a:p>
            <a:pPr lvl="8"/>
            <a:endParaRPr lang="en-US" sz="800" dirty="0" smtClean="0"/>
          </a:p>
          <a:p>
            <a:r>
              <a:rPr lang="en-US" dirty="0" smtClean="0"/>
              <a:t>With gray mail detection, we can</a:t>
            </a:r>
          </a:p>
          <a:p>
            <a:pPr lvl="1"/>
            <a:r>
              <a:rPr lang="en-US" dirty="0" smtClean="0"/>
              <a:t>Have different training/testing policies</a:t>
            </a:r>
          </a:p>
          <a:p>
            <a:pPr lvl="1"/>
            <a:r>
              <a:rPr lang="en-US" dirty="0" smtClean="0"/>
              <a:t>Provide more personalization options</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1530"/>
            <a:ext cx="10056494" cy="900246"/>
          </a:xfrm>
        </p:spPr>
        <p:txBody>
          <a:bodyPr/>
          <a:lstStyle/>
          <a:p>
            <a:r>
              <a:rPr lang="en-US" dirty="0" smtClean="0"/>
              <a:t>Outline</a:t>
            </a:r>
            <a:endParaRPr lang="en-US" dirty="0"/>
          </a:p>
        </p:txBody>
      </p:sp>
      <p:sp>
        <p:nvSpPr>
          <p:cNvPr id="3" name="Text Placeholder 2"/>
          <p:cNvSpPr>
            <a:spLocks noGrp="1"/>
          </p:cNvSpPr>
          <p:nvPr>
            <p:ph type="body" idx="1"/>
          </p:nvPr>
        </p:nvSpPr>
        <p:spPr>
          <a:xfrm>
            <a:off x="457200" y="2729690"/>
            <a:ext cx="10056494" cy="4856714"/>
          </a:xfrm>
        </p:spPr>
        <p:txBody>
          <a:bodyPr/>
          <a:lstStyle/>
          <a:p>
            <a:r>
              <a:rPr lang="en-US" dirty="0" smtClean="0">
                <a:solidFill>
                  <a:schemeClr val="tx2">
                    <a:lumMod val="65000"/>
                  </a:schemeClr>
                </a:solidFill>
              </a:rPr>
              <a:t>Introduction</a:t>
            </a:r>
          </a:p>
          <a:p>
            <a:r>
              <a:rPr lang="en-US" dirty="0" smtClean="0"/>
              <a:t>Methods of detecting gray mail</a:t>
            </a:r>
          </a:p>
          <a:p>
            <a:pPr lvl="1"/>
            <a:r>
              <a:rPr lang="en-US" dirty="0" smtClean="0"/>
              <a:t>Committee of spam filters</a:t>
            </a:r>
          </a:p>
          <a:p>
            <a:pPr lvl="1"/>
            <a:r>
              <a:rPr lang="en-US" dirty="0" smtClean="0"/>
              <a:t>Learning from mixed sender mail</a:t>
            </a:r>
          </a:p>
          <a:p>
            <a:pPr lvl="1"/>
            <a:r>
              <a:rPr lang="en-US" dirty="0" smtClean="0"/>
              <a:t>Learning from gray mail campaigns</a:t>
            </a:r>
          </a:p>
          <a:p>
            <a:r>
              <a:rPr lang="en-US" dirty="0" smtClean="0"/>
              <a:t>Application of gray mail detection</a:t>
            </a:r>
          </a:p>
          <a:p>
            <a:pPr lvl="1"/>
            <a:r>
              <a:rPr lang="en-US" dirty="0" smtClean="0"/>
              <a:t>Improving spam filtering</a:t>
            </a:r>
          </a:p>
          <a:p>
            <a:r>
              <a:rPr lang="en-US" dirty="0" smtClean="0"/>
              <a:t>Conclusions</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33262"/>
            <a:ext cx="10056494" cy="900246"/>
          </a:xfrm>
        </p:spPr>
        <p:txBody>
          <a:bodyPr/>
          <a:lstStyle/>
          <a:p>
            <a:r>
              <a:rPr lang="en-US" dirty="0" smtClean="0"/>
              <a:t>Detecting Gray Mail</a:t>
            </a:r>
            <a:endParaRPr lang="en-US" dirty="0"/>
          </a:p>
        </p:txBody>
      </p:sp>
      <p:sp>
        <p:nvSpPr>
          <p:cNvPr id="3" name="Text Placeholder 2"/>
          <p:cNvSpPr>
            <a:spLocks noGrp="1"/>
          </p:cNvSpPr>
          <p:nvPr>
            <p:ph type="body" idx="1"/>
          </p:nvPr>
        </p:nvSpPr>
        <p:spPr>
          <a:xfrm>
            <a:off x="457200" y="2661311"/>
            <a:ext cx="10056494" cy="5363573"/>
          </a:xfrm>
        </p:spPr>
        <p:txBody>
          <a:bodyPr/>
          <a:lstStyle/>
          <a:p>
            <a:r>
              <a:rPr lang="en-US" sz="3600" baseline="0" dirty="0" smtClean="0">
                <a:solidFill>
                  <a:schemeClr val="tx1"/>
                </a:solidFill>
                <a:latin typeface="+mn-lt"/>
                <a:ea typeface="+mn-ea"/>
                <a:cs typeface="+mn-cs"/>
              </a:rPr>
              <a:t>Challenge – Lack</a:t>
            </a:r>
            <a:r>
              <a:rPr lang="en-US" sz="3600" dirty="0" smtClean="0">
                <a:solidFill>
                  <a:schemeClr val="tx1"/>
                </a:solidFill>
                <a:latin typeface="+mn-lt"/>
                <a:ea typeface="+mn-ea"/>
                <a:cs typeface="+mn-cs"/>
              </a:rPr>
              <a:t> of labeled data</a:t>
            </a:r>
          </a:p>
          <a:p>
            <a:pPr lvl="1"/>
            <a:r>
              <a:rPr lang="en-US" dirty="0" smtClean="0">
                <a:solidFill>
                  <a:schemeClr val="tx1"/>
                </a:solidFill>
                <a:latin typeface="+mn-lt"/>
                <a:ea typeface="+mn-ea"/>
                <a:cs typeface="+mn-cs"/>
              </a:rPr>
              <a:t>Lots of messages with labels </a:t>
            </a:r>
            <a:r>
              <a:rPr lang="en-US" dirty="0" smtClean="0">
                <a:solidFill>
                  <a:srgbClr val="FFFF00"/>
                </a:solidFill>
                <a:latin typeface="+mn-lt"/>
                <a:ea typeface="+mn-ea"/>
                <a:cs typeface="+mn-cs"/>
              </a:rPr>
              <a:t>good</a:t>
            </a:r>
            <a:r>
              <a:rPr lang="en-US" dirty="0" smtClean="0">
                <a:solidFill>
                  <a:schemeClr val="tx1"/>
                </a:solidFill>
                <a:latin typeface="+mn-lt"/>
                <a:ea typeface="+mn-ea"/>
                <a:cs typeface="+mn-cs"/>
              </a:rPr>
              <a:t> or </a:t>
            </a:r>
            <a:r>
              <a:rPr lang="en-US" dirty="0" smtClean="0">
                <a:solidFill>
                  <a:srgbClr val="FFFF00"/>
                </a:solidFill>
                <a:latin typeface="+mn-lt"/>
                <a:ea typeface="+mn-ea"/>
                <a:cs typeface="+mn-cs"/>
              </a:rPr>
              <a:t>spam</a:t>
            </a:r>
          </a:p>
          <a:p>
            <a:pPr lvl="1"/>
            <a:r>
              <a:rPr lang="en-US" sz="3200" baseline="0" dirty="0" smtClean="0">
                <a:ea typeface="+mn-ea"/>
                <a:cs typeface="+mn-cs"/>
              </a:rPr>
              <a:t>Annotators do not give their confidence on labels</a:t>
            </a:r>
            <a:endParaRPr lang="en-US" sz="3200" dirty="0" smtClean="0">
              <a:solidFill>
                <a:srgbClr val="FFFF00"/>
              </a:solidFill>
              <a:ea typeface="+mn-ea"/>
              <a:cs typeface="+mn-cs"/>
            </a:endParaRPr>
          </a:p>
          <a:p>
            <a:pPr lvl="2"/>
            <a:r>
              <a:rPr lang="en-US" sz="2800" baseline="0" dirty="0" smtClean="0">
                <a:latin typeface="+mn-lt"/>
                <a:ea typeface="+mn-ea"/>
                <a:cs typeface="+mn-cs"/>
              </a:rPr>
              <a:t>Unclear which</a:t>
            </a:r>
            <a:r>
              <a:rPr lang="en-US" sz="2800" dirty="0" smtClean="0">
                <a:latin typeface="+mn-lt"/>
                <a:ea typeface="+mn-ea"/>
                <a:cs typeface="+mn-cs"/>
              </a:rPr>
              <a:t> messages are gray mail</a:t>
            </a:r>
          </a:p>
          <a:p>
            <a:pPr lvl="2"/>
            <a:r>
              <a:rPr lang="en-US" baseline="0" dirty="0" smtClean="0">
                <a:ea typeface="+mn-ea"/>
                <a:cs typeface="+mn-cs"/>
              </a:rPr>
              <a:t>Cannot train a gray mail classifier directly</a:t>
            </a:r>
            <a:endParaRPr lang="en-US" sz="2800" baseline="0" dirty="0" smtClean="0">
              <a:latin typeface="+mn-lt"/>
              <a:ea typeface="+mn-ea"/>
              <a:cs typeface="+mn-cs"/>
            </a:endParaRPr>
          </a:p>
          <a:p>
            <a:pPr lvl="8"/>
            <a:endParaRPr lang="en-US" sz="800" baseline="0" dirty="0" smtClean="0">
              <a:solidFill>
                <a:schemeClr val="tx1"/>
              </a:solidFill>
              <a:latin typeface="+mn-lt"/>
              <a:ea typeface="+mn-ea"/>
              <a:cs typeface="+mn-cs"/>
            </a:endParaRPr>
          </a:p>
          <a:p>
            <a:r>
              <a:rPr lang="en-US" sz="3600" baseline="0" dirty="0" smtClean="0">
                <a:solidFill>
                  <a:schemeClr val="tx1"/>
                </a:solidFill>
                <a:latin typeface="+mn-lt"/>
                <a:ea typeface="+mn-ea"/>
                <a:cs typeface="+mn-cs"/>
              </a:rPr>
              <a:t>Methods</a:t>
            </a:r>
          </a:p>
          <a:p>
            <a:pPr lvl="1"/>
            <a:r>
              <a:rPr lang="en-US" sz="3200" baseline="0" dirty="0" smtClean="0">
                <a:solidFill>
                  <a:schemeClr val="tx1"/>
                </a:solidFill>
                <a:latin typeface="+mn-lt"/>
                <a:ea typeface="+mn-ea"/>
                <a:cs typeface="+mn-cs"/>
              </a:rPr>
              <a:t>Committee of spam filters</a:t>
            </a:r>
          </a:p>
          <a:p>
            <a:pPr lvl="1"/>
            <a:r>
              <a:rPr lang="en-US" sz="3200" baseline="0" dirty="0" smtClean="0">
                <a:solidFill>
                  <a:schemeClr val="tx1"/>
                </a:solidFill>
                <a:latin typeface="+mn-lt"/>
                <a:ea typeface="+mn-ea"/>
                <a:cs typeface="+mn-cs"/>
              </a:rPr>
              <a:t>Learning from mixed sender mail</a:t>
            </a:r>
          </a:p>
          <a:p>
            <a:pPr lvl="1"/>
            <a:r>
              <a:rPr lang="en-US" sz="3200" baseline="0" dirty="0" smtClean="0">
                <a:solidFill>
                  <a:schemeClr val="tx1"/>
                </a:solidFill>
                <a:latin typeface="+mn-lt"/>
                <a:ea typeface="+mn-ea"/>
                <a:cs typeface="+mn-cs"/>
              </a:rPr>
              <a:t>Learning from gray mail campaigns</a:t>
            </a:r>
          </a:p>
        </p:txBody>
      </p:sp>
      <p:sp>
        <p:nvSpPr>
          <p:cNvPr id="4" name="Right Brace 3"/>
          <p:cNvSpPr/>
          <p:nvPr/>
        </p:nvSpPr>
        <p:spPr bwMode="auto">
          <a:xfrm>
            <a:off x="7724634" y="6823881"/>
            <a:ext cx="313898" cy="1009934"/>
          </a:xfrm>
          <a:prstGeom prst="rightBrac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109728" tIns="54864" rIns="109728" bIns="54864" numCol="1" rtlCol="0" anchor="ctr" anchorCtr="0" compatLnSpc="1">
            <a:prstTxWarp prst="textNoShape">
              <a:avLst/>
            </a:prstTxWarp>
          </a:bodyPr>
          <a:lstStyle/>
          <a:p>
            <a:pPr marL="0" marR="0" indent="0" algn="l" defTabSz="1096963" rtl="0" eaLnBrk="1" fontAlgn="base" latinLnBrk="0" hangingPunct="1">
              <a:lnSpc>
                <a:spcPct val="100000"/>
              </a:lnSpc>
              <a:spcBef>
                <a:spcPct val="0"/>
              </a:spcBef>
              <a:spcAft>
                <a:spcPct val="0"/>
              </a:spcAft>
              <a:buClrTx/>
              <a:buSzTx/>
              <a:buFontTx/>
              <a:buNone/>
              <a:tabLst/>
            </a:pPr>
            <a:endParaRPr kumimoji="0" lang="en-US" sz="2900" b="0" i="0" u="none" strike="noStrike" cap="none" normalizeH="0" baseline="0" smtClean="0">
              <a:solidFill>
                <a:schemeClr val="bg2"/>
              </a:solidFill>
              <a:effectLst/>
              <a:latin typeface="Segoe Semibold" pitchFamily="34" charset="0"/>
            </a:endParaRPr>
          </a:p>
        </p:txBody>
      </p:sp>
      <p:sp>
        <p:nvSpPr>
          <p:cNvPr id="5" name="TextBox 4"/>
          <p:cNvSpPr txBox="1"/>
          <p:nvPr/>
        </p:nvSpPr>
        <p:spPr>
          <a:xfrm>
            <a:off x="8065826" y="6864824"/>
            <a:ext cx="2593075" cy="892552"/>
          </a:xfrm>
          <a:prstGeom prst="rect">
            <a:avLst/>
          </a:prstGeom>
          <a:noFill/>
        </p:spPr>
        <p:txBody>
          <a:bodyPr wrap="square" rtlCol="0">
            <a:spAutoFit/>
          </a:bodyPr>
          <a:lstStyle/>
          <a:p>
            <a:pPr algn="ctr"/>
            <a:r>
              <a:rPr lang="en-US" sz="2600" i="1" dirty="0" smtClean="0">
                <a:solidFill>
                  <a:schemeClr val="tx1"/>
                </a:solidFill>
                <a:latin typeface="+mn-lt"/>
              </a:rPr>
              <a:t>Change labels to gray mail or not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04" y="1697038"/>
            <a:ext cx="10056494" cy="900246"/>
          </a:xfrm>
        </p:spPr>
        <p:txBody>
          <a:bodyPr/>
          <a:lstStyle/>
          <a:p>
            <a:r>
              <a:rPr lang="en-US" dirty="0" smtClean="0"/>
              <a:t>Committee of Spam Filters</a:t>
            </a:r>
            <a:endParaRPr lang="en-US" dirty="0"/>
          </a:p>
        </p:txBody>
      </p:sp>
      <p:sp>
        <p:nvSpPr>
          <p:cNvPr id="3" name="Text Placeholder 2"/>
          <p:cNvSpPr>
            <a:spLocks noGrp="1"/>
          </p:cNvSpPr>
          <p:nvPr>
            <p:ph type="body" idx="1"/>
          </p:nvPr>
        </p:nvSpPr>
        <p:spPr>
          <a:xfrm>
            <a:off x="361662" y="2942650"/>
            <a:ext cx="10515601" cy="5004447"/>
          </a:xfrm>
        </p:spPr>
        <p:txBody>
          <a:bodyPr/>
          <a:lstStyle/>
          <a:p>
            <a:r>
              <a:rPr lang="en-US" dirty="0" smtClean="0"/>
              <a:t>Idea: measure the disagreement</a:t>
            </a:r>
          </a:p>
          <a:p>
            <a:pPr lvl="1"/>
            <a:r>
              <a:rPr lang="en-US" dirty="0" smtClean="0"/>
              <a:t>Gray mail: messages that users </a:t>
            </a:r>
            <a:r>
              <a:rPr lang="en-US" i="1" dirty="0" smtClean="0">
                <a:solidFill>
                  <a:schemeClr val="accent1"/>
                </a:solidFill>
              </a:rPr>
              <a:t>disagree</a:t>
            </a:r>
            <a:r>
              <a:rPr lang="en-US" dirty="0" smtClean="0"/>
              <a:t> on labels</a:t>
            </a:r>
          </a:p>
          <a:p>
            <a:pPr lvl="1"/>
            <a:r>
              <a:rPr lang="en-US" dirty="0" smtClean="0"/>
              <a:t>Train several spam filters using different training data</a:t>
            </a:r>
          </a:p>
          <a:p>
            <a:pPr lvl="1"/>
            <a:r>
              <a:rPr lang="en-US" dirty="0" smtClean="0"/>
              <a:t>Test whether these filters disagree on predictions</a:t>
            </a:r>
          </a:p>
          <a:p>
            <a:r>
              <a:rPr lang="en-US" dirty="0" smtClean="0"/>
              <a:t>Procedure</a:t>
            </a:r>
          </a:p>
          <a:p>
            <a:pPr lvl="1"/>
            <a:r>
              <a:rPr lang="en-US" dirty="0" smtClean="0"/>
              <a:t>Train 10 filters using logistic regression on 10 disjoint subsets of training data</a:t>
            </a:r>
          </a:p>
          <a:p>
            <a:pPr lvl="1"/>
            <a:r>
              <a:rPr lang="en-US" dirty="0" smtClean="0"/>
              <a:t>Disagreement of a test message: variance of the output scores (estimated probabilities)</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1_Blue waves">
  <a:themeElements>
    <a:clrScheme name="Purple Waves color scheme">
      <a:dk1>
        <a:srgbClr val="000000"/>
      </a:dk1>
      <a:lt1>
        <a:srgbClr val="FFFFFF"/>
      </a:lt1>
      <a:dk2>
        <a:srgbClr val="6A366E"/>
      </a:dk2>
      <a:lt2>
        <a:srgbClr val="FFFFFF"/>
      </a:lt2>
      <a:accent1>
        <a:srgbClr val="FDE399"/>
      </a:accent1>
      <a:accent2>
        <a:srgbClr val="3497AE"/>
      </a:accent2>
      <a:accent3>
        <a:srgbClr val="E76429"/>
      </a:accent3>
      <a:accent4>
        <a:srgbClr val="AAD228"/>
      </a:accent4>
      <a:accent5>
        <a:srgbClr val="FF9929"/>
      </a:accent5>
      <a:accent6>
        <a:srgbClr val="4747B7"/>
      </a:accent6>
      <a:hlink>
        <a:srgbClr val="FAD366"/>
      </a:hlink>
      <a:folHlink>
        <a:srgbClr val="782F0E"/>
      </a:folHlink>
    </a:clrScheme>
    <a:fontScheme name="Business Value launch template">
      <a:majorFont>
        <a:latin typeface="Segoe Semibold"/>
        <a:ea typeface=""/>
        <a:cs typeface=""/>
      </a:majorFont>
      <a:minorFont>
        <a:latin typeface="Segoe"/>
        <a:ea typeface=""/>
        <a:cs typeface=""/>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900" b="0" i="0" u="none" strike="noStrike" cap="none" normalizeH="0" baseline="0" dirty="0" smtClean="0">
            <a:solidFill>
              <a:schemeClr val="tx1"/>
            </a:solidFill>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lnDef>
      <a:spPr bwMode="auto">
        <a:xfrm>
          <a:off x="0" y="0"/>
          <a:ext cx="1" cy="1"/>
        </a:xfrm>
        <a:custGeom>
          <a:avLst/>
          <a:gdLst/>
          <a:ahLst/>
          <a:cxnLst/>
          <a:rect l="0" t="0" r="0" b="0"/>
          <a:pathLst/>
        </a:custGeom>
        <a:gradFill rotWithShape="0">
          <a:gsLst>
            <a:gs pos="0">
              <a:schemeClr val="folHlink">
                <a:gamma/>
                <a:tint val="72941"/>
                <a:invGamma/>
              </a:schemeClr>
            </a:gs>
            <a:gs pos="50000">
              <a:schemeClr val="folHlink"/>
            </a:gs>
            <a:gs pos="100000">
              <a:schemeClr val="folHlink">
                <a:gamma/>
                <a:tint val="72941"/>
                <a:invGamma/>
              </a:schemeClr>
            </a:gs>
          </a:gsLst>
          <a:lin ang="2700000" scaled="1"/>
        </a:gradFill>
        <a:ln w="12700" cap="flat" cmpd="sng" algn="ctr">
          <a:solidFill>
            <a:schemeClr val="tx1"/>
          </a:solidFill>
          <a:prstDash val="solid"/>
          <a:round/>
          <a:headEnd type="none" w="med" len="med"/>
          <a:tailEnd type="none" w="med" len="med"/>
        </a:ln>
        <a:effectLst/>
      </a:spPr>
      <a:bodyPr vert="horz" wrap="square" lIns="109728" tIns="54864" rIns="109728" bIns="54864" numCol="1" anchor="ctr" anchorCtr="0" compatLnSpc="1">
        <a:prstTxWarp prst="textNoShape">
          <a:avLst/>
        </a:prstTxWarp>
      </a:bodyPr>
      <a:lstStyle>
        <a:defPPr marL="0" marR="0" indent="0" algn="l" defTabSz="1096963"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solidFill>
              <a:schemeClr val="bg2"/>
            </a:solidFill>
            <a:effectLst/>
            <a:latin typeface="Segoe Semibold" pitchFamily="34" charset="0"/>
          </a:defRPr>
        </a:defPPr>
      </a:lstStyle>
    </a:lnDef>
    <a:txDef>
      <a:spPr>
        <a:noFill/>
      </a:spPr>
      <a:bodyPr wrap="square" rtlCol="0">
        <a:spAutoFit/>
      </a:bodyPr>
      <a:lstStyle>
        <a:defPPr>
          <a:defRPr sz="2800" dirty="0" err="1" smtClean="0">
            <a:solidFill>
              <a:schemeClr val="tx1"/>
            </a:solidFill>
            <a:latin typeface="Segoe" pitchFamily="34" charset="0"/>
          </a:defRPr>
        </a:defPPr>
      </a:lstStyle>
    </a:txDef>
  </a:objectDefaults>
  <a:extraClrSchemeLst>
    <a:extraClrScheme>
      <a:clrScheme name="Business Value launch template 1">
        <a:dk1>
          <a:srgbClr val="000000"/>
        </a:dk1>
        <a:lt1>
          <a:srgbClr val="FFFFFF"/>
        </a:lt1>
        <a:dk2>
          <a:srgbClr val="EF7E39"/>
        </a:dk2>
        <a:lt2>
          <a:srgbClr val="FFFFFF"/>
        </a:lt2>
        <a:accent1>
          <a:srgbClr val="000000"/>
        </a:accent1>
        <a:accent2>
          <a:srgbClr val="54C71B"/>
        </a:accent2>
        <a:accent3>
          <a:srgbClr val="F6C0AE"/>
        </a:accent3>
        <a:accent4>
          <a:srgbClr val="DADADA"/>
        </a:accent4>
        <a:accent5>
          <a:srgbClr val="AAAAAA"/>
        </a:accent5>
        <a:accent6>
          <a:srgbClr val="4BB417"/>
        </a:accent6>
        <a:hlink>
          <a:srgbClr val="FBE019"/>
        </a:hlink>
        <a:folHlink>
          <a:srgbClr val="3D78E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2278</Words>
  <Application>Microsoft Office PowerPoint</Application>
  <PresentationFormat>Custom</PresentationFormat>
  <Paragraphs>182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Segoe</vt:lpstr>
      <vt:lpstr>Segoe Semibold</vt:lpstr>
      <vt:lpstr>Wingdings</vt:lpstr>
      <vt:lpstr>1_Blue waves</vt:lpstr>
      <vt:lpstr>Improving Spam Filtering by Detecting Gray Mail</vt:lpstr>
      <vt:lpstr>Good vs. Spam Only?</vt:lpstr>
      <vt:lpstr>Gray Mail: User's View</vt:lpstr>
      <vt:lpstr>Gray Mail: User's View</vt:lpstr>
      <vt:lpstr>Gray Mail: System's View</vt:lpstr>
      <vt:lpstr>Why is Gray Mail Important?</vt:lpstr>
      <vt:lpstr>Outline</vt:lpstr>
      <vt:lpstr>Detecting Gray Mail</vt:lpstr>
      <vt:lpstr>Committee of Spam Filters</vt:lpstr>
      <vt:lpstr>Learning from Mixed Sender Mail</vt:lpstr>
      <vt:lpstr>Learning from Gray Mail Campaigns</vt:lpstr>
      <vt:lpstr>Gray Mail Detection Experiments</vt:lpstr>
      <vt:lpstr>Results in Recall-Precision</vt:lpstr>
      <vt:lpstr>Application: Improving Spam Filtering</vt:lpstr>
      <vt:lpstr>Conclusions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2014-07-22T17:59:42Z</dcterms:created>
  <dcterms:modified xsi:type="dcterms:W3CDTF">2014-07-22T17:59:47Z</dcterms:modified>
  <cp:contentStatus/>
</cp:coreProperties>
</file>