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ewsreader"/>
      <p:regular r:id="rId18"/>
      <p:bold r:id="rId19"/>
      <p:italic r:id="rId20"/>
      <p:boldItalic r:id="rId21"/>
    </p:embeddedFont>
    <p:embeddedFont>
      <p:font typeface="DM Sans Light"/>
      <p:regular r:id="rId22"/>
      <p:bold r:id="rId23"/>
      <p:italic r:id="rId24"/>
      <p:boldItalic r:id="rId25"/>
    </p:embeddedFont>
    <p:embeddedFont>
      <p:font typeface="DM Sans SemiBold"/>
      <p:regular r:id="rId26"/>
      <p:bold r:id="rId27"/>
      <p:italic r:id="rId28"/>
      <p:boldItalic r:id="rId29"/>
    </p:embeddedFont>
    <p:embeddedFont>
      <p:font typeface="DM Sans"/>
      <p:regular r:id="rId30"/>
      <p:bold r:id="rId31"/>
      <p:italic r:id="rId32"/>
      <p:boldItalic r:id="rId33"/>
    </p:embeddedFont>
    <p:embeddedFont>
      <p:font typeface="Newsreader SemiBold"/>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bold.fntdata"/><Relationship Id="rId30" Type="http://schemas.openxmlformats.org/officeDocument/2006/relationships/font" Target="fonts/DMSans-regular.fntdata"/><Relationship Id="rId33" Type="http://schemas.openxmlformats.org/officeDocument/2006/relationships/font" Target="fonts/DMSans-boldItalic.fntdata"/><Relationship Id="rId32" Type="http://schemas.openxmlformats.org/officeDocument/2006/relationships/font" Target="fonts/DMSans-italic.fntdata"/><Relationship Id="rId35" Type="http://schemas.openxmlformats.org/officeDocument/2006/relationships/font" Target="fonts/NewsreaderSemiBold-bold.fntdata"/><Relationship Id="rId34" Type="http://schemas.openxmlformats.org/officeDocument/2006/relationships/font" Target="fonts/NewsreaderSemiBold-regular.fntdata"/><Relationship Id="rId37" Type="http://schemas.openxmlformats.org/officeDocument/2006/relationships/font" Target="fonts/NewsreaderSemiBold-boldItalic.fntdata"/><Relationship Id="rId36" Type="http://schemas.openxmlformats.org/officeDocument/2006/relationships/font" Target="fonts/NewsreaderSemiBold-italic.fntdata"/><Relationship Id="rId20" Type="http://schemas.openxmlformats.org/officeDocument/2006/relationships/font" Target="fonts/Newsreader-italic.fntdata"/><Relationship Id="rId22" Type="http://schemas.openxmlformats.org/officeDocument/2006/relationships/font" Target="fonts/DMSansLight-regular.fntdata"/><Relationship Id="rId21" Type="http://schemas.openxmlformats.org/officeDocument/2006/relationships/font" Target="fonts/Newsreader-boldItalic.fntdata"/><Relationship Id="rId24" Type="http://schemas.openxmlformats.org/officeDocument/2006/relationships/font" Target="fonts/DMSansLight-italic.fntdata"/><Relationship Id="rId23" Type="http://schemas.openxmlformats.org/officeDocument/2006/relationships/font" Target="fonts/DMSansLight-bold.fntdata"/><Relationship Id="rId26" Type="http://schemas.openxmlformats.org/officeDocument/2006/relationships/font" Target="fonts/DMSansSemiBold-regular.fntdata"/><Relationship Id="rId25" Type="http://schemas.openxmlformats.org/officeDocument/2006/relationships/font" Target="fonts/DMSansLight-boldItalic.fntdata"/><Relationship Id="rId28" Type="http://schemas.openxmlformats.org/officeDocument/2006/relationships/font" Target="fonts/DMSansSemiBold-italic.fntdata"/><Relationship Id="rId27" Type="http://schemas.openxmlformats.org/officeDocument/2006/relationships/font" Target="fonts/DMSansSemiBold-bold.fntdata"/><Relationship Id="rId29" Type="http://schemas.openxmlformats.org/officeDocument/2006/relationships/font" Target="fonts/DMSansSemiBol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ewsreader-bold.fntdata"/><Relationship Id="rId18" Type="http://schemas.openxmlformats.org/officeDocument/2006/relationships/font" Target="fonts/Newsreader-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75c118de00_0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75c118de00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75c118de00_0_2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75c118de00_0_2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75c118de00_0_2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75c118de00_0_2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75c118de00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375c118de00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75c118de00_0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75c118de00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75c118de00_0_1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75c118de00_0_1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75c118de00_0_2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75c118de00_0_2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75c118de00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375c118de00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375c118de00_0_2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75c118de00_0_2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375c118de00_0_2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375c118de00_0_2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375c118de00_0_2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375c118de00_0_2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75c118de00_0_2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75c118de00_0_2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only">
  <p:cSld name="BLANK_1_1_1_1">
    <p:spTree>
      <p:nvGrpSpPr>
        <p:cNvPr id="9" name="Shape 9"/>
        <p:cNvGrpSpPr/>
        <p:nvPr/>
      </p:nvGrpSpPr>
      <p:grpSpPr>
        <a:xfrm>
          <a:off x="0" y="0"/>
          <a:ext cx="0" cy="0"/>
          <a:chOff x="0" y="0"/>
          <a:chExt cx="0" cy="0"/>
        </a:xfrm>
      </p:grpSpPr>
      <p:sp>
        <p:nvSpPr>
          <p:cNvPr id="10" name="Google Shape;10;p2"/>
          <p:cNvSpPr txBox="1"/>
          <p:nvPr>
            <p:ph type="title"/>
          </p:nvPr>
        </p:nvSpPr>
        <p:spPr>
          <a:xfrm>
            <a:off x="361975" y="957403"/>
            <a:ext cx="5627400" cy="587700"/>
          </a:xfrm>
          <a:prstGeom prst="rect">
            <a:avLst/>
          </a:prstGeom>
        </p:spPr>
        <p:txBody>
          <a:bodyPr anchorCtr="0" anchor="t" bIns="0" lIns="0" spcFirstLastPara="1" rIns="0" wrap="square" tIns="0">
            <a:noAutofit/>
          </a:bodyPr>
          <a:lstStyle>
            <a:lvl1pPr lvl="0">
              <a:lnSpc>
                <a:spcPct val="90000"/>
              </a:lnSpc>
              <a:spcBef>
                <a:spcPts val="0"/>
              </a:spcBef>
              <a:spcAft>
                <a:spcPts val="0"/>
              </a:spcAft>
              <a:buNone/>
              <a:defRPr sz="3600"/>
            </a:lvl1pPr>
            <a:lvl2pPr lvl="1">
              <a:lnSpc>
                <a:spcPct val="90000"/>
              </a:lnSpc>
              <a:spcBef>
                <a:spcPts val="0"/>
              </a:spcBef>
              <a:spcAft>
                <a:spcPts val="0"/>
              </a:spcAft>
              <a:buNone/>
              <a:defRPr/>
            </a:lvl2pPr>
            <a:lvl3pPr lvl="2">
              <a:lnSpc>
                <a:spcPct val="90000"/>
              </a:lnSpc>
              <a:spcBef>
                <a:spcPts val="0"/>
              </a:spcBef>
              <a:spcAft>
                <a:spcPts val="0"/>
              </a:spcAft>
              <a:buNone/>
              <a:defRPr/>
            </a:lvl3pPr>
            <a:lvl4pPr lvl="3">
              <a:lnSpc>
                <a:spcPct val="90000"/>
              </a:lnSpc>
              <a:spcBef>
                <a:spcPts val="0"/>
              </a:spcBef>
              <a:spcAft>
                <a:spcPts val="0"/>
              </a:spcAft>
              <a:buNone/>
              <a:defRPr/>
            </a:lvl4pPr>
            <a:lvl5pPr lvl="4">
              <a:lnSpc>
                <a:spcPct val="90000"/>
              </a:lnSpc>
              <a:spcBef>
                <a:spcPts val="0"/>
              </a:spcBef>
              <a:spcAft>
                <a:spcPts val="0"/>
              </a:spcAft>
              <a:buNone/>
              <a:defRPr/>
            </a:lvl5pPr>
            <a:lvl6pPr lvl="5">
              <a:lnSpc>
                <a:spcPct val="90000"/>
              </a:lnSpc>
              <a:spcBef>
                <a:spcPts val="0"/>
              </a:spcBef>
              <a:spcAft>
                <a:spcPts val="0"/>
              </a:spcAft>
              <a:buNone/>
              <a:defRPr/>
            </a:lvl6pPr>
            <a:lvl7pPr lvl="6">
              <a:lnSpc>
                <a:spcPct val="90000"/>
              </a:lnSpc>
              <a:spcBef>
                <a:spcPts val="0"/>
              </a:spcBef>
              <a:spcAft>
                <a:spcPts val="0"/>
              </a:spcAft>
              <a:buNone/>
              <a:defRPr/>
            </a:lvl7pPr>
            <a:lvl8pPr lvl="7">
              <a:lnSpc>
                <a:spcPct val="90000"/>
              </a:lnSpc>
              <a:spcBef>
                <a:spcPts val="0"/>
              </a:spcBef>
              <a:spcAft>
                <a:spcPts val="0"/>
              </a:spcAft>
              <a:buNone/>
              <a:defRPr/>
            </a:lvl8pPr>
            <a:lvl9pPr lvl="8">
              <a:lnSpc>
                <a:spcPct val="90000"/>
              </a:lnSpc>
              <a:spcBef>
                <a:spcPts val="0"/>
              </a:spcBef>
              <a:spcAft>
                <a:spcPts val="0"/>
              </a:spcAft>
              <a:buNone/>
              <a:defRPr/>
            </a:lvl9pPr>
          </a:lstStyle>
          <a:p/>
        </p:txBody>
      </p:sp>
      <p:sp>
        <p:nvSpPr>
          <p:cNvPr id="11" name="Google Shape;11;p2"/>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2" name="Google Shape;12;p2"/>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Font typeface="DM Sans"/>
              <a:buNone/>
              <a:defRPr>
                <a:latin typeface="DM Sans"/>
                <a:ea typeface="DM Sans"/>
                <a:cs typeface="DM Sans"/>
                <a:sym typeface="DM Sans"/>
              </a:defRPr>
            </a:lvl2pPr>
            <a:lvl3pPr lvl="2">
              <a:spcBef>
                <a:spcPts val="0"/>
              </a:spcBef>
              <a:spcAft>
                <a:spcPts val="0"/>
              </a:spcAft>
              <a:buSzPts val="1400"/>
              <a:buFont typeface="DM Sans"/>
              <a:buNone/>
              <a:defRPr>
                <a:latin typeface="DM Sans"/>
                <a:ea typeface="DM Sans"/>
                <a:cs typeface="DM Sans"/>
                <a:sym typeface="DM Sans"/>
              </a:defRPr>
            </a:lvl3pPr>
            <a:lvl4pPr lvl="3">
              <a:spcBef>
                <a:spcPts val="0"/>
              </a:spcBef>
              <a:spcAft>
                <a:spcPts val="0"/>
              </a:spcAft>
              <a:buSzPts val="1400"/>
              <a:buFont typeface="DM Sans"/>
              <a:buNone/>
              <a:defRPr>
                <a:latin typeface="DM Sans"/>
                <a:ea typeface="DM Sans"/>
                <a:cs typeface="DM Sans"/>
                <a:sym typeface="DM Sans"/>
              </a:defRPr>
            </a:lvl4pPr>
            <a:lvl5pPr lvl="4">
              <a:spcBef>
                <a:spcPts val="0"/>
              </a:spcBef>
              <a:spcAft>
                <a:spcPts val="0"/>
              </a:spcAft>
              <a:buSzPts val="1400"/>
              <a:buFont typeface="DM Sans"/>
              <a:buNone/>
              <a:defRPr>
                <a:latin typeface="DM Sans"/>
                <a:ea typeface="DM Sans"/>
                <a:cs typeface="DM Sans"/>
                <a:sym typeface="DM Sans"/>
              </a:defRPr>
            </a:lvl5pPr>
            <a:lvl6pPr lvl="5">
              <a:spcBef>
                <a:spcPts val="0"/>
              </a:spcBef>
              <a:spcAft>
                <a:spcPts val="0"/>
              </a:spcAft>
              <a:buSzPts val="1400"/>
              <a:buFont typeface="DM Sans"/>
              <a:buNone/>
              <a:defRPr>
                <a:latin typeface="DM Sans"/>
                <a:ea typeface="DM Sans"/>
                <a:cs typeface="DM Sans"/>
                <a:sym typeface="DM Sans"/>
              </a:defRPr>
            </a:lvl6pPr>
            <a:lvl7pPr lvl="6">
              <a:spcBef>
                <a:spcPts val="0"/>
              </a:spcBef>
              <a:spcAft>
                <a:spcPts val="0"/>
              </a:spcAft>
              <a:buSzPts val="1400"/>
              <a:buFont typeface="DM Sans"/>
              <a:buNone/>
              <a:defRPr>
                <a:latin typeface="DM Sans"/>
                <a:ea typeface="DM Sans"/>
                <a:cs typeface="DM Sans"/>
                <a:sym typeface="DM Sans"/>
              </a:defRPr>
            </a:lvl7pPr>
            <a:lvl8pPr lvl="7">
              <a:spcBef>
                <a:spcPts val="0"/>
              </a:spcBef>
              <a:spcAft>
                <a:spcPts val="0"/>
              </a:spcAft>
              <a:buSzPts val="1400"/>
              <a:buFont typeface="DM Sans"/>
              <a:buNone/>
              <a:defRPr>
                <a:latin typeface="DM Sans"/>
                <a:ea typeface="DM Sans"/>
                <a:cs typeface="DM Sans"/>
                <a:sym typeface="DM Sans"/>
              </a:defRPr>
            </a:lvl8pPr>
            <a:lvl9pPr lvl="8">
              <a:spcBef>
                <a:spcPts val="0"/>
              </a:spcBef>
              <a:spcAft>
                <a:spcPts val="0"/>
              </a:spcAft>
              <a:buSzPts val="1400"/>
              <a:buFont typeface="DM Sans"/>
              <a:buNone/>
              <a:defRPr>
                <a:latin typeface="DM Sans"/>
                <a:ea typeface="DM Sans"/>
                <a:cs typeface="DM Sans"/>
                <a:sym typeface="DM Sans"/>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1">
  <p:cSld name="BLANK_1_1_1_1_1_1_1_1_1_1_1_1_1_1_1_2">
    <p:bg>
      <p:bgPr>
        <a:solidFill>
          <a:schemeClr val="lt1"/>
        </a:solidFill>
      </p:bgPr>
    </p:bg>
    <p:spTree>
      <p:nvGrpSpPr>
        <p:cNvPr id="97" name="Shape 97"/>
        <p:cNvGrpSpPr/>
        <p:nvPr/>
      </p:nvGrpSpPr>
      <p:grpSpPr>
        <a:xfrm>
          <a:off x="0" y="0"/>
          <a:ext cx="0" cy="0"/>
          <a:chOff x="0" y="0"/>
          <a:chExt cx="0" cy="0"/>
        </a:xfrm>
      </p:grpSpPr>
      <p:sp>
        <p:nvSpPr>
          <p:cNvPr id="98" name="Google Shape;98;p11"/>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11"/>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00" name="Google Shape;100;p11"/>
          <p:cNvSpPr txBox="1"/>
          <p:nvPr>
            <p:ph idx="2" type="body"/>
          </p:nvPr>
        </p:nvSpPr>
        <p:spPr>
          <a:xfrm>
            <a:off x="7130875" y="3628800"/>
            <a:ext cx="1645800" cy="6801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
        <p:nvSpPr>
          <p:cNvPr id="101" name="Google Shape;101;p11"/>
          <p:cNvSpPr txBox="1"/>
          <p:nvPr>
            <p:ph idx="3" type="subTitle"/>
          </p:nvPr>
        </p:nvSpPr>
        <p:spPr>
          <a:xfrm>
            <a:off x="7130875" y="2586820"/>
            <a:ext cx="1645800" cy="152400"/>
          </a:xfrm>
          <a:prstGeom prst="rect">
            <a:avLst/>
          </a:prstGeom>
        </p:spPr>
        <p:txBody>
          <a:bodyPr anchorCtr="0" anchor="b" bIns="0" lIns="0" spcFirstLastPara="1" rIns="0" wrap="square" tIns="0">
            <a:noAutofit/>
          </a:bodyPr>
          <a:lstStyle>
            <a:lvl1pPr lvl="0">
              <a:spcBef>
                <a:spcPts val="0"/>
              </a:spcBef>
              <a:spcAft>
                <a:spcPts val="0"/>
              </a:spcAft>
              <a:buClr>
                <a:schemeClr val="dk1"/>
              </a:buClr>
              <a:buSzPts val="1100"/>
              <a:buFont typeface="Newsreader SemiBold"/>
              <a:buNone/>
              <a:defRPr sz="1100">
                <a:solidFill>
                  <a:schemeClr val="dk1"/>
                </a:solidFill>
                <a:latin typeface="Newsreader SemiBold"/>
                <a:ea typeface="Newsreader SemiBold"/>
                <a:cs typeface="Newsreader SemiBold"/>
                <a:sym typeface="Newsreader SemiBold"/>
              </a:defRPr>
            </a:lvl1pPr>
            <a:lvl2pPr lvl="1">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9pPr>
          </a:lstStyle>
          <a:p/>
        </p:txBody>
      </p:sp>
      <p:sp>
        <p:nvSpPr>
          <p:cNvPr id="102" name="Google Shape;102;p11"/>
          <p:cNvSpPr txBox="1"/>
          <p:nvPr>
            <p:ph idx="4" type="subTitle"/>
          </p:nvPr>
        </p:nvSpPr>
        <p:spPr>
          <a:xfrm>
            <a:off x="7130875" y="2791120"/>
            <a:ext cx="1645800" cy="152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
        <p:nvSpPr>
          <p:cNvPr id="103" name="Google Shape;103;p11"/>
          <p:cNvSpPr txBox="1"/>
          <p:nvPr>
            <p:ph idx="5" type="body"/>
          </p:nvPr>
        </p:nvSpPr>
        <p:spPr>
          <a:xfrm>
            <a:off x="4892138" y="3628800"/>
            <a:ext cx="1645800" cy="6801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
        <p:nvSpPr>
          <p:cNvPr id="104" name="Google Shape;104;p11"/>
          <p:cNvSpPr txBox="1"/>
          <p:nvPr>
            <p:ph idx="6" type="subTitle"/>
          </p:nvPr>
        </p:nvSpPr>
        <p:spPr>
          <a:xfrm>
            <a:off x="4892138" y="2586820"/>
            <a:ext cx="1645800" cy="152400"/>
          </a:xfrm>
          <a:prstGeom prst="rect">
            <a:avLst/>
          </a:prstGeom>
        </p:spPr>
        <p:txBody>
          <a:bodyPr anchorCtr="0" anchor="b" bIns="0" lIns="0" spcFirstLastPara="1" rIns="0" wrap="square" tIns="0">
            <a:noAutofit/>
          </a:bodyPr>
          <a:lstStyle>
            <a:lvl1pPr lvl="0">
              <a:spcBef>
                <a:spcPts val="0"/>
              </a:spcBef>
              <a:spcAft>
                <a:spcPts val="0"/>
              </a:spcAft>
              <a:buClr>
                <a:schemeClr val="dk1"/>
              </a:buClr>
              <a:buSzPts val="1100"/>
              <a:buFont typeface="Newsreader SemiBold"/>
              <a:buNone/>
              <a:defRPr sz="1100">
                <a:solidFill>
                  <a:schemeClr val="dk1"/>
                </a:solidFill>
                <a:latin typeface="Newsreader SemiBold"/>
                <a:ea typeface="Newsreader SemiBold"/>
                <a:cs typeface="Newsreader SemiBold"/>
                <a:sym typeface="Newsreader SemiBold"/>
              </a:defRPr>
            </a:lvl1pPr>
            <a:lvl2pPr lvl="1">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9pPr>
          </a:lstStyle>
          <a:p/>
        </p:txBody>
      </p:sp>
      <p:sp>
        <p:nvSpPr>
          <p:cNvPr id="105" name="Google Shape;105;p11"/>
          <p:cNvSpPr txBox="1"/>
          <p:nvPr>
            <p:ph idx="7" type="subTitle"/>
          </p:nvPr>
        </p:nvSpPr>
        <p:spPr>
          <a:xfrm>
            <a:off x="4892138" y="2791120"/>
            <a:ext cx="1645800" cy="152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
        <p:nvSpPr>
          <p:cNvPr id="106" name="Google Shape;106;p11"/>
          <p:cNvSpPr txBox="1"/>
          <p:nvPr>
            <p:ph idx="8" type="body"/>
          </p:nvPr>
        </p:nvSpPr>
        <p:spPr>
          <a:xfrm>
            <a:off x="2607050" y="3628800"/>
            <a:ext cx="1645800" cy="6801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lnSpc>
                <a:spcPct val="100000"/>
              </a:lnSpc>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
        <p:nvSpPr>
          <p:cNvPr id="107" name="Google Shape;107;p11"/>
          <p:cNvSpPr txBox="1"/>
          <p:nvPr>
            <p:ph idx="9" type="subTitle"/>
          </p:nvPr>
        </p:nvSpPr>
        <p:spPr>
          <a:xfrm>
            <a:off x="2607050" y="2586820"/>
            <a:ext cx="1645800" cy="152400"/>
          </a:xfrm>
          <a:prstGeom prst="rect">
            <a:avLst/>
          </a:prstGeom>
        </p:spPr>
        <p:txBody>
          <a:bodyPr anchorCtr="0" anchor="b" bIns="0" lIns="0" spcFirstLastPara="1" rIns="0" wrap="square" tIns="0">
            <a:noAutofit/>
          </a:bodyPr>
          <a:lstStyle>
            <a:lvl1pPr lvl="0">
              <a:spcBef>
                <a:spcPts val="0"/>
              </a:spcBef>
              <a:spcAft>
                <a:spcPts val="0"/>
              </a:spcAft>
              <a:buClr>
                <a:schemeClr val="dk1"/>
              </a:buClr>
              <a:buSzPts val="1100"/>
              <a:buFont typeface="Newsreader SemiBold"/>
              <a:buNone/>
              <a:defRPr sz="1100">
                <a:solidFill>
                  <a:schemeClr val="dk1"/>
                </a:solidFill>
                <a:latin typeface="Newsreader SemiBold"/>
                <a:ea typeface="Newsreader SemiBold"/>
                <a:cs typeface="Newsreader SemiBold"/>
                <a:sym typeface="Newsreader SemiBold"/>
              </a:defRPr>
            </a:lvl1pPr>
            <a:lvl2pPr lvl="1">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9pPr>
          </a:lstStyle>
          <a:p/>
        </p:txBody>
      </p:sp>
      <p:sp>
        <p:nvSpPr>
          <p:cNvPr id="108" name="Google Shape;108;p11"/>
          <p:cNvSpPr txBox="1"/>
          <p:nvPr>
            <p:ph idx="13" type="subTitle"/>
          </p:nvPr>
        </p:nvSpPr>
        <p:spPr>
          <a:xfrm>
            <a:off x="2607050" y="2791120"/>
            <a:ext cx="1645800" cy="152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
        <p:nvSpPr>
          <p:cNvPr id="109" name="Google Shape;109;p11"/>
          <p:cNvSpPr txBox="1"/>
          <p:nvPr>
            <p:ph idx="14" type="body"/>
          </p:nvPr>
        </p:nvSpPr>
        <p:spPr>
          <a:xfrm>
            <a:off x="361975" y="3628800"/>
            <a:ext cx="1645800" cy="6801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
        <p:nvSpPr>
          <p:cNvPr id="110" name="Google Shape;110;p11"/>
          <p:cNvSpPr txBox="1"/>
          <p:nvPr>
            <p:ph idx="15" type="subTitle"/>
          </p:nvPr>
        </p:nvSpPr>
        <p:spPr>
          <a:xfrm>
            <a:off x="361975" y="2586820"/>
            <a:ext cx="1645800" cy="152400"/>
          </a:xfrm>
          <a:prstGeom prst="rect">
            <a:avLst/>
          </a:prstGeom>
        </p:spPr>
        <p:txBody>
          <a:bodyPr anchorCtr="0" anchor="b" bIns="0" lIns="0" spcFirstLastPara="1" rIns="0" wrap="square" tIns="0">
            <a:noAutofit/>
          </a:bodyPr>
          <a:lstStyle>
            <a:lvl1pPr lvl="0">
              <a:spcBef>
                <a:spcPts val="0"/>
              </a:spcBef>
              <a:spcAft>
                <a:spcPts val="0"/>
              </a:spcAft>
              <a:buClr>
                <a:schemeClr val="dk1"/>
              </a:buClr>
              <a:buSzPts val="1100"/>
              <a:buFont typeface="Newsreader SemiBold"/>
              <a:buNone/>
              <a:defRPr sz="1100">
                <a:solidFill>
                  <a:schemeClr val="dk1"/>
                </a:solidFill>
                <a:latin typeface="Newsreader SemiBold"/>
                <a:ea typeface="Newsreader SemiBold"/>
                <a:cs typeface="Newsreader SemiBold"/>
                <a:sym typeface="Newsreader SemiBold"/>
              </a:defRPr>
            </a:lvl1pPr>
            <a:lvl2pPr lvl="1">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100"/>
              <a:buFont typeface="DM Sans Light"/>
              <a:buNone/>
              <a:defRPr sz="1100">
                <a:solidFill>
                  <a:schemeClr val="dk1"/>
                </a:solidFill>
                <a:latin typeface="DM Sans Light"/>
                <a:ea typeface="DM Sans Light"/>
                <a:cs typeface="DM Sans Light"/>
                <a:sym typeface="DM Sans Light"/>
              </a:defRPr>
            </a:lvl9pPr>
          </a:lstStyle>
          <a:p/>
        </p:txBody>
      </p:sp>
      <p:sp>
        <p:nvSpPr>
          <p:cNvPr id="111" name="Google Shape;111;p11"/>
          <p:cNvSpPr txBox="1"/>
          <p:nvPr>
            <p:ph idx="16" type="subTitle"/>
          </p:nvPr>
        </p:nvSpPr>
        <p:spPr>
          <a:xfrm>
            <a:off x="361975" y="2791120"/>
            <a:ext cx="1645800" cy="152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
        <p:nvSpPr>
          <p:cNvPr id="112" name="Google Shape;112;p11"/>
          <p:cNvSpPr txBox="1"/>
          <p:nvPr>
            <p:ph idx="17"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9pPr>
          </a:lstStyle>
          <a:p/>
        </p:txBody>
      </p:sp>
      <p:sp>
        <p:nvSpPr>
          <p:cNvPr id="113" name="Google Shape;113;p11"/>
          <p:cNvSpPr txBox="1"/>
          <p:nvPr>
            <p:ph type="title"/>
          </p:nvPr>
        </p:nvSpPr>
        <p:spPr>
          <a:xfrm>
            <a:off x="1406600" y="988557"/>
            <a:ext cx="6330900" cy="587700"/>
          </a:xfrm>
          <a:prstGeom prst="rect">
            <a:avLst/>
          </a:prstGeom>
        </p:spPr>
        <p:txBody>
          <a:bodyPr anchorCtr="0" anchor="t" bIns="0" lIns="0" spcFirstLastPara="1" rIns="0" wrap="square" tIns="0">
            <a:noAutofit/>
          </a:bodyPr>
          <a:lstStyle>
            <a:lvl1pPr lvl="0" algn="ctr">
              <a:lnSpc>
                <a:spcPct val="90000"/>
              </a:lnSpc>
              <a:spcBef>
                <a:spcPts val="0"/>
              </a:spcBef>
              <a:spcAft>
                <a:spcPts val="0"/>
              </a:spcAft>
              <a:buNone/>
              <a:defRPr sz="2200">
                <a:solidFill>
                  <a:schemeClr val="dk1"/>
                </a:solidFill>
              </a:defRPr>
            </a:lvl1pPr>
            <a:lvl2pPr lvl="1" algn="ctr">
              <a:lnSpc>
                <a:spcPct val="90000"/>
              </a:lnSpc>
              <a:spcBef>
                <a:spcPts val="0"/>
              </a:spcBef>
              <a:spcAft>
                <a:spcPts val="0"/>
              </a:spcAft>
              <a:buNone/>
              <a:defRPr sz="2200">
                <a:solidFill>
                  <a:schemeClr val="dk1"/>
                </a:solidFill>
              </a:defRPr>
            </a:lvl2pPr>
            <a:lvl3pPr lvl="2" algn="ctr">
              <a:lnSpc>
                <a:spcPct val="90000"/>
              </a:lnSpc>
              <a:spcBef>
                <a:spcPts val="0"/>
              </a:spcBef>
              <a:spcAft>
                <a:spcPts val="0"/>
              </a:spcAft>
              <a:buNone/>
              <a:defRPr sz="2200">
                <a:solidFill>
                  <a:schemeClr val="dk1"/>
                </a:solidFill>
              </a:defRPr>
            </a:lvl3pPr>
            <a:lvl4pPr lvl="3" algn="ctr">
              <a:lnSpc>
                <a:spcPct val="90000"/>
              </a:lnSpc>
              <a:spcBef>
                <a:spcPts val="0"/>
              </a:spcBef>
              <a:spcAft>
                <a:spcPts val="0"/>
              </a:spcAft>
              <a:buNone/>
              <a:defRPr sz="2200">
                <a:solidFill>
                  <a:schemeClr val="dk1"/>
                </a:solidFill>
              </a:defRPr>
            </a:lvl4pPr>
            <a:lvl5pPr lvl="4" algn="ctr">
              <a:lnSpc>
                <a:spcPct val="90000"/>
              </a:lnSpc>
              <a:spcBef>
                <a:spcPts val="0"/>
              </a:spcBef>
              <a:spcAft>
                <a:spcPts val="0"/>
              </a:spcAft>
              <a:buNone/>
              <a:defRPr sz="2200">
                <a:solidFill>
                  <a:schemeClr val="dk1"/>
                </a:solidFill>
              </a:defRPr>
            </a:lvl5pPr>
            <a:lvl6pPr lvl="5" algn="ctr">
              <a:lnSpc>
                <a:spcPct val="90000"/>
              </a:lnSpc>
              <a:spcBef>
                <a:spcPts val="0"/>
              </a:spcBef>
              <a:spcAft>
                <a:spcPts val="0"/>
              </a:spcAft>
              <a:buNone/>
              <a:defRPr sz="2200">
                <a:solidFill>
                  <a:schemeClr val="dk1"/>
                </a:solidFill>
              </a:defRPr>
            </a:lvl6pPr>
            <a:lvl7pPr lvl="6" algn="ctr">
              <a:lnSpc>
                <a:spcPct val="90000"/>
              </a:lnSpc>
              <a:spcBef>
                <a:spcPts val="0"/>
              </a:spcBef>
              <a:spcAft>
                <a:spcPts val="0"/>
              </a:spcAft>
              <a:buNone/>
              <a:defRPr sz="2200">
                <a:solidFill>
                  <a:schemeClr val="dk1"/>
                </a:solidFill>
              </a:defRPr>
            </a:lvl7pPr>
            <a:lvl8pPr lvl="7" algn="ctr">
              <a:lnSpc>
                <a:spcPct val="90000"/>
              </a:lnSpc>
              <a:spcBef>
                <a:spcPts val="0"/>
              </a:spcBef>
              <a:spcAft>
                <a:spcPts val="0"/>
              </a:spcAft>
              <a:buNone/>
              <a:defRPr sz="2200">
                <a:solidFill>
                  <a:schemeClr val="dk1"/>
                </a:solidFill>
              </a:defRPr>
            </a:lvl8pPr>
            <a:lvl9pPr lvl="8" algn="ctr">
              <a:lnSpc>
                <a:spcPct val="90000"/>
              </a:lnSpc>
              <a:spcBef>
                <a:spcPts val="0"/>
              </a:spcBef>
              <a:spcAft>
                <a:spcPts val="0"/>
              </a:spcAft>
              <a:buNone/>
              <a:defRPr sz="2200">
                <a:solidFill>
                  <a:schemeClr val="dk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USTOM_7_1_1_1_1_1_1_1_1_1_1_1_1_1_1_1_1">
    <p:bg>
      <p:bgPr>
        <a:solidFill>
          <a:schemeClr val="lt1"/>
        </a:solidFill>
      </p:bgPr>
    </p:bg>
    <p:spTree>
      <p:nvGrpSpPr>
        <p:cNvPr id="114" name="Shape 114"/>
        <p:cNvGrpSpPr/>
        <p:nvPr/>
      </p:nvGrpSpPr>
      <p:grpSpPr>
        <a:xfrm>
          <a:off x="0" y="0"/>
          <a:ext cx="0" cy="0"/>
          <a:chOff x="0" y="0"/>
          <a:chExt cx="0" cy="0"/>
        </a:xfrm>
      </p:grpSpPr>
      <p:sp>
        <p:nvSpPr>
          <p:cNvPr id="115" name="Google Shape;115;p12"/>
          <p:cNvSpPr/>
          <p:nvPr>
            <p:ph idx="2" type="pic"/>
          </p:nvPr>
        </p:nvSpPr>
        <p:spPr>
          <a:xfrm>
            <a:off x="4587725" y="-8750"/>
            <a:ext cx="4572000" cy="5152200"/>
          </a:xfrm>
          <a:prstGeom prst="rect">
            <a:avLst/>
          </a:prstGeom>
          <a:noFill/>
          <a:ln>
            <a:noFill/>
          </a:ln>
        </p:spPr>
      </p:sp>
      <p:sp>
        <p:nvSpPr>
          <p:cNvPr id="116" name="Google Shape;116;p12"/>
          <p:cNvSpPr txBox="1"/>
          <p:nvPr>
            <p:ph type="title"/>
          </p:nvPr>
        </p:nvSpPr>
        <p:spPr>
          <a:xfrm>
            <a:off x="361975" y="923525"/>
            <a:ext cx="3860100" cy="587700"/>
          </a:xfrm>
          <a:prstGeom prst="rect">
            <a:avLst/>
          </a:prstGeom>
        </p:spPr>
        <p:txBody>
          <a:bodyPr anchorCtr="0" anchor="t" bIns="91425" lIns="91425" spcFirstLastPara="1" rIns="91425" wrap="square" tIns="91425">
            <a:noAutofit/>
          </a:bodyPr>
          <a:lstStyle>
            <a:lvl1pPr lvl="0" algn="ctr">
              <a:lnSpc>
                <a:spcPct val="80000"/>
              </a:lnSpc>
              <a:spcBef>
                <a:spcPts val="0"/>
              </a:spcBef>
              <a:spcAft>
                <a:spcPts val="0"/>
              </a:spcAft>
              <a:buNone/>
              <a:defRPr sz="4200">
                <a:solidFill>
                  <a:schemeClr val="dk1"/>
                </a:solidFill>
              </a:defRPr>
            </a:lvl1pPr>
            <a:lvl2pPr lvl="1" algn="ctr">
              <a:lnSpc>
                <a:spcPct val="115000"/>
              </a:lnSpc>
              <a:spcBef>
                <a:spcPts val="0"/>
              </a:spcBef>
              <a:spcAft>
                <a:spcPts val="0"/>
              </a:spcAft>
              <a:buNone/>
              <a:defRPr>
                <a:solidFill>
                  <a:schemeClr val="dk1"/>
                </a:solidFill>
              </a:defRPr>
            </a:lvl2pPr>
            <a:lvl3pPr lvl="2" algn="ctr">
              <a:lnSpc>
                <a:spcPct val="115000"/>
              </a:lnSpc>
              <a:spcBef>
                <a:spcPts val="0"/>
              </a:spcBef>
              <a:spcAft>
                <a:spcPts val="0"/>
              </a:spcAft>
              <a:buNone/>
              <a:defRPr>
                <a:solidFill>
                  <a:schemeClr val="dk1"/>
                </a:solidFill>
              </a:defRPr>
            </a:lvl3pPr>
            <a:lvl4pPr lvl="3" algn="ctr">
              <a:lnSpc>
                <a:spcPct val="115000"/>
              </a:lnSpc>
              <a:spcBef>
                <a:spcPts val="0"/>
              </a:spcBef>
              <a:spcAft>
                <a:spcPts val="0"/>
              </a:spcAft>
              <a:buNone/>
              <a:defRPr>
                <a:solidFill>
                  <a:schemeClr val="dk1"/>
                </a:solidFill>
              </a:defRPr>
            </a:lvl4pPr>
            <a:lvl5pPr lvl="4" algn="ctr">
              <a:lnSpc>
                <a:spcPct val="115000"/>
              </a:lnSpc>
              <a:spcBef>
                <a:spcPts val="0"/>
              </a:spcBef>
              <a:spcAft>
                <a:spcPts val="0"/>
              </a:spcAft>
              <a:buNone/>
              <a:defRPr>
                <a:solidFill>
                  <a:schemeClr val="dk1"/>
                </a:solidFill>
              </a:defRPr>
            </a:lvl5pPr>
            <a:lvl6pPr lvl="5" algn="ctr">
              <a:lnSpc>
                <a:spcPct val="115000"/>
              </a:lnSpc>
              <a:spcBef>
                <a:spcPts val="0"/>
              </a:spcBef>
              <a:spcAft>
                <a:spcPts val="0"/>
              </a:spcAft>
              <a:buNone/>
              <a:defRPr>
                <a:solidFill>
                  <a:schemeClr val="dk1"/>
                </a:solidFill>
              </a:defRPr>
            </a:lvl6pPr>
            <a:lvl7pPr lvl="6" algn="ctr">
              <a:lnSpc>
                <a:spcPct val="115000"/>
              </a:lnSpc>
              <a:spcBef>
                <a:spcPts val="0"/>
              </a:spcBef>
              <a:spcAft>
                <a:spcPts val="0"/>
              </a:spcAft>
              <a:buNone/>
              <a:defRPr>
                <a:solidFill>
                  <a:schemeClr val="dk1"/>
                </a:solidFill>
              </a:defRPr>
            </a:lvl7pPr>
            <a:lvl8pPr lvl="7" algn="ctr">
              <a:lnSpc>
                <a:spcPct val="115000"/>
              </a:lnSpc>
              <a:spcBef>
                <a:spcPts val="0"/>
              </a:spcBef>
              <a:spcAft>
                <a:spcPts val="0"/>
              </a:spcAft>
              <a:buNone/>
              <a:defRPr>
                <a:solidFill>
                  <a:schemeClr val="dk1"/>
                </a:solidFill>
              </a:defRPr>
            </a:lvl8pPr>
            <a:lvl9pPr lvl="8" algn="ctr">
              <a:lnSpc>
                <a:spcPct val="115000"/>
              </a:lnSpc>
              <a:spcBef>
                <a:spcPts val="0"/>
              </a:spcBef>
              <a:spcAft>
                <a:spcPts val="0"/>
              </a:spcAft>
              <a:buNone/>
              <a:defRPr>
                <a:solidFill>
                  <a:schemeClr val="dk1"/>
                </a:solidFill>
              </a:defRPr>
            </a:lvl9pPr>
          </a:lstStyle>
          <a:p/>
        </p:txBody>
      </p:sp>
      <p:sp>
        <p:nvSpPr>
          <p:cNvPr id="117" name="Google Shape;117;p12"/>
          <p:cNvSpPr txBox="1"/>
          <p:nvPr>
            <p:ph idx="1" type="subTitle"/>
          </p:nvPr>
        </p:nvSpPr>
        <p:spPr>
          <a:xfrm>
            <a:off x="361975" y="255533"/>
            <a:ext cx="3860100" cy="377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400"/>
              <a:buFont typeface="Newsreader"/>
              <a:buNone/>
              <a:defRPr>
                <a:solidFill>
                  <a:schemeClr val="dk1"/>
                </a:solidFill>
              </a:defRPr>
            </a:lvl2pPr>
            <a:lvl3pPr lvl="2">
              <a:spcBef>
                <a:spcPts val="0"/>
              </a:spcBef>
              <a:spcAft>
                <a:spcPts val="0"/>
              </a:spcAft>
              <a:buClr>
                <a:schemeClr val="dk1"/>
              </a:buClr>
              <a:buSzPts val="1400"/>
              <a:buFont typeface="Newsreader"/>
              <a:buNone/>
              <a:defRPr>
                <a:solidFill>
                  <a:schemeClr val="dk1"/>
                </a:solidFill>
              </a:defRPr>
            </a:lvl3pPr>
            <a:lvl4pPr lvl="3">
              <a:spcBef>
                <a:spcPts val="0"/>
              </a:spcBef>
              <a:spcAft>
                <a:spcPts val="0"/>
              </a:spcAft>
              <a:buClr>
                <a:schemeClr val="dk1"/>
              </a:buClr>
              <a:buSzPts val="1400"/>
              <a:buFont typeface="Newsreader"/>
              <a:buNone/>
              <a:defRPr>
                <a:solidFill>
                  <a:schemeClr val="dk1"/>
                </a:solidFill>
              </a:defRPr>
            </a:lvl4pPr>
            <a:lvl5pPr lvl="4">
              <a:spcBef>
                <a:spcPts val="0"/>
              </a:spcBef>
              <a:spcAft>
                <a:spcPts val="0"/>
              </a:spcAft>
              <a:buClr>
                <a:schemeClr val="dk1"/>
              </a:buClr>
              <a:buSzPts val="1400"/>
              <a:buFont typeface="Newsreader"/>
              <a:buNone/>
              <a:defRPr>
                <a:solidFill>
                  <a:schemeClr val="dk1"/>
                </a:solidFill>
              </a:defRPr>
            </a:lvl5pPr>
            <a:lvl6pPr lvl="5">
              <a:spcBef>
                <a:spcPts val="0"/>
              </a:spcBef>
              <a:spcAft>
                <a:spcPts val="0"/>
              </a:spcAft>
              <a:buClr>
                <a:schemeClr val="dk1"/>
              </a:buClr>
              <a:buSzPts val="1400"/>
              <a:buFont typeface="Newsreader"/>
              <a:buNone/>
              <a:defRPr>
                <a:solidFill>
                  <a:schemeClr val="dk1"/>
                </a:solidFill>
              </a:defRPr>
            </a:lvl6pPr>
            <a:lvl7pPr lvl="6">
              <a:spcBef>
                <a:spcPts val="0"/>
              </a:spcBef>
              <a:spcAft>
                <a:spcPts val="0"/>
              </a:spcAft>
              <a:buClr>
                <a:schemeClr val="dk1"/>
              </a:buClr>
              <a:buSzPts val="1400"/>
              <a:buFont typeface="Newsreader"/>
              <a:buNone/>
              <a:defRPr>
                <a:solidFill>
                  <a:schemeClr val="dk1"/>
                </a:solidFill>
              </a:defRPr>
            </a:lvl7pPr>
            <a:lvl8pPr lvl="7">
              <a:spcBef>
                <a:spcPts val="0"/>
              </a:spcBef>
              <a:spcAft>
                <a:spcPts val="0"/>
              </a:spcAft>
              <a:buClr>
                <a:schemeClr val="dk1"/>
              </a:buClr>
              <a:buSzPts val="1400"/>
              <a:buFont typeface="Newsreader"/>
              <a:buNone/>
              <a:defRPr>
                <a:solidFill>
                  <a:schemeClr val="dk1"/>
                </a:solidFill>
              </a:defRPr>
            </a:lvl8pPr>
            <a:lvl9pPr lvl="8">
              <a:spcBef>
                <a:spcPts val="0"/>
              </a:spcBef>
              <a:spcAft>
                <a:spcPts val="0"/>
              </a:spcAft>
              <a:buClr>
                <a:schemeClr val="dk1"/>
              </a:buClr>
              <a:buSzPts val="1400"/>
              <a:buFont typeface="Newsreader"/>
              <a:buNone/>
              <a:defRPr>
                <a:solidFill>
                  <a:schemeClr val="dk1"/>
                </a:solidFill>
              </a:defRPr>
            </a:lvl9pPr>
          </a:lstStyle>
          <a:p/>
        </p:txBody>
      </p:sp>
      <p:sp>
        <p:nvSpPr>
          <p:cNvPr id="118" name="Google Shape;118;p12"/>
          <p:cNvSpPr txBox="1"/>
          <p:nvPr>
            <p:ph idx="3" type="body"/>
          </p:nvPr>
        </p:nvSpPr>
        <p:spPr>
          <a:xfrm>
            <a:off x="547575" y="3337797"/>
            <a:ext cx="3492600" cy="1327500"/>
          </a:xfrm>
          <a:prstGeom prst="rect">
            <a:avLst/>
          </a:prstGeom>
        </p:spPr>
        <p:txBody>
          <a:bodyPr anchorCtr="0" anchor="b" bIns="91425" lIns="91425" spcFirstLastPara="1" rIns="91425" wrap="square" tIns="91425">
            <a:noAutofit/>
          </a:bodyPr>
          <a:lstStyle>
            <a:lvl1pPr indent="-292100" lvl="0" marL="457200" algn="ctr">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lgn="ctr">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lgn="ctr">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and Four steps">
  <p:cSld name="CUSTOM_7_1_1_1_1_1_1_1_1_1_1_1_1_1_1_1_1_1_2">
    <p:bg>
      <p:bgPr>
        <a:solidFill>
          <a:schemeClr val="lt1"/>
        </a:solidFill>
      </p:bgPr>
    </p:bg>
    <p:spTree>
      <p:nvGrpSpPr>
        <p:cNvPr id="119" name="Shape 119"/>
        <p:cNvGrpSpPr/>
        <p:nvPr/>
      </p:nvGrpSpPr>
      <p:grpSpPr>
        <a:xfrm>
          <a:off x="0" y="0"/>
          <a:ext cx="0" cy="0"/>
          <a:chOff x="0" y="0"/>
          <a:chExt cx="0" cy="0"/>
        </a:xfrm>
      </p:grpSpPr>
      <p:sp>
        <p:nvSpPr>
          <p:cNvPr id="120" name="Google Shape;120;p13"/>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13"/>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22" name="Google Shape;122;p13"/>
          <p:cNvSpPr/>
          <p:nvPr/>
        </p:nvSpPr>
        <p:spPr>
          <a:xfrm>
            <a:off x="50" y="2785800"/>
            <a:ext cx="2294400" cy="2357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DM Sans"/>
              <a:ea typeface="DM Sans"/>
              <a:cs typeface="DM Sans"/>
              <a:sym typeface="DM Sans"/>
            </a:endParaRPr>
          </a:p>
        </p:txBody>
      </p:sp>
      <p:sp>
        <p:nvSpPr>
          <p:cNvPr id="123" name="Google Shape;123;p13"/>
          <p:cNvSpPr/>
          <p:nvPr/>
        </p:nvSpPr>
        <p:spPr>
          <a:xfrm>
            <a:off x="2286125" y="2068875"/>
            <a:ext cx="2294400" cy="3074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DM Sans"/>
              <a:ea typeface="DM Sans"/>
              <a:cs typeface="DM Sans"/>
              <a:sym typeface="DM Sans"/>
            </a:endParaRPr>
          </a:p>
        </p:txBody>
      </p:sp>
      <p:sp>
        <p:nvSpPr>
          <p:cNvPr id="124" name="Google Shape;124;p13"/>
          <p:cNvSpPr/>
          <p:nvPr/>
        </p:nvSpPr>
        <p:spPr>
          <a:xfrm>
            <a:off x="4565475" y="1495326"/>
            <a:ext cx="2294400" cy="3648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DM Sans"/>
              <a:ea typeface="DM Sans"/>
              <a:cs typeface="DM Sans"/>
              <a:sym typeface="DM Sans"/>
            </a:endParaRPr>
          </a:p>
        </p:txBody>
      </p:sp>
      <p:sp>
        <p:nvSpPr>
          <p:cNvPr id="125" name="Google Shape;125;p13"/>
          <p:cNvSpPr/>
          <p:nvPr/>
        </p:nvSpPr>
        <p:spPr>
          <a:xfrm>
            <a:off x="6849550" y="732775"/>
            <a:ext cx="2294400" cy="4410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DM Sans"/>
              <a:ea typeface="DM Sans"/>
              <a:cs typeface="DM Sans"/>
              <a:sym typeface="DM Sans"/>
            </a:endParaRPr>
          </a:p>
        </p:txBody>
      </p:sp>
      <p:sp>
        <p:nvSpPr>
          <p:cNvPr id="126" name="Google Shape;126;p13"/>
          <p:cNvSpPr txBox="1"/>
          <p:nvPr/>
        </p:nvSpPr>
        <p:spPr>
          <a:xfrm>
            <a:off x="375350" y="4481351"/>
            <a:ext cx="675900" cy="152400"/>
          </a:xfrm>
          <a:prstGeom prst="rect">
            <a:avLst/>
          </a:prstGeom>
          <a:noFill/>
          <a:ln>
            <a:noFill/>
          </a:ln>
        </p:spPr>
        <p:txBody>
          <a:bodyPr anchorCtr="0" anchor="b" bIns="0" lIns="0" spcFirstLastPara="1" rIns="91425" wrap="square" tIns="0">
            <a:noAutofit/>
          </a:bodyPr>
          <a:lstStyle/>
          <a:p>
            <a:pPr indent="0" lvl="0" marL="0" rtl="0" algn="l">
              <a:lnSpc>
                <a:spcPct val="90000"/>
              </a:lnSpc>
              <a:spcBef>
                <a:spcPts val="0"/>
              </a:spcBef>
              <a:spcAft>
                <a:spcPts val="0"/>
              </a:spcAft>
              <a:buNone/>
            </a:pPr>
            <a:r>
              <a:rPr lang="en" sz="3000">
                <a:solidFill>
                  <a:schemeClr val="lt1"/>
                </a:solidFill>
                <a:latin typeface="Newsreader"/>
                <a:ea typeface="Newsreader"/>
                <a:cs typeface="Newsreader"/>
                <a:sym typeface="Newsreader"/>
              </a:rPr>
              <a:t>01</a:t>
            </a:r>
            <a:endParaRPr sz="3000">
              <a:solidFill>
                <a:schemeClr val="lt1"/>
              </a:solidFill>
              <a:latin typeface="Newsreader"/>
              <a:ea typeface="Newsreader"/>
              <a:cs typeface="Newsreader"/>
              <a:sym typeface="Newsreader"/>
            </a:endParaRPr>
          </a:p>
        </p:txBody>
      </p:sp>
      <p:sp>
        <p:nvSpPr>
          <p:cNvPr id="127" name="Google Shape;127;p13"/>
          <p:cNvSpPr txBox="1"/>
          <p:nvPr/>
        </p:nvSpPr>
        <p:spPr>
          <a:xfrm>
            <a:off x="2665113" y="4481351"/>
            <a:ext cx="675900" cy="152400"/>
          </a:xfrm>
          <a:prstGeom prst="rect">
            <a:avLst/>
          </a:prstGeom>
          <a:noFill/>
          <a:ln>
            <a:noFill/>
          </a:ln>
        </p:spPr>
        <p:txBody>
          <a:bodyPr anchorCtr="0" anchor="b" bIns="0" lIns="0" spcFirstLastPara="1" rIns="91425" wrap="square" tIns="0">
            <a:noAutofit/>
          </a:bodyPr>
          <a:lstStyle/>
          <a:p>
            <a:pPr indent="0" lvl="0" marL="0" rtl="0" algn="l">
              <a:lnSpc>
                <a:spcPct val="90000"/>
              </a:lnSpc>
              <a:spcBef>
                <a:spcPts val="0"/>
              </a:spcBef>
              <a:spcAft>
                <a:spcPts val="0"/>
              </a:spcAft>
              <a:buNone/>
            </a:pPr>
            <a:r>
              <a:rPr lang="en" sz="3000">
                <a:solidFill>
                  <a:schemeClr val="dk1"/>
                </a:solidFill>
                <a:latin typeface="Newsreader"/>
                <a:ea typeface="Newsreader"/>
                <a:cs typeface="Newsreader"/>
                <a:sym typeface="Newsreader"/>
              </a:rPr>
              <a:t>02</a:t>
            </a:r>
            <a:endParaRPr sz="3000">
              <a:solidFill>
                <a:schemeClr val="dk1"/>
              </a:solidFill>
              <a:latin typeface="Newsreader"/>
              <a:ea typeface="Newsreader"/>
              <a:cs typeface="Newsreader"/>
              <a:sym typeface="Newsreader"/>
            </a:endParaRPr>
          </a:p>
        </p:txBody>
      </p:sp>
      <p:sp>
        <p:nvSpPr>
          <p:cNvPr id="128" name="Google Shape;128;p13"/>
          <p:cNvSpPr txBox="1"/>
          <p:nvPr/>
        </p:nvSpPr>
        <p:spPr>
          <a:xfrm>
            <a:off x="4937688" y="4481351"/>
            <a:ext cx="675900" cy="152400"/>
          </a:xfrm>
          <a:prstGeom prst="rect">
            <a:avLst/>
          </a:prstGeom>
          <a:noFill/>
          <a:ln>
            <a:noFill/>
          </a:ln>
        </p:spPr>
        <p:txBody>
          <a:bodyPr anchorCtr="0" anchor="b" bIns="0" lIns="0" spcFirstLastPara="1" rIns="91425" wrap="square" tIns="0">
            <a:noAutofit/>
          </a:bodyPr>
          <a:lstStyle/>
          <a:p>
            <a:pPr indent="0" lvl="0" marL="0" rtl="0" algn="l">
              <a:lnSpc>
                <a:spcPct val="90000"/>
              </a:lnSpc>
              <a:spcBef>
                <a:spcPts val="0"/>
              </a:spcBef>
              <a:spcAft>
                <a:spcPts val="0"/>
              </a:spcAft>
              <a:buNone/>
            </a:pPr>
            <a:r>
              <a:rPr lang="en" sz="3000">
                <a:solidFill>
                  <a:schemeClr val="lt1"/>
                </a:solidFill>
                <a:latin typeface="Newsreader"/>
                <a:ea typeface="Newsreader"/>
                <a:cs typeface="Newsreader"/>
                <a:sym typeface="Newsreader"/>
              </a:rPr>
              <a:t>03</a:t>
            </a:r>
            <a:endParaRPr sz="3000">
              <a:solidFill>
                <a:schemeClr val="lt1"/>
              </a:solidFill>
              <a:latin typeface="Newsreader"/>
              <a:ea typeface="Newsreader"/>
              <a:cs typeface="Newsreader"/>
              <a:sym typeface="Newsreader"/>
            </a:endParaRPr>
          </a:p>
        </p:txBody>
      </p:sp>
      <p:sp>
        <p:nvSpPr>
          <p:cNvPr id="129" name="Google Shape;129;p13"/>
          <p:cNvSpPr txBox="1"/>
          <p:nvPr/>
        </p:nvSpPr>
        <p:spPr>
          <a:xfrm>
            <a:off x="7230513" y="4481351"/>
            <a:ext cx="675900" cy="152400"/>
          </a:xfrm>
          <a:prstGeom prst="rect">
            <a:avLst/>
          </a:prstGeom>
          <a:noFill/>
          <a:ln>
            <a:noFill/>
          </a:ln>
        </p:spPr>
        <p:txBody>
          <a:bodyPr anchorCtr="0" anchor="b" bIns="0" lIns="0" spcFirstLastPara="1" rIns="91425" wrap="square" tIns="0">
            <a:noAutofit/>
          </a:bodyPr>
          <a:lstStyle/>
          <a:p>
            <a:pPr indent="0" lvl="0" marL="0" rtl="0" algn="l">
              <a:lnSpc>
                <a:spcPct val="90000"/>
              </a:lnSpc>
              <a:spcBef>
                <a:spcPts val="0"/>
              </a:spcBef>
              <a:spcAft>
                <a:spcPts val="0"/>
              </a:spcAft>
              <a:buNone/>
            </a:pPr>
            <a:r>
              <a:rPr lang="en" sz="3000">
                <a:solidFill>
                  <a:schemeClr val="lt1"/>
                </a:solidFill>
                <a:latin typeface="Newsreader"/>
                <a:ea typeface="Newsreader"/>
                <a:cs typeface="Newsreader"/>
                <a:sym typeface="Newsreader"/>
              </a:rPr>
              <a:t>04</a:t>
            </a:r>
            <a:endParaRPr sz="3000">
              <a:solidFill>
                <a:schemeClr val="lt1"/>
              </a:solidFill>
              <a:latin typeface="Newsreader"/>
              <a:ea typeface="Newsreader"/>
              <a:cs typeface="Newsreader"/>
              <a:sym typeface="Newsreader"/>
            </a:endParaRPr>
          </a:p>
        </p:txBody>
      </p:sp>
      <p:sp>
        <p:nvSpPr>
          <p:cNvPr id="130" name="Google Shape;130;p13"/>
          <p:cNvSpPr txBox="1"/>
          <p:nvPr>
            <p:ph type="title"/>
          </p:nvPr>
        </p:nvSpPr>
        <p:spPr>
          <a:xfrm>
            <a:off x="361975" y="988782"/>
            <a:ext cx="3231600" cy="7605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2200"/>
              <a:buFont typeface="Newsreader"/>
              <a:buNone/>
              <a:defRPr sz="2200">
                <a:solidFill>
                  <a:schemeClr val="dk1"/>
                </a:solidFill>
              </a:defRPr>
            </a:lvl1pPr>
            <a:lvl2pPr lvl="1">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2pPr>
            <a:lvl3pPr lvl="2">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3pPr>
            <a:lvl4pPr lvl="3">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4pPr>
            <a:lvl5pPr lvl="4">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5pPr>
            <a:lvl6pPr lvl="5">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6pPr>
            <a:lvl7pPr lvl="6">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7pPr>
            <a:lvl8pPr lvl="7">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8pPr>
            <a:lvl9pPr lvl="8">
              <a:spcBef>
                <a:spcPts val="0"/>
              </a:spcBef>
              <a:spcAft>
                <a:spcPts val="0"/>
              </a:spcAft>
              <a:buClr>
                <a:schemeClr val="dk1"/>
              </a:buClr>
              <a:buSzPts val="2200"/>
              <a:buFont typeface="Newsreader"/>
              <a:buNone/>
              <a:defRPr sz="2200">
                <a:solidFill>
                  <a:schemeClr val="dk1"/>
                </a:solidFill>
                <a:latin typeface="Newsreader"/>
                <a:ea typeface="Newsreader"/>
                <a:cs typeface="Newsreader"/>
                <a:sym typeface="Newsreader"/>
              </a:defRPr>
            </a:lvl9pPr>
          </a:lstStyle>
          <a:p/>
        </p:txBody>
      </p:sp>
      <p:sp>
        <p:nvSpPr>
          <p:cNvPr id="131" name="Google Shape;131;p13"/>
          <p:cNvSpPr txBox="1"/>
          <p:nvPr>
            <p:ph idx="2" type="subTitle"/>
          </p:nvPr>
        </p:nvSpPr>
        <p:spPr>
          <a:xfrm>
            <a:off x="382691" y="3129231"/>
            <a:ext cx="1257300" cy="1524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13"/>
          <p:cNvSpPr txBox="1"/>
          <p:nvPr>
            <p:ph idx="3" type="subTitle"/>
          </p:nvPr>
        </p:nvSpPr>
        <p:spPr>
          <a:xfrm>
            <a:off x="377048" y="3344302"/>
            <a:ext cx="1689600" cy="9690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000"/>
              <a:buFont typeface="DM Sans Light"/>
              <a:buNone/>
              <a:defRPr sz="1000">
                <a:latin typeface="DM Sans Light"/>
                <a:ea typeface="DM Sans Light"/>
                <a:cs typeface="DM Sans Light"/>
                <a:sym typeface="DM Sans Light"/>
              </a:defRPr>
            </a:lvl2pPr>
            <a:lvl3pPr lvl="2">
              <a:spcBef>
                <a:spcPts val="0"/>
              </a:spcBef>
              <a:spcAft>
                <a:spcPts val="0"/>
              </a:spcAft>
              <a:buSzPts val="1000"/>
              <a:buFont typeface="DM Sans Light"/>
              <a:buNone/>
              <a:defRPr sz="1000">
                <a:latin typeface="DM Sans Light"/>
                <a:ea typeface="DM Sans Light"/>
                <a:cs typeface="DM Sans Light"/>
                <a:sym typeface="DM Sans Light"/>
              </a:defRPr>
            </a:lvl3pPr>
            <a:lvl4pPr lvl="3">
              <a:spcBef>
                <a:spcPts val="0"/>
              </a:spcBef>
              <a:spcAft>
                <a:spcPts val="0"/>
              </a:spcAft>
              <a:buSzPts val="1000"/>
              <a:buFont typeface="DM Sans Light"/>
              <a:buNone/>
              <a:defRPr sz="1000">
                <a:latin typeface="DM Sans Light"/>
                <a:ea typeface="DM Sans Light"/>
                <a:cs typeface="DM Sans Light"/>
                <a:sym typeface="DM Sans Light"/>
              </a:defRPr>
            </a:lvl4pPr>
            <a:lvl5pPr lvl="4">
              <a:spcBef>
                <a:spcPts val="0"/>
              </a:spcBef>
              <a:spcAft>
                <a:spcPts val="0"/>
              </a:spcAft>
              <a:buSzPts val="1000"/>
              <a:buFont typeface="DM Sans Light"/>
              <a:buNone/>
              <a:defRPr sz="1000">
                <a:latin typeface="DM Sans Light"/>
                <a:ea typeface="DM Sans Light"/>
                <a:cs typeface="DM Sans Light"/>
                <a:sym typeface="DM Sans Light"/>
              </a:defRPr>
            </a:lvl5pPr>
            <a:lvl6pPr lvl="5">
              <a:spcBef>
                <a:spcPts val="0"/>
              </a:spcBef>
              <a:spcAft>
                <a:spcPts val="0"/>
              </a:spcAft>
              <a:buSzPts val="1000"/>
              <a:buFont typeface="DM Sans Light"/>
              <a:buNone/>
              <a:defRPr sz="1000">
                <a:latin typeface="DM Sans Light"/>
                <a:ea typeface="DM Sans Light"/>
                <a:cs typeface="DM Sans Light"/>
                <a:sym typeface="DM Sans Light"/>
              </a:defRPr>
            </a:lvl6pPr>
            <a:lvl7pPr lvl="6">
              <a:spcBef>
                <a:spcPts val="0"/>
              </a:spcBef>
              <a:spcAft>
                <a:spcPts val="0"/>
              </a:spcAft>
              <a:buSzPts val="1000"/>
              <a:buFont typeface="DM Sans Light"/>
              <a:buNone/>
              <a:defRPr sz="1000">
                <a:latin typeface="DM Sans Light"/>
                <a:ea typeface="DM Sans Light"/>
                <a:cs typeface="DM Sans Light"/>
                <a:sym typeface="DM Sans Light"/>
              </a:defRPr>
            </a:lvl7pPr>
            <a:lvl8pPr lvl="7">
              <a:spcBef>
                <a:spcPts val="0"/>
              </a:spcBef>
              <a:spcAft>
                <a:spcPts val="0"/>
              </a:spcAft>
              <a:buSzPts val="1000"/>
              <a:buFont typeface="DM Sans Light"/>
              <a:buNone/>
              <a:defRPr sz="1000">
                <a:latin typeface="DM Sans Light"/>
                <a:ea typeface="DM Sans Light"/>
                <a:cs typeface="DM Sans Light"/>
                <a:sym typeface="DM Sans Light"/>
              </a:defRPr>
            </a:lvl8pPr>
            <a:lvl9pPr lvl="8">
              <a:spcBef>
                <a:spcPts val="0"/>
              </a:spcBef>
              <a:spcAft>
                <a:spcPts val="0"/>
              </a:spcAft>
              <a:buSzPts val="1000"/>
              <a:buFont typeface="DM Sans Light"/>
              <a:buNone/>
              <a:defRPr sz="1000">
                <a:latin typeface="DM Sans Light"/>
                <a:ea typeface="DM Sans Light"/>
                <a:cs typeface="DM Sans Light"/>
                <a:sym typeface="DM Sans Light"/>
              </a:defRPr>
            </a:lvl9pPr>
          </a:lstStyle>
          <a:p/>
        </p:txBody>
      </p:sp>
      <p:sp>
        <p:nvSpPr>
          <p:cNvPr id="133" name="Google Shape;133;p13"/>
          <p:cNvSpPr txBox="1"/>
          <p:nvPr>
            <p:ph idx="4" type="subTitle"/>
          </p:nvPr>
        </p:nvSpPr>
        <p:spPr>
          <a:xfrm>
            <a:off x="2671462" y="2450249"/>
            <a:ext cx="1257300" cy="152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34" name="Google Shape;134;p13"/>
          <p:cNvSpPr txBox="1"/>
          <p:nvPr>
            <p:ph idx="5" type="subTitle"/>
          </p:nvPr>
        </p:nvSpPr>
        <p:spPr>
          <a:xfrm>
            <a:off x="2665825" y="2665171"/>
            <a:ext cx="1689600" cy="14232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
        <p:nvSpPr>
          <p:cNvPr id="135" name="Google Shape;135;p13"/>
          <p:cNvSpPr txBox="1"/>
          <p:nvPr>
            <p:ph idx="6" type="subTitle"/>
          </p:nvPr>
        </p:nvSpPr>
        <p:spPr>
          <a:xfrm>
            <a:off x="4943337" y="1884672"/>
            <a:ext cx="1257300" cy="1524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13"/>
          <p:cNvSpPr txBox="1"/>
          <p:nvPr>
            <p:ph idx="7" type="subTitle"/>
          </p:nvPr>
        </p:nvSpPr>
        <p:spPr>
          <a:xfrm>
            <a:off x="4937700" y="2099593"/>
            <a:ext cx="1689600" cy="16206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000"/>
              <a:buFont typeface="DM Sans Light"/>
              <a:buNone/>
              <a:defRPr sz="1000">
                <a:latin typeface="DM Sans Light"/>
                <a:ea typeface="DM Sans Light"/>
                <a:cs typeface="DM Sans Light"/>
                <a:sym typeface="DM Sans Light"/>
              </a:defRPr>
            </a:lvl2pPr>
            <a:lvl3pPr lvl="2">
              <a:spcBef>
                <a:spcPts val="0"/>
              </a:spcBef>
              <a:spcAft>
                <a:spcPts val="0"/>
              </a:spcAft>
              <a:buSzPts val="1000"/>
              <a:buFont typeface="DM Sans Light"/>
              <a:buNone/>
              <a:defRPr sz="1000">
                <a:latin typeface="DM Sans Light"/>
                <a:ea typeface="DM Sans Light"/>
                <a:cs typeface="DM Sans Light"/>
                <a:sym typeface="DM Sans Light"/>
              </a:defRPr>
            </a:lvl3pPr>
            <a:lvl4pPr lvl="3">
              <a:spcBef>
                <a:spcPts val="0"/>
              </a:spcBef>
              <a:spcAft>
                <a:spcPts val="0"/>
              </a:spcAft>
              <a:buSzPts val="1000"/>
              <a:buFont typeface="DM Sans Light"/>
              <a:buNone/>
              <a:defRPr sz="1000">
                <a:latin typeface="DM Sans Light"/>
                <a:ea typeface="DM Sans Light"/>
                <a:cs typeface="DM Sans Light"/>
                <a:sym typeface="DM Sans Light"/>
              </a:defRPr>
            </a:lvl4pPr>
            <a:lvl5pPr lvl="4">
              <a:spcBef>
                <a:spcPts val="0"/>
              </a:spcBef>
              <a:spcAft>
                <a:spcPts val="0"/>
              </a:spcAft>
              <a:buSzPts val="1000"/>
              <a:buFont typeface="DM Sans Light"/>
              <a:buNone/>
              <a:defRPr sz="1000">
                <a:latin typeface="DM Sans Light"/>
                <a:ea typeface="DM Sans Light"/>
                <a:cs typeface="DM Sans Light"/>
                <a:sym typeface="DM Sans Light"/>
              </a:defRPr>
            </a:lvl5pPr>
            <a:lvl6pPr lvl="5">
              <a:spcBef>
                <a:spcPts val="0"/>
              </a:spcBef>
              <a:spcAft>
                <a:spcPts val="0"/>
              </a:spcAft>
              <a:buSzPts val="1000"/>
              <a:buFont typeface="DM Sans Light"/>
              <a:buNone/>
              <a:defRPr sz="1000">
                <a:latin typeface="DM Sans Light"/>
                <a:ea typeface="DM Sans Light"/>
                <a:cs typeface="DM Sans Light"/>
                <a:sym typeface="DM Sans Light"/>
              </a:defRPr>
            </a:lvl6pPr>
            <a:lvl7pPr lvl="6">
              <a:spcBef>
                <a:spcPts val="0"/>
              </a:spcBef>
              <a:spcAft>
                <a:spcPts val="0"/>
              </a:spcAft>
              <a:buSzPts val="1000"/>
              <a:buFont typeface="DM Sans Light"/>
              <a:buNone/>
              <a:defRPr sz="1000">
                <a:latin typeface="DM Sans Light"/>
                <a:ea typeface="DM Sans Light"/>
                <a:cs typeface="DM Sans Light"/>
                <a:sym typeface="DM Sans Light"/>
              </a:defRPr>
            </a:lvl7pPr>
            <a:lvl8pPr lvl="7">
              <a:spcBef>
                <a:spcPts val="0"/>
              </a:spcBef>
              <a:spcAft>
                <a:spcPts val="0"/>
              </a:spcAft>
              <a:buSzPts val="1000"/>
              <a:buFont typeface="DM Sans Light"/>
              <a:buNone/>
              <a:defRPr sz="1000">
                <a:latin typeface="DM Sans Light"/>
                <a:ea typeface="DM Sans Light"/>
                <a:cs typeface="DM Sans Light"/>
                <a:sym typeface="DM Sans Light"/>
              </a:defRPr>
            </a:lvl8pPr>
            <a:lvl9pPr lvl="8">
              <a:spcBef>
                <a:spcPts val="0"/>
              </a:spcBef>
              <a:spcAft>
                <a:spcPts val="0"/>
              </a:spcAft>
              <a:buSzPts val="1000"/>
              <a:buFont typeface="DM Sans Light"/>
              <a:buNone/>
              <a:defRPr sz="1000">
                <a:latin typeface="DM Sans Light"/>
                <a:ea typeface="DM Sans Light"/>
                <a:cs typeface="DM Sans Light"/>
                <a:sym typeface="DM Sans Light"/>
              </a:defRPr>
            </a:lvl9pPr>
          </a:lstStyle>
          <a:p/>
        </p:txBody>
      </p:sp>
      <p:sp>
        <p:nvSpPr>
          <p:cNvPr id="137" name="Google Shape;137;p13"/>
          <p:cNvSpPr txBox="1"/>
          <p:nvPr>
            <p:ph idx="8" type="subTitle"/>
          </p:nvPr>
        </p:nvSpPr>
        <p:spPr>
          <a:xfrm>
            <a:off x="7238787" y="1057472"/>
            <a:ext cx="1257300" cy="1524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13"/>
          <p:cNvSpPr txBox="1"/>
          <p:nvPr>
            <p:ph idx="9" type="subTitle"/>
          </p:nvPr>
        </p:nvSpPr>
        <p:spPr>
          <a:xfrm>
            <a:off x="7233150" y="1272358"/>
            <a:ext cx="1689600" cy="21960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000"/>
              <a:buFont typeface="DM Sans Light"/>
              <a:buNone/>
              <a:defRPr sz="1000">
                <a:latin typeface="DM Sans Light"/>
                <a:ea typeface="DM Sans Light"/>
                <a:cs typeface="DM Sans Light"/>
                <a:sym typeface="DM Sans Light"/>
              </a:defRPr>
            </a:lvl2pPr>
            <a:lvl3pPr lvl="2">
              <a:spcBef>
                <a:spcPts val="0"/>
              </a:spcBef>
              <a:spcAft>
                <a:spcPts val="0"/>
              </a:spcAft>
              <a:buSzPts val="1000"/>
              <a:buFont typeface="DM Sans Light"/>
              <a:buNone/>
              <a:defRPr sz="1000">
                <a:latin typeface="DM Sans Light"/>
                <a:ea typeface="DM Sans Light"/>
                <a:cs typeface="DM Sans Light"/>
                <a:sym typeface="DM Sans Light"/>
              </a:defRPr>
            </a:lvl3pPr>
            <a:lvl4pPr lvl="3">
              <a:spcBef>
                <a:spcPts val="0"/>
              </a:spcBef>
              <a:spcAft>
                <a:spcPts val="0"/>
              </a:spcAft>
              <a:buSzPts val="1000"/>
              <a:buFont typeface="DM Sans Light"/>
              <a:buNone/>
              <a:defRPr sz="1000">
                <a:latin typeface="DM Sans Light"/>
                <a:ea typeface="DM Sans Light"/>
                <a:cs typeface="DM Sans Light"/>
                <a:sym typeface="DM Sans Light"/>
              </a:defRPr>
            </a:lvl4pPr>
            <a:lvl5pPr lvl="4">
              <a:spcBef>
                <a:spcPts val="0"/>
              </a:spcBef>
              <a:spcAft>
                <a:spcPts val="0"/>
              </a:spcAft>
              <a:buSzPts val="1000"/>
              <a:buFont typeface="DM Sans Light"/>
              <a:buNone/>
              <a:defRPr sz="1000">
                <a:latin typeface="DM Sans Light"/>
                <a:ea typeface="DM Sans Light"/>
                <a:cs typeface="DM Sans Light"/>
                <a:sym typeface="DM Sans Light"/>
              </a:defRPr>
            </a:lvl5pPr>
            <a:lvl6pPr lvl="5">
              <a:spcBef>
                <a:spcPts val="0"/>
              </a:spcBef>
              <a:spcAft>
                <a:spcPts val="0"/>
              </a:spcAft>
              <a:buSzPts val="1000"/>
              <a:buFont typeface="DM Sans Light"/>
              <a:buNone/>
              <a:defRPr sz="1000">
                <a:latin typeface="DM Sans Light"/>
                <a:ea typeface="DM Sans Light"/>
                <a:cs typeface="DM Sans Light"/>
                <a:sym typeface="DM Sans Light"/>
              </a:defRPr>
            </a:lvl6pPr>
            <a:lvl7pPr lvl="6">
              <a:spcBef>
                <a:spcPts val="0"/>
              </a:spcBef>
              <a:spcAft>
                <a:spcPts val="0"/>
              </a:spcAft>
              <a:buSzPts val="1000"/>
              <a:buFont typeface="DM Sans Light"/>
              <a:buNone/>
              <a:defRPr sz="1000">
                <a:latin typeface="DM Sans Light"/>
                <a:ea typeface="DM Sans Light"/>
                <a:cs typeface="DM Sans Light"/>
                <a:sym typeface="DM Sans Light"/>
              </a:defRPr>
            </a:lvl7pPr>
            <a:lvl8pPr lvl="7">
              <a:spcBef>
                <a:spcPts val="0"/>
              </a:spcBef>
              <a:spcAft>
                <a:spcPts val="0"/>
              </a:spcAft>
              <a:buSzPts val="1000"/>
              <a:buFont typeface="DM Sans Light"/>
              <a:buNone/>
              <a:defRPr sz="1000">
                <a:latin typeface="DM Sans Light"/>
                <a:ea typeface="DM Sans Light"/>
                <a:cs typeface="DM Sans Light"/>
                <a:sym typeface="DM Sans Light"/>
              </a:defRPr>
            </a:lvl8pPr>
            <a:lvl9pPr lvl="8">
              <a:spcBef>
                <a:spcPts val="0"/>
              </a:spcBef>
              <a:spcAft>
                <a:spcPts val="0"/>
              </a:spcAft>
              <a:buSzPts val="1000"/>
              <a:buFont typeface="DM Sans Light"/>
              <a:buNone/>
              <a:defRPr sz="1000">
                <a:latin typeface="DM Sans Light"/>
                <a:ea typeface="DM Sans Light"/>
                <a:cs typeface="DM Sans Light"/>
                <a:sym typeface="DM Sans Ligh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Light">
  <p:cSld name="CUSTOM_7_1_1_1_1_1_1_1_1_1_1_1_1_1_1_1_1_1_1_1">
    <p:spTree>
      <p:nvGrpSpPr>
        <p:cNvPr id="139" name="Shape 139"/>
        <p:cNvGrpSpPr/>
        <p:nvPr/>
      </p:nvGrpSpPr>
      <p:grpSpPr>
        <a:xfrm>
          <a:off x="0" y="0"/>
          <a:ext cx="0" cy="0"/>
          <a:chOff x="0" y="0"/>
          <a:chExt cx="0" cy="0"/>
        </a:xfrm>
      </p:grpSpPr>
      <p:sp>
        <p:nvSpPr>
          <p:cNvPr id="140" name="Google Shape;140;p14"/>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41" name="Google Shape;141;p14"/>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4"/>
          <p:cNvSpPr txBox="1"/>
          <p:nvPr>
            <p:ph type="title"/>
          </p:nvPr>
        </p:nvSpPr>
        <p:spPr>
          <a:xfrm>
            <a:off x="1453650" y="1325938"/>
            <a:ext cx="6236700" cy="2011800"/>
          </a:xfrm>
          <a:prstGeom prst="rect">
            <a:avLst/>
          </a:prstGeom>
        </p:spPr>
        <p:txBody>
          <a:bodyPr anchorCtr="0" anchor="t" bIns="0" lIns="0" spcFirstLastPara="1" rIns="0" wrap="square" tIns="0">
            <a:noAutofit/>
          </a:bodyPr>
          <a:lstStyle>
            <a:lvl1pPr lvl="0">
              <a:spcBef>
                <a:spcPts val="0"/>
              </a:spcBef>
              <a:spcAft>
                <a:spcPts val="0"/>
              </a:spcAft>
              <a:buNone/>
              <a:defRPr sz="2500"/>
            </a:lvl1pPr>
            <a:lvl2pPr lvl="1">
              <a:spcBef>
                <a:spcPts val="0"/>
              </a:spcBef>
              <a:spcAft>
                <a:spcPts val="0"/>
              </a:spcAft>
              <a:buNone/>
              <a:defRPr sz="2500"/>
            </a:lvl2pPr>
            <a:lvl3pPr lvl="2">
              <a:spcBef>
                <a:spcPts val="0"/>
              </a:spcBef>
              <a:spcAft>
                <a:spcPts val="0"/>
              </a:spcAft>
              <a:buNone/>
              <a:defRPr sz="2500"/>
            </a:lvl3pPr>
            <a:lvl4pPr lvl="3">
              <a:spcBef>
                <a:spcPts val="0"/>
              </a:spcBef>
              <a:spcAft>
                <a:spcPts val="0"/>
              </a:spcAft>
              <a:buNone/>
              <a:defRPr sz="2500"/>
            </a:lvl4pPr>
            <a:lvl5pPr lvl="4">
              <a:spcBef>
                <a:spcPts val="0"/>
              </a:spcBef>
              <a:spcAft>
                <a:spcPts val="0"/>
              </a:spcAft>
              <a:buNone/>
              <a:defRPr sz="2500"/>
            </a:lvl5pPr>
            <a:lvl6pPr lvl="5">
              <a:spcBef>
                <a:spcPts val="0"/>
              </a:spcBef>
              <a:spcAft>
                <a:spcPts val="0"/>
              </a:spcAft>
              <a:buNone/>
              <a:defRPr sz="2500"/>
            </a:lvl6pPr>
            <a:lvl7pPr lvl="6">
              <a:spcBef>
                <a:spcPts val="0"/>
              </a:spcBef>
              <a:spcAft>
                <a:spcPts val="0"/>
              </a:spcAft>
              <a:buNone/>
              <a:defRPr sz="2500"/>
            </a:lvl7pPr>
            <a:lvl8pPr lvl="7">
              <a:spcBef>
                <a:spcPts val="0"/>
              </a:spcBef>
              <a:spcAft>
                <a:spcPts val="0"/>
              </a:spcAft>
              <a:buNone/>
              <a:defRPr sz="2500"/>
            </a:lvl8pPr>
            <a:lvl9pPr lvl="8">
              <a:spcBef>
                <a:spcPts val="0"/>
              </a:spcBef>
              <a:spcAft>
                <a:spcPts val="0"/>
              </a:spcAft>
              <a:buNone/>
              <a:defRPr sz="2500"/>
            </a:lvl9pPr>
          </a:lstStyle>
          <a:p/>
        </p:txBody>
      </p:sp>
      <p:sp>
        <p:nvSpPr>
          <p:cNvPr id="143" name="Google Shape;143;p14"/>
          <p:cNvSpPr/>
          <p:nvPr>
            <p:ph idx="2" type="pic"/>
          </p:nvPr>
        </p:nvSpPr>
        <p:spPr>
          <a:xfrm>
            <a:off x="1442350" y="3492500"/>
            <a:ext cx="408900" cy="408900"/>
          </a:xfrm>
          <a:prstGeom prst="ellipse">
            <a:avLst/>
          </a:prstGeom>
          <a:noFill/>
          <a:ln>
            <a:noFill/>
          </a:ln>
        </p:spPr>
      </p:sp>
      <p:sp>
        <p:nvSpPr>
          <p:cNvPr id="144" name="Google Shape;144;p14"/>
          <p:cNvSpPr txBox="1"/>
          <p:nvPr>
            <p:ph idx="3" type="subTitle"/>
          </p:nvPr>
        </p:nvSpPr>
        <p:spPr>
          <a:xfrm>
            <a:off x="1957375" y="3536000"/>
            <a:ext cx="2661600" cy="187800"/>
          </a:xfrm>
          <a:prstGeom prst="rect">
            <a:avLst/>
          </a:prstGeom>
        </p:spPr>
        <p:txBody>
          <a:bodyPr anchorCtr="0" anchor="ctr"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000"/>
              <a:buFont typeface="DM Sans SemiBold"/>
              <a:buNone/>
              <a:defRPr sz="1000">
                <a:latin typeface="DM Sans SemiBold"/>
                <a:ea typeface="DM Sans SemiBold"/>
                <a:cs typeface="DM Sans SemiBold"/>
                <a:sym typeface="DM Sans SemiBold"/>
              </a:defRPr>
            </a:lvl2pPr>
            <a:lvl3pPr lvl="2">
              <a:spcBef>
                <a:spcPts val="0"/>
              </a:spcBef>
              <a:spcAft>
                <a:spcPts val="0"/>
              </a:spcAft>
              <a:buSzPts val="1000"/>
              <a:buFont typeface="DM Sans SemiBold"/>
              <a:buNone/>
              <a:defRPr sz="1000">
                <a:latin typeface="DM Sans SemiBold"/>
                <a:ea typeface="DM Sans SemiBold"/>
                <a:cs typeface="DM Sans SemiBold"/>
                <a:sym typeface="DM Sans SemiBold"/>
              </a:defRPr>
            </a:lvl3pPr>
            <a:lvl4pPr lvl="3">
              <a:spcBef>
                <a:spcPts val="0"/>
              </a:spcBef>
              <a:spcAft>
                <a:spcPts val="0"/>
              </a:spcAft>
              <a:buSzPts val="1000"/>
              <a:buFont typeface="DM Sans SemiBold"/>
              <a:buNone/>
              <a:defRPr sz="1000">
                <a:latin typeface="DM Sans SemiBold"/>
                <a:ea typeface="DM Sans SemiBold"/>
                <a:cs typeface="DM Sans SemiBold"/>
                <a:sym typeface="DM Sans SemiBold"/>
              </a:defRPr>
            </a:lvl4pPr>
            <a:lvl5pPr lvl="4">
              <a:spcBef>
                <a:spcPts val="0"/>
              </a:spcBef>
              <a:spcAft>
                <a:spcPts val="0"/>
              </a:spcAft>
              <a:buSzPts val="1000"/>
              <a:buFont typeface="DM Sans SemiBold"/>
              <a:buNone/>
              <a:defRPr sz="1000">
                <a:latin typeface="DM Sans SemiBold"/>
                <a:ea typeface="DM Sans SemiBold"/>
                <a:cs typeface="DM Sans SemiBold"/>
                <a:sym typeface="DM Sans SemiBold"/>
              </a:defRPr>
            </a:lvl5pPr>
            <a:lvl6pPr lvl="5">
              <a:spcBef>
                <a:spcPts val="0"/>
              </a:spcBef>
              <a:spcAft>
                <a:spcPts val="0"/>
              </a:spcAft>
              <a:buSzPts val="1000"/>
              <a:buFont typeface="DM Sans SemiBold"/>
              <a:buNone/>
              <a:defRPr sz="1000">
                <a:latin typeface="DM Sans SemiBold"/>
                <a:ea typeface="DM Sans SemiBold"/>
                <a:cs typeface="DM Sans SemiBold"/>
                <a:sym typeface="DM Sans SemiBold"/>
              </a:defRPr>
            </a:lvl6pPr>
            <a:lvl7pPr lvl="6">
              <a:spcBef>
                <a:spcPts val="0"/>
              </a:spcBef>
              <a:spcAft>
                <a:spcPts val="0"/>
              </a:spcAft>
              <a:buSzPts val="1000"/>
              <a:buFont typeface="DM Sans SemiBold"/>
              <a:buNone/>
              <a:defRPr sz="1000">
                <a:latin typeface="DM Sans SemiBold"/>
                <a:ea typeface="DM Sans SemiBold"/>
                <a:cs typeface="DM Sans SemiBold"/>
                <a:sym typeface="DM Sans SemiBold"/>
              </a:defRPr>
            </a:lvl7pPr>
            <a:lvl8pPr lvl="7">
              <a:spcBef>
                <a:spcPts val="0"/>
              </a:spcBef>
              <a:spcAft>
                <a:spcPts val="0"/>
              </a:spcAft>
              <a:buSzPts val="1000"/>
              <a:buFont typeface="DM Sans SemiBold"/>
              <a:buNone/>
              <a:defRPr sz="1000">
                <a:latin typeface="DM Sans SemiBold"/>
                <a:ea typeface="DM Sans SemiBold"/>
                <a:cs typeface="DM Sans SemiBold"/>
                <a:sym typeface="DM Sans SemiBold"/>
              </a:defRPr>
            </a:lvl8pPr>
            <a:lvl9pPr lvl="8">
              <a:spcBef>
                <a:spcPts val="0"/>
              </a:spcBef>
              <a:spcAft>
                <a:spcPts val="0"/>
              </a:spcAft>
              <a:buSzPts val="1000"/>
              <a:buFont typeface="DM Sans SemiBold"/>
              <a:buNone/>
              <a:defRPr sz="1000">
                <a:latin typeface="DM Sans SemiBold"/>
                <a:ea typeface="DM Sans SemiBold"/>
                <a:cs typeface="DM Sans SemiBold"/>
                <a:sym typeface="DM Sans SemiBold"/>
              </a:defRPr>
            </a:lvl9pPr>
          </a:lstStyle>
          <a:p/>
        </p:txBody>
      </p:sp>
      <p:sp>
        <p:nvSpPr>
          <p:cNvPr id="145" name="Google Shape;145;p14"/>
          <p:cNvSpPr txBox="1"/>
          <p:nvPr>
            <p:ph idx="4" type="subTitle"/>
          </p:nvPr>
        </p:nvSpPr>
        <p:spPr>
          <a:xfrm>
            <a:off x="1957375" y="3678443"/>
            <a:ext cx="2661600" cy="187800"/>
          </a:xfrm>
          <a:prstGeom prst="rect">
            <a:avLst/>
          </a:prstGeom>
        </p:spPr>
        <p:txBody>
          <a:bodyPr anchorCtr="0" anchor="ctr" bIns="0" lIns="0" spcFirstLastPara="1" rIns="0" wrap="square" tIns="0">
            <a:no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000"/>
              <a:buFont typeface="DM Sans Light"/>
              <a:buNone/>
              <a:defRPr sz="1000">
                <a:latin typeface="DM Sans Light"/>
                <a:ea typeface="DM Sans Light"/>
                <a:cs typeface="DM Sans Light"/>
                <a:sym typeface="DM Sans Light"/>
              </a:defRPr>
            </a:lvl2pPr>
            <a:lvl3pPr lvl="2">
              <a:spcBef>
                <a:spcPts val="0"/>
              </a:spcBef>
              <a:spcAft>
                <a:spcPts val="0"/>
              </a:spcAft>
              <a:buSzPts val="1000"/>
              <a:buFont typeface="DM Sans Light"/>
              <a:buNone/>
              <a:defRPr sz="1000">
                <a:latin typeface="DM Sans Light"/>
                <a:ea typeface="DM Sans Light"/>
                <a:cs typeface="DM Sans Light"/>
                <a:sym typeface="DM Sans Light"/>
              </a:defRPr>
            </a:lvl3pPr>
            <a:lvl4pPr lvl="3">
              <a:spcBef>
                <a:spcPts val="0"/>
              </a:spcBef>
              <a:spcAft>
                <a:spcPts val="0"/>
              </a:spcAft>
              <a:buSzPts val="1000"/>
              <a:buFont typeface="DM Sans Light"/>
              <a:buNone/>
              <a:defRPr sz="1000">
                <a:latin typeface="DM Sans Light"/>
                <a:ea typeface="DM Sans Light"/>
                <a:cs typeface="DM Sans Light"/>
                <a:sym typeface="DM Sans Light"/>
              </a:defRPr>
            </a:lvl4pPr>
            <a:lvl5pPr lvl="4">
              <a:spcBef>
                <a:spcPts val="0"/>
              </a:spcBef>
              <a:spcAft>
                <a:spcPts val="0"/>
              </a:spcAft>
              <a:buSzPts val="1000"/>
              <a:buFont typeface="DM Sans Light"/>
              <a:buNone/>
              <a:defRPr sz="1000">
                <a:latin typeface="DM Sans Light"/>
                <a:ea typeface="DM Sans Light"/>
                <a:cs typeface="DM Sans Light"/>
                <a:sym typeface="DM Sans Light"/>
              </a:defRPr>
            </a:lvl5pPr>
            <a:lvl6pPr lvl="5">
              <a:spcBef>
                <a:spcPts val="0"/>
              </a:spcBef>
              <a:spcAft>
                <a:spcPts val="0"/>
              </a:spcAft>
              <a:buSzPts val="1000"/>
              <a:buFont typeface="DM Sans Light"/>
              <a:buNone/>
              <a:defRPr sz="1000">
                <a:latin typeface="DM Sans Light"/>
                <a:ea typeface="DM Sans Light"/>
                <a:cs typeface="DM Sans Light"/>
                <a:sym typeface="DM Sans Light"/>
              </a:defRPr>
            </a:lvl6pPr>
            <a:lvl7pPr lvl="6">
              <a:spcBef>
                <a:spcPts val="0"/>
              </a:spcBef>
              <a:spcAft>
                <a:spcPts val="0"/>
              </a:spcAft>
              <a:buSzPts val="1000"/>
              <a:buFont typeface="DM Sans Light"/>
              <a:buNone/>
              <a:defRPr sz="1000">
                <a:latin typeface="DM Sans Light"/>
                <a:ea typeface="DM Sans Light"/>
                <a:cs typeface="DM Sans Light"/>
                <a:sym typeface="DM Sans Light"/>
              </a:defRPr>
            </a:lvl7pPr>
            <a:lvl8pPr lvl="7">
              <a:spcBef>
                <a:spcPts val="0"/>
              </a:spcBef>
              <a:spcAft>
                <a:spcPts val="0"/>
              </a:spcAft>
              <a:buSzPts val="1000"/>
              <a:buFont typeface="DM Sans Light"/>
              <a:buNone/>
              <a:defRPr sz="1000">
                <a:latin typeface="DM Sans Light"/>
                <a:ea typeface="DM Sans Light"/>
                <a:cs typeface="DM Sans Light"/>
                <a:sym typeface="DM Sans Light"/>
              </a:defRPr>
            </a:lvl8pPr>
            <a:lvl9pPr lvl="8">
              <a:spcBef>
                <a:spcPts val="0"/>
              </a:spcBef>
              <a:spcAft>
                <a:spcPts val="0"/>
              </a:spcAft>
              <a:buSzPts val="1000"/>
              <a:buFont typeface="DM Sans Light"/>
              <a:buNone/>
              <a:defRPr sz="1000">
                <a:latin typeface="DM Sans Light"/>
                <a:ea typeface="DM Sans Light"/>
                <a:cs typeface="DM Sans Light"/>
                <a:sym typeface="DM Sans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Dark">
  <p:cSld name="CUSTOM_7_1_1_1_1_1_1_1_1_1_1_1_1_1_1_1_1_1_1_1_1">
    <p:bg>
      <p:bgPr>
        <a:solidFill>
          <a:schemeClr val="lt1"/>
        </a:solidFill>
      </p:bgPr>
    </p:bg>
    <p:spTree>
      <p:nvGrpSpPr>
        <p:cNvPr id="146" name="Shape 146"/>
        <p:cNvGrpSpPr/>
        <p:nvPr/>
      </p:nvGrpSpPr>
      <p:grpSpPr>
        <a:xfrm>
          <a:off x="0" y="0"/>
          <a:ext cx="0" cy="0"/>
          <a:chOff x="0" y="0"/>
          <a:chExt cx="0" cy="0"/>
        </a:xfrm>
      </p:grpSpPr>
      <p:sp>
        <p:nvSpPr>
          <p:cNvPr id="147" name="Google Shape;147;p15"/>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15"/>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49" name="Google Shape;149;p15"/>
          <p:cNvSpPr txBox="1"/>
          <p:nvPr>
            <p:ph type="title"/>
          </p:nvPr>
        </p:nvSpPr>
        <p:spPr>
          <a:xfrm>
            <a:off x="1453650" y="1325938"/>
            <a:ext cx="6236700" cy="2011800"/>
          </a:xfrm>
          <a:prstGeom prst="rect">
            <a:avLst/>
          </a:prstGeom>
        </p:spPr>
        <p:txBody>
          <a:bodyPr anchorCtr="0" anchor="t" bIns="0" lIns="0" spcFirstLastPara="1" rIns="0" wrap="square" tIns="0">
            <a:noAutofit/>
          </a:bodyPr>
          <a:lstStyle>
            <a:lvl1pPr lvl="0">
              <a:spcBef>
                <a:spcPts val="0"/>
              </a:spcBef>
              <a:spcAft>
                <a:spcPts val="0"/>
              </a:spcAft>
              <a:buNone/>
              <a:defRPr sz="2500">
                <a:solidFill>
                  <a:schemeClr val="dk1"/>
                </a:solidFill>
              </a:defRPr>
            </a:lvl1pPr>
            <a:lvl2pPr lvl="1">
              <a:spcBef>
                <a:spcPts val="0"/>
              </a:spcBef>
              <a:spcAft>
                <a:spcPts val="0"/>
              </a:spcAft>
              <a:buNone/>
              <a:defRPr sz="2500">
                <a:solidFill>
                  <a:schemeClr val="dk1"/>
                </a:solidFill>
              </a:defRPr>
            </a:lvl2pPr>
            <a:lvl3pPr lvl="2">
              <a:spcBef>
                <a:spcPts val="0"/>
              </a:spcBef>
              <a:spcAft>
                <a:spcPts val="0"/>
              </a:spcAft>
              <a:buNone/>
              <a:defRPr sz="2500">
                <a:solidFill>
                  <a:schemeClr val="dk1"/>
                </a:solidFill>
              </a:defRPr>
            </a:lvl3pPr>
            <a:lvl4pPr lvl="3">
              <a:spcBef>
                <a:spcPts val="0"/>
              </a:spcBef>
              <a:spcAft>
                <a:spcPts val="0"/>
              </a:spcAft>
              <a:buNone/>
              <a:defRPr sz="2500">
                <a:solidFill>
                  <a:schemeClr val="dk1"/>
                </a:solidFill>
              </a:defRPr>
            </a:lvl4pPr>
            <a:lvl5pPr lvl="4">
              <a:spcBef>
                <a:spcPts val="0"/>
              </a:spcBef>
              <a:spcAft>
                <a:spcPts val="0"/>
              </a:spcAft>
              <a:buNone/>
              <a:defRPr sz="2500">
                <a:solidFill>
                  <a:schemeClr val="dk1"/>
                </a:solidFill>
              </a:defRPr>
            </a:lvl5pPr>
            <a:lvl6pPr lvl="5">
              <a:spcBef>
                <a:spcPts val="0"/>
              </a:spcBef>
              <a:spcAft>
                <a:spcPts val="0"/>
              </a:spcAft>
              <a:buNone/>
              <a:defRPr sz="2500">
                <a:solidFill>
                  <a:schemeClr val="dk1"/>
                </a:solidFill>
              </a:defRPr>
            </a:lvl6pPr>
            <a:lvl7pPr lvl="6">
              <a:spcBef>
                <a:spcPts val="0"/>
              </a:spcBef>
              <a:spcAft>
                <a:spcPts val="0"/>
              </a:spcAft>
              <a:buNone/>
              <a:defRPr sz="2500">
                <a:solidFill>
                  <a:schemeClr val="dk1"/>
                </a:solidFill>
              </a:defRPr>
            </a:lvl7pPr>
            <a:lvl8pPr lvl="7">
              <a:spcBef>
                <a:spcPts val="0"/>
              </a:spcBef>
              <a:spcAft>
                <a:spcPts val="0"/>
              </a:spcAft>
              <a:buNone/>
              <a:defRPr sz="2500">
                <a:solidFill>
                  <a:schemeClr val="dk1"/>
                </a:solidFill>
              </a:defRPr>
            </a:lvl8pPr>
            <a:lvl9pPr lvl="8">
              <a:spcBef>
                <a:spcPts val="0"/>
              </a:spcBef>
              <a:spcAft>
                <a:spcPts val="0"/>
              </a:spcAft>
              <a:buNone/>
              <a:defRPr sz="2500">
                <a:solidFill>
                  <a:schemeClr val="dk1"/>
                </a:solidFill>
              </a:defRPr>
            </a:lvl9pPr>
          </a:lstStyle>
          <a:p/>
        </p:txBody>
      </p:sp>
      <p:sp>
        <p:nvSpPr>
          <p:cNvPr id="150" name="Google Shape;150;p15"/>
          <p:cNvSpPr/>
          <p:nvPr>
            <p:ph idx="2" type="pic"/>
          </p:nvPr>
        </p:nvSpPr>
        <p:spPr>
          <a:xfrm>
            <a:off x="1442350" y="3492500"/>
            <a:ext cx="408900" cy="408900"/>
          </a:xfrm>
          <a:prstGeom prst="ellipse">
            <a:avLst/>
          </a:prstGeom>
          <a:noFill/>
          <a:ln>
            <a:noFill/>
          </a:ln>
        </p:spPr>
      </p:sp>
      <p:sp>
        <p:nvSpPr>
          <p:cNvPr id="151" name="Google Shape;151;p15"/>
          <p:cNvSpPr txBox="1"/>
          <p:nvPr>
            <p:ph idx="3" type="subTitle"/>
          </p:nvPr>
        </p:nvSpPr>
        <p:spPr>
          <a:xfrm>
            <a:off x="1957375" y="3536000"/>
            <a:ext cx="2661600" cy="1878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1pPr>
            <a:lvl2pPr lvl="1">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2pPr>
            <a:lvl3pPr lvl="2">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3pPr>
            <a:lvl4pPr lvl="3">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4pPr>
            <a:lvl5pPr lvl="4">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5pPr>
            <a:lvl6pPr lvl="5">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6pPr>
            <a:lvl7pPr lvl="6">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7pPr>
            <a:lvl8pPr lvl="7">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8pPr>
            <a:lvl9pPr lvl="8">
              <a:spcBef>
                <a:spcPts val="0"/>
              </a:spcBef>
              <a:spcAft>
                <a:spcPts val="0"/>
              </a:spcAft>
              <a:buClr>
                <a:schemeClr val="dk1"/>
              </a:buClr>
              <a:buSzPts val="1000"/>
              <a:buFont typeface="DM Sans SemiBold"/>
              <a:buNone/>
              <a:defRPr sz="1000">
                <a:solidFill>
                  <a:schemeClr val="dk1"/>
                </a:solidFill>
                <a:latin typeface="DM Sans SemiBold"/>
                <a:ea typeface="DM Sans SemiBold"/>
                <a:cs typeface="DM Sans SemiBold"/>
                <a:sym typeface="DM Sans SemiBold"/>
              </a:defRPr>
            </a:lvl9pPr>
          </a:lstStyle>
          <a:p/>
        </p:txBody>
      </p:sp>
      <p:sp>
        <p:nvSpPr>
          <p:cNvPr id="152" name="Google Shape;152;p15"/>
          <p:cNvSpPr txBox="1"/>
          <p:nvPr>
            <p:ph idx="4" type="subTitle"/>
          </p:nvPr>
        </p:nvSpPr>
        <p:spPr>
          <a:xfrm>
            <a:off x="1957375" y="3678443"/>
            <a:ext cx="2661600" cy="1878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modules">
  <p:cSld name="CUSTOM">
    <p:bg>
      <p:bgPr>
        <a:solidFill>
          <a:schemeClr val="lt1"/>
        </a:solidFill>
      </p:bgPr>
    </p:bg>
    <p:spTree>
      <p:nvGrpSpPr>
        <p:cNvPr id="153" name="Shape 153"/>
        <p:cNvGrpSpPr/>
        <p:nvPr/>
      </p:nvGrpSpPr>
      <p:grpSpPr>
        <a:xfrm>
          <a:off x="0" y="0"/>
          <a:ext cx="0" cy="0"/>
          <a:chOff x="0" y="0"/>
          <a:chExt cx="0" cy="0"/>
        </a:xfrm>
      </p:grpSpPr>
      <p:sp>
        <p:nvSpPr>
          <p:cNvPr id="154" name="Google Shape;154;p16"/>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55" name="Google Shape;155;p16"/>
          <p:cNvSpPr txBox="1"/>
          <p:nvPr>
            <p:ph type="title"/>
          </p:nvPr>
        </p:nvSpPr>
        <p:spPr>
          <a:xfrm>
            <a:off x="361975" y="988555"/>
            <a:ext cx="3860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solidFill>
                  <a:schemeClr val="dk1"/>
                </a:solidFill>
              </a:defRPr>
            </a:lvl1pPr>
            <a:lvl2pPr lvl="1">
              <a:lnSpc>
                <a:spcPct val="90000"/>
              </a:lnSpc>
              <a:spcBef>
                <a:spcPts val="0"/>
              </a:spcBef>
              <a:spcAft>
                <a:spcPts val="0"/>
              </a:spcAft>
              <a:buNone/>
              <a:defRPr sz="2200">
                <a:solidFill>
                  <a:schemeClr val="dk1"/>
                </a:solidFill>
              </a:defRPr>
            </a:lvl2pPr>
            <a:lvl3pPr lvl="2">
              <a:lnSpc>
                <a:spcPct val="90000"/>
              </a:lnSpc>
              <a:spcBef>
                <a:spcPts val="0"/>
              </a:spcBef>
              <a:spcAft>
                <a:spcPts val="0"/>
              </a:spcAft>
              <a:buNone/>
              <a:defRPr sz="2200">
                <a:solidFill>
                  <a:schemeClr val="dk1"/>
                </a:solidFill>
              </a:defRPr>
            </a:lvl3pPr>
            <a:lvl4pPr lvl="3">
              <a:lnSpc>
                <a:spcPct val="90000"/>
              </a:lnSpc>
              <a:spcBef>
                <a:spcPts val="0"/>
              </a:spcBef>
              <a:spcAft>
                <a:spcPts val="0"/>
              </a:spcAft>
              <a:buNone/>
              <a:defRPr sz="2200">
                <a:solidFill>
                  <a:schemeClr val="dk1"/>
                </a:solidFill>
              </a:defRPr>
            </a:lvl4pPr>
            <a:lvl5pPr lvl="4">
              <a:lnSpc>
                <a:spcPct val="90000"/>
              </a:lnSpc>
              <a:spcBef>
                <a:spcPts val="0"/>
              </a:spcBef>
              <a:spcAft>
                <a:spcPts val="0"/>
              </a:spcAft>
              <a:buNone/>
              <a:defRPr sz="2200">
                <a:solidFill>
                  <a:schemeClr val="dk1"/>
                </a:solidFill>
              </a:defRPr>
            </a:lvl5pPr>
            <a:lvl6pPr lvl="5">
              <a:lnSpc>
                <a:spcPct val="90000"/>
              </a:lnSpc>
              <a:spcBef>
                <a:spcPts val="0"/>
              </a:spcBef>
              <a:spcAft>
                <a:spcPts val="0"/>
              </a:spcAft>
              <a:buNone/>
              <a:defRPr sz="2200">
                <a:solidFill>
                  <a:schemeClr val="dk1"/>
                </a:solidFill>
              </a:defRPr>
            </a:lvl6pPr>
            <a:lvl7pPr lvl="6">
              <a:lnSpc>
                <a:spcPct val="90000"/>
              </a:lnSpc>
              <a:spcBef>
                <a:spcPts val="0"/>
              </a:spcBef>
              <a:spcAft>
                <a:spcPts val="0"/>
              </a:spcAft>
              <a:buNone/>
              <a:defRPr sz="2200">
                <a:solidFill>
                  <a:schemeClr val="dk1"/>
                </a:solidFill>
              </a:defRPr>
            </a:lvl7pPr>
            <a:lvl8pPr lvl="7">
              <a:lnSpc>
                <a:spcPct val="90000"/>
              </a:lnSpc>
              <a:spcBef>
                <a:spcPts val="0"/>
              </a:spcBef>
              <a:spcAft>
                <a:spcPts val="0"/>
              </a:spcAft>
              <a:buNone/>
              <a:defRPr sz="2200">
                <a:solidFill>
                  <a:schemeClr val="dk1"/>
                </a:solidFill>
              </a:defRPr>
            </a:lvl8pPr>
            <a:lvl9pPr lvl="8">
              <a:lnSpc>
                <a:spcPct val="90000"/>
              </a:lnSpc>
              <a:spcBef>
                <a:spcPts val="0"/>
              </a:spcBef>
              <a:spcAft>
                <a:spcPts val="0"/>
              </a:spcAft>
              <a:buNone/>
              <a:defRPr sz="2200">
                <a:solidFill>
                  <a:schemeClr val="dk1"/>
                </a:solidFill>
              </a:defRPr>
            </a:lvl9pPr>
          </a:lstStyle>
          <a:p/>
        </p:txBody>
      </p:sp>
      <p:sp>
        <p:nvSpPr>
          <p:cNvPr id="156" name="Google Shape;156;p16"/>
          <p:cNvSpPr txBox="1"/>
          <p:nvPr>
            <p:ph idx="2"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57" name="Google Shape;157;p16"/>
          <p:cNvSpPr txBox="1"/>
          <p:nvPr>
            <p:ph idx="3" type="body"/>
          </p:nvPr>
        </p:nvSpPr>
        <p:spPr>
          <a:xfrm>
            <a:off x="361975" y="3256513"/>
            <a:ext cx="3860100" cy="1327500"/>
          </a:xfrm>
          <a:prstGeom prst="rect">
            <a:avLst/>
          </a:prstGeom>
        </p:spPr>
        <p:txBody>
          <a:bodyPr anchorCtr="0" anchor="b" bIns="0" lIns="0" spcFirstLastPara="1" rIns="0" wrap="square" tIns="0">
            <a:noAutofit/>
          </a:bodyPr>
          <a:lstStyle>
            <a:lvl1pPr indent="-292100" lvl="0" marL="457200">
              <a:lnSpc>
                <a:spcPct val="100000"/>
              </a:lnSpc>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lnSpc>
                <a:spcPct val="100000"/>
              </a:lnSpc>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lnSpc>
                <a:spcPct val="100000"/>
              </a:lnSpc>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
        <p:nvSpPr>
          <p:cNvPr id="158" name="Google Shape;158;p16"/>
          <p:cNvSpPr txBox="1"/>
          <p:nvPr>
            <p:ph idx="4" type="title"/>
          </p:nvPr>
        </p:nvSpPr>
        <p:spPr>
          <a:xfrm>
            <a:off x="4800825" y="258072"/>
            <a:ext cx="17622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4200"/>
            </a:lvl1pPr>
            <a:lvl2pPr lvl="1">
              <a:lnSpc>
                <a:spcPct val="90000"/>
              </a:lnSpc>
              <a:spcBef>
                <a:spcPts val="0"/>
              </a:spcBef>
              <a:spcAft>
                <a:spcPts val="0"/>
              </a:spcAft>
              <a:buNone/>
              <a:defRPr sz="2200"/>
            </a:lvl2pPr>
            <a:lvl3pPr lvl="2">
              <a:lnSpc>
                <a:spcPct val="90000"/>
              </a:lnSpc>
              <a:spcBef>
                <a:spcPts val="0"/>
              </a:spcBef>
              <a:spcAft>
                <a:spcPts val="0"/>
              </a:spcAft>
              <a:buNone/>
              <a:defRPr sz="2200"/>
            </a:lvl3pPr>
            <a:lvl4pPr lvl="3">
              <a:lnSpc>
                <a:spcPct val="90000"/>
              </a:lnSpc>
              <a:spcBef>
                <a:spcPts val="0"/>
              </a:spcBef>
              <a:spcAft>
                <a:spcPts val="0"/>
              </a:spcAft>
              <a:buNone/>
              <a:defRPr sz="2200"/>
            </a:lvl4pPr>
            <a:lvl5pPr lvl="4">
              <a:lnSpc>
                <a:spcPct val="90000"/>
              </a:lnSpc>
              <a:spcBef>
                <a:spcPts val="0"/>
              </a:spcBef>
              <a:spcAft>
                <a:spcPts val="0"/>
              </a:spcAft>
              <a:buNone/>
              <a:defRPr sz="2200"/>
            </a:lvl5pPr>
            <a:lvl6pPr lvl="5">
              <a:lnSpc>
                <a:spcPct val="90000"/>
              </a:lnSpc>
              <a:spcBef>
                <a:spcPts val="0"/>
              </a:spcBef>
              <a:spcAft>
                <a:spcPts val="0"/>
              </a:spcAft>
              <a:buNone/>
              <a:defRPr sz="2200"/>
            </a:lvl6pPr>
            <a:lvl7pPr lvl="6">
              <a:lnSpc>
                <a:spcPct val="90000"/>
              </a:lnSpc>
              <a:spcBef>
                <a:spcPts val="0"/>
              </a:spcBef>
              <a:spcAft>
                <a:spcPts val="0"/>
              </a:spcAft>
              <a:buNone/>
              <a:defRPr sz="2200"/>
            </a:lvl7pPr>
            <a:lvl8pPr lvl="7">
              <a:lnSpc>
                <a:spcPct val="90000"/>
              </a:lnSpc>
              <a:spcBef>
                <a:spcPts val="0"/>
              </a:spcBef>
              <a:spcAft>
                <a:spcPts val="0"/>
              </a:spcAft>
              <a:buNone/>
              <a:defRPr sz="2200"/>
            </a:lvl8pPr>
            <a:lvl9pPr lvl="8">
              <a:lnSpc>
                <a:spcPct val="90000"/>
              </a:lnSpc>
              <a:spcBef>
                <a:spcPts val="0"/>
              </a:spcBef>
              <a:spcAft>
                <a:spcPts val="0"/>
              </a:spcAft>
              <a:buNone/>
              <a:defRPr sz="2200"/>
            </a:lvl9pPr>
          </a:lstStyle>
          <a:p/>
        </p:txBody>
      </p:sp>
      <p:sp>
        <p:nvSpPr>
          <p:cNvPr id="159" name="Google Shape;159;p16"/>
          <p:cNvSpPr txBox="1"/>
          <p:nvPr>
            <p:ph idx="5" type="title"/>
          </p:nvPr>
        </p:nvSpPr>
        <p:spPr>
          <a:xfrm>
            <a:off x="7094925" y="258072"/>
            <a:ext cx="17622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4200">
                <a:solidFill>
                  <a:schemeClr val="dk1"/>
                </a:solidFill>
              </a:defRPr>
            </a:lvl1pPr>
            <a:lvl2pPr lvl="1">
              <a:lnSpc>
                <a:spcPct val="90000"/>
              </a:lnSpc>
              <a:spcBef>
                <a:spcPts val="0"/>
              </a:spcBef>
              <a:spcAft>
                <a:spcPts val="0"/>
              </a:spcAft>
              <a:buNone/>
              <a:defRPr sz="2200">
                <a:solidFill>
                  <a:schemeClr val="dk1"/>
                </a:solidFill>
              </a:defRPr>
            </a:lvl2pPr>
            <a:lvl3pPr lvl="2">
              <a:lnSpc>
                <a:spcPct val="90000"/>
              </a:lnSpc>
              <a:spcBef>
                <a:spcPts val="0"/>
              </a:spcBef>
              <a:spcAft>
                <a:spcPts val="0"/>
              </a:spcAft>
              <a:buNone/>
              <a:defRPr sz="2200">
                <a:solidFill>
                  <a:schemeClr val="dk1"/>
                </a:solidFill>
              </a:defRPr>
            </a:lvl3pPr>
            <a:lvl4pPr lvl="3">
              <a:lnSpc>
                <a:spcPct val="90000"/>
              </a:lnSpc>
              <a:spcBef>
                <a:spcPts val="0"/>
              </a:spcBef>
              <a:spcAft>
                <a:spcPts val="0"/>
              </a:spcAft>
              <a:buNone/>
              <a:defRPr sz="2200">
                <a:solidFill>
                  <a:schemeClr val="dk1"/>
                </a:solidFill>
              </a:defRPr>
            </a:lvl4pPr>
            <a:lvl5pPr lvl="4">
              <a:lnSpc>
                <a:spcPct val="90000"/>
              </a:lnSpc>
              <a:spcBef>
                <a:spcPts val="0"/>
              </a:spcBef>
              <a:spcAft>
                <a:spcPts val="0"/>
              </a:spcAft>
              <a:buNone/>
              <a:defRPr sz="2200">
                <a:solidFill>
                  <a:schemeClr val="dk1"/>
                </a:solidFill>
              </a:defRPr>
            </a:lvl5pPr>
            <a:lvl6pPr lvl="5">
              <a:lnSpc>
                <a:spcPct val="90000"/>
              </a:lnSpc>
              <a:spcBef>
                <a:spcPts val="0"/>
              </a:spcBef>
              <a:spcAft>
                <a:spcPts val="0"/>
              </a:spcAft>
              <a:buNone/>
              <a:defRPr sz="2200">
                <a:solidFill>
                  <a:schemeClr val="dk1"/>
                </a:solidFill>
              </a:defRPr>
            </a:lvl6pPr>
            <a:lvl7pPr lvl="6">
              <a:lnSpc>
                <a:spcPct val="90000"/>
              </a:lnSpc>
              <a:spcBef>
                <a:spcPts val="0"/>
              </a:spcBef>
              <a:spcAft>
                <a:spcPts val="0"/>
              </a:spcAft>
              <a:buNone/>
              <a:defRPr sz="2200">
                <a:solidFill>
                  <a:schemeClr val="dk1"/>
                </a:solidFill>
              </a:defRPr>
            </a:lvl7pPr>
            <a:lvl8pPr lvl="7">
              <a:lnSpc>
                <a:spcPct val="90000"/>
              </a:lnSpc>
              <a:spcBef>
                <a:spcPts val="0"/>
              </a:spcBef>
              <a:spcAft>
                <a:spcPts val="0"/>
              </a:spcAft>
              <a:buNone/>
              <a:defRPr sz="2200">
                <a:solidFill>
                  <a:schemeClr val="dk1"/>
                </a:solidFill>
              </a:defRPr>
            </a:lvl8pPr>
            <a:lvl9pPr lvl="8">
              <a:lnSpc>
                <a:spcPct val="90000"/>
              </a:lnSpc>
              <a:spcBef>
                <a:spcPts val="0"/>
              </a:spcBef>
              <a:spcAft>
                <a:spcPts val="0"/>
              </a:spcAft>
              <a:buNone/>
              <a:defRPr sz="2200">
                <a:solidFill>
                  <a:schemeClr val="dk1"/>
                </a:solidFill>
              </a:defRPr>
            </a:lvl9pPr>
          </a:lstStyle>
          <a:p/>
        </p:txBody>
      </p:sp>
      <p:sp>
        <p:nvSpPr>
          <p:cNvPr id="160" name="Google Shape;160;p16"/>
          <p:cNvSpPr txBox="1"/>
          <p:nvPr>
            <p:ph idx="6" type="title"/>
          </p:nvPr>
        </p:nvSpPr>
        <p:spPr>
          <a:xfrm>
            <a:off x="4800825" y="1698225"/>
            <a:ext cx="17622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4200"/>
            </a:lvl1pPr>
            <a:lvl2pPr lvl="1">
              <a:lnSpc>
                <a:spcPct val="90000"/>
              </a:lnSpc>
              <a:spcBef>
                <a:spcPts val="0"/>
              </a:spcBef>
              <a:spcAft>
                <a:spcPts val="0"/>
              </a:spcAft>
              <a:buNone/>
              <a:defRPr sz="2200">
                <a:solidFill>
                  <a:schemeClr val="dk1"/>
                </a:solidFill>
              </a:defRPr>
            </a:lvl2pPr>
            <a:lvl3pPr lvl="2">
              <a:lnSpc>
                <a:spcPct val="90000"/>
              </a:lnSpc>
              <a:spcBef>
                <a:spcPts val="0"/>
              </a:spcBef>
              <a:spcAft>
                <a:spcPts val="0"/>
              </a:spcAft>
              <a:buNone/>
              <a:defRPr sz="2200">
                <a:solidFill>
                  <a:schemeClr val="dk1"/>
                </a:solidFill>
              </a:defRPr>
            </a:lvl3pPr>
            <a:lvl4pPr lvl="3">
              <a:lnSpc>
                <a:spcPct val="90000"/>
              </a:lnSpc>
              <a:spcBef>
                <a:spcPts val="0"/>
              </a:spcBef>
              <a:spcAft>
                <a:spcPts val="0"/>
              </a:spcAft>
              <a:buNone/>
              <a:defRPr sz="2200">
                <a:solidFill>
                  <a:schemeClr val="dk1"/>
                </a:solidFill>
              </a:defRPr>
            </a:lvl4pPr>
            <a:lvl5pPr lvl="4">
              <a:lnSpc>
                <a:spcPct val="90000"/>
              </a:lnSpc>
              <a:spcBef>
                <a:spcPts val="0"/>
              </a:spcBef>
              <a:spcAft>
                <a:spcPts val="0"/>
              </a:spcAft>
              <a:buNone/>
              <a:defRPr sz="2200">
                <a:solidFill>
                  <a:schemeClr val="dk1"/>
                </a:solidFill>
              </a:defRPr>
            </a:lvl5pPr>
            <a:lvl6pPr lvl="5">
              <a:lnSpc>
                <a:spcPct val="90000"/>
              </a:lnSpc>
              <a:spcBef>
                <a:spcPts val="0"/>
              </a:spcBef>
              <a:spcAft>
                <a:spcPts val="0"/>
              </a:spcAft>
              <a:buNone/>
              <a:defRPr sz="2200">
                <a:solidFill>
                  <a:schemeClr val="dk1"/>
                </a:solidFill>
              </a:defRPr>
            </a:lvl6pPr>
            <a:lvl7pPr lvl="6">
              <a:lnSpc>
                <a:spcPct val="90000"/>
              </a:lnSpc>
              <a:spcBef>
                <a:spcPts val="0"/>
              </a:spcBef>
              <a:spcAft>
                <a:spcPts val="0"/>
              </a:spcAft>
              <a:buNone/>
              <a:defRPr sz="2200">
                <a:solidFill>
                  <a:schemeClr val="dk1"/>
                </a:solidFill>
              </a:defRPr>
            </a:lvl7pPr>
            <a:lvl8pPr lvl="7">
              <a:lnSpc>
                <a:spcPct val="90000"/>
              </a:lnSpc>
              <a:spcBef>
                <a:spcPts val="0"/>
              </a:spcBef>
              <a:spcAft>
                <a:spcPts val="0"/>
              </a:spcAft>
              <a:buNone/>
              <a:defRPr sz="2200">
                <a:solidFill>
                  <a:schemeClr val="dk1"/>
                </a:solidFill>
              </a:defRPr>
            </a:lvl8pPr>
            <a:lvl9pPr lvl="8">
              <a:lnSpc>
                <a:spcPct val="90000"/>
              </a:lnSpc>
              <a:spcBef>
                <a:spcPts val="0"/>
              </a:spcBef>
              <a:spcAft>
                <a:spcPts val="0"/>
              </a:spcAft>
              <a:buNone/>
              <a:defRPr sz="2200">
                <a:solidFill>
                  <a:schemeClr val="dk1"/>
                </a:solidFill>
              </a:defRPr>
            </a:lvl9pPr>
          </a:lstStyle>
          <a:p/>
        </p:txBody>
      </p:sp>
      <p:sp>
        <p:nvSpPr>
          <p:cNvPr id="161" name="Google Shape;161;p16"/>
          <p:cNvSpPr txBox="1"/>
          <p:nvPr>
            <p:ph idx="7" type="body"/>
          </p:nvPr>
        </p:nvSpPr>
        <p:spPr>
          <a:xfrm>
            <a:off x="4800825" y="4122308"/>
            <a:ext cx="3975900" cy="4617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162" name="Google Shape;162;p16"/>
          <p:cNvSpPr txBox="1"/>
          <p:nvPr>
            <p:ph idx="8" type="title"/>
          </p:nvPr>
        </p:nvSpPr>
        <p:spPr>
          <a:xfrm>
            <a:off x="4800825" y="3215225"/>
            <a:ext cx="3975900" cy="798900"/>
          </a:xfrm>
          <a:prstGeom prst="rect">
            <a:avLst/>
          </a:prstGeom>
        </p:spPr>
        <p:txBody>
          <a:bodyPr anchorCtr="0" anchor="t" bIns="0" lIns="0" spcFirstLastPara="1" rIns="0" wrap="square" tIns="0">
            <a:noAutofit/>
          </a:bodyPr>
          <a:lstStyle>
            <a:lvl1pPr lvl="0">
              <a:spcBef>
                <a:spcPts val="0"/>
              </a:spcBef>
              <a:spcAft>
                <a:spcPts val="0"/>
              </a:spcAft>
              <a:buNone/>
              <a:defRPr sz="6200"/>
            </a:lvl1pPr>
            <a:lvl2pPr lvl="1">
              <a:spcBef>
                <a:spcPts val="0"/>
              </a:spcBef>
              <a:spcAft>
                <a:spcPts val="0"/>
              </a:spcAft>
              <a:buNone/>
              <a:defRPr sz="2200">
                <a:solidFill>
                  <a:schemeClr val="dk1"/>
                </a:solidFill>
              </a:defRPr>
            </a:lvl2pPr>
            <a:lvl3pPr lvl="2">
              <a:spcBef>
                <a:spcPts val="0"/>
              </a:spcBef>
              <a:spcAft>
                <a:spcPts val="0"/>
              </a:spcAft>
              <a:buNone/>
              <a:defRPr sz="2200">
                <a:solidFill>
                  <a:schemeClr val="dk1"/>
                </a:solidFill>
              </a:defRPr>
            </a:lvl3pPr>
            <a:lvl4pPr lvl="3">
              <a:spcBef>
                <a:spcPts val="0"/>
              </a:spcBef>
              <a:spcAft>
                <a:spcPts val="0"/>
              </a:spcAft>
              <a:buNone/>
              <a:defRPr sz="2200">
                <a:solidFill>
                  <a:schemeClr val="dk1"/>
                </a:solidFill>
              </a:defRPr>
            </a:lvl4pPr>
            <a:lvl5pPr lvl="4">
              <a:spcBef>
                <a:spcPts val="0"/>
              </a:spcBef>
              <a:spcAft>
                <a:spcPts val="0"/>
              </a:spcAft>
              <a:buNone/>
              <a:defRPr sz="2200">
                <a:solidFill>
                  <a:schemeClr val="dk1"/>
                </a:solidFill>
              </a:defRPr>
            </a:lvl5pPr>
            <a:lvl6pPr lvl="5">
              <a:spcBef>
                <a:spcPts val="0"/>
              </a:spcBef>
              <a:spcAft>
                <a:spcPts val="0"/>
              </a:spcAft>
              <a:buNone/>
              <a:defRPr sz="2200">
                <a:solidFill>
                  <a:schemeClr val="dk1"/>
                </a:solidFill>
              </a:defRPr>
            </a:lvl6pPr>
            <a:lvl7pPr lvl="6">
              <a:spcBef>
                <a:spcPts val="0"/>
              </a:spcBef>
              <a:spcAft>
                <a:spcPts val="0"/>
              </a:spcAft>
              <a:buNone/>
              <a:defRPr sz="2200">
                <a:solidFill>
                  <a:schemeClr val="dk1"/>
                </a:solidFill>
              </a:defRPr>
            </a:lvl7pPr>
            <a:lvl8pPr lvl="7">
              <a:spcBef>
                <a:spcPts val="0"/>
              </a:spcBef>
              <a:spcAft>
                <a:spcPts val="0"/>
              </a:spcAft>
              <a:buNone/>
              <a:defRPr sz="2200">
                <a:solidFill>
                  <a:schemeClr val="dk1"/>
                </a:solidFill>
              </a:defRPr>
            </a:lvl8pPr>
            <a:lvl9pPr lvl="8">
              <a:spcBef>
                <a:spcPts val="0"/>
              </a:spcBef>
              <a:spcAft>
                <a:spcPts val="0"/>
              </a:spcAft>
              <a:buNone/>
              <a:defRPr sz="2200">
                <a:solidFill>
                  <a:schemeClr val="dk1"/>
                </a:solidFill>
              </a:defRPr>
            </a:lvl9pPr>
          </a:lstStyle>
          <a:p/>
        </p:txBody>
      </p:sp>
      <p:sp>
        <p:nvSpPr>
          <p:cNvPr id="163" name="Google Shape;163;p16"/>
          <p:cNvSpPr txBox="1"/>
          <p:nvPr>
            <p:ph idx="9" type="body"/>
          </p:nvPr>
        </p:nvSpPr>
        <p:spPr>
          <a:xfrm>
            <a:off x="4800825" y="2268700"/>
            <a:ext cx="1762200" cy="4617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164" name="Google Shape;164;p16"/>
          <p:cNvSpPr txBox="1"/>
          <p:nvPr>
            <p:ph idx="13" type="body"/>
          </p:nvPr>
        </p:nvSpPr>
        <p:spPr>
          <a:xfrm>
            <a:off x="7115650" y="2268700"/>
            <a:ext cx="1762200" cy="4617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165" name="Google Shape;165;p16"/>
          <p:cNvSpPr txBox="1"/>
          <p:nvPr>
            <p:ph idx="14" type="body"/>
          </p:nvPr>
        </p:nvSpPr>
        <p:spPr>
          <a:xfrm>
            <a:off x="4800825" y="860100"/>
            <a:ext cx="1762200" cy="4617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modules">
  <p:cSld name="CUSTOM_1">
    <p:bg>
      <p:bgPr>
        <a:solidFill>
          <a:schemeClr val="lt1"/>
        </a:solidFill>
      </p:bgPr>
    </p:bg>
    <p:spTree>
      <p:nvGrpSpPr>
        <p:cNvPr id="166" name="Shape 166"/>
        <p:cNvGrpSpPr/>
        <p:nvPr/>
      </p:nvGrpSpPr>
      <p:grpSpPr>
        <a:xfrm>
          <a:off x="0" y="0"/>
          <a:ext cx="0" cy="0"/>
          <a:chOff x="0" y="0"/>
          <a:chExt cx="0" cy="0"/>
        </a:xfrm>
      </p:grpSpPr>
      <p:sp>
        <p:nvSpPr>
          <p:cNvPr id="167" name="Google Shape;167;p17"/>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68" name="Google Shape;168;p17"/>
          <p:cNvSpPr txBox="1"/>
          <p:nvPr>
            <p:ph type="title"/>
          </p:nvPr>
        </p:nvSpPr>
        <p:spPr>
          <a:xfrm>
            <a:off x="361975" y="988555"/>
            <a:ext cx="3860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solidFill>
                  <a:schemeClr val="dk1"/>
                </a:solidFill>
              </a:defRPr>
            </a:lvl1pPr>
            <a:lvl2pPr lvl="1">
              <a:lnSpc>
                <a:spcPct val="90000"/>
              </a:lnSpc>
              <a:spcBef>
                <a:spcPts val="0"/>
              </a:spcBef>
              <a:spcAft>
                <a:spcPts val="0"/>
              </a:spcAft>
              <a:buNone/>
              <a:defRPr sz="2200">
                <a:solidFill>
                  <a:schemeClr val="dk1"/>
                </a:solidFill>
              </a:defRPr>
            </a:lvl2pPr>
            <a:lvl3pPr lvl="2">
              <a:lnSpc>
                <a:spcPct val="90000"/>
              </a:lnSpc>
              <a:spcBef>
                <a:spcPts val="0"/>
              </a:spcBef>
              <a:spcAft>
                <a:spcPts val="0"/>
              </a:spcAft>
              <a:buNone/>
              <a:defRPr sz="2200">
                <a:solidFill>
                  <a:schemeClr val="dk1"/>
                </a:solidFill>
              </a:defRPr>
            </a:lvl3pPr>
            <a:lvl4pPr lvl="3">
              <a:lnSpc>
                <a:spcPct val="90000"/>
              </a:lnSpc>
              <a:spcBef>
                <a:spcPts val="0"/>
              </a:spcBef>
              <a:spcAft>
                <a:spcPts val="0"/>
              </a:spcAft>
              <a:buNone/>
              <a:defRPr sz="2200">
                <a:solidFill>
                  <a:schemeClr val="dk1"/>
                </a:solidFill>
              </a:defRPr>
            </a:lvl4pPr>
            <a:lvl5pPr lvl="4">
              <a:lnSpc>
                <a:spcPct val="90000"/>
              </a:lnSpc>
              <a:spcBef>
                <a:spcPts val="0"/>
              </a:spcBef>
              <a:spcAft>
                <a:spcPts val="0"/>
              </a:spcAft>
              <a:buNone/>
              <a:defRPr sz="2200">
                <a:solidFill>
                  <a:schemeClr val="dk1"/>
                </a:solidFill>
              </a:defRPr>
            </a:lvl5pPr>
            <a:lvl6pPr lvl="5">
              <a:lnSpc>
                <a:spcPct val="90000"/>
              </a:lnSpc>
              <a:spcBef>
                <a:spcPts val="0"/>
              </a:spcBef>
              <a:spcAft>
                <a:spcPts val="0"/>
              </a:spcAft>
              <a:buNone/>
              <a:defRPr sz="2200">
                <a:solidFill>
                  <a:schemeClr val="dk1"/>
                </a:solidFill>
              </a:defRPr>
            </a:lvl6pPr>
            <a:lvl7pPr lvl="6">
              <a:lnSpc>
                <a:spcPct val="90000"/>
              </a:lnSpc>
              <a:spcBef>
                <a:spcPts val="0"/>
              </a:spcBef>
              <a:spcAft>
                <a:spcPts val="0"/>
              </a:spcAft>
              <a:buNone/>
              <a:defRPr sz="2200">
                <a:solidFill>
                  <a:schemeClr val="dk1"/>
                </a:solidFill>
              </a:defRPr>
            </a:lvl7pPr>
            <a:lvl8pPr lvl="7">
              <a:lnSpc>
                <a:spcPct val="90000"/>
              </a:lnSpc>
              <a:spcBef>
                <a:spcPts val="0"/>
              </a:spcBef>
              <a:spcAft>
                <a:spcPts val="0"/>
              </a:spcAft>
              <a:buNone/>
              <a:defRPr sz="2200">
                <a:solidFill>
                  <a:schemeClr val="dk1"/>
                </a:solidFill>
              </a:defRPr>
            </a:lvl8pPr>
            <a:lvl9pPr lvl="8">
              <a:lnSpc>
                <a:spcPct val="90000"/>
              </a:lnSpc>
              <a:spcBef>
                <a:spcPts val="0"/>
              </a:spcBef>
              <a:spcAft>
                <a:spcPts val="0"/>
              </a:spcAft>
              <a:buNone/>
              <a:defRPr sz="2200">
                <a:solidFill>
                  <a:schemeClr val="dk1"/>
                </a:solidFill>
              </a:defRPr>
            </a:lvl9pPr>
          </a:lstStyle>
          <a:p/>
        </p:txBody>
      </p:sp>
      <p:sp>
        <p:nvSpPr>
          <p:cNvPr id="169" name="Google Shape;169;p17"/>
          <p:cNvSpPr txBox="1"/>
          <p:nvPr>
            <p:ph idx="2"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70" name="Google Shape;170;p17"/>
          <p:cNvSpPr txBox="1"/>
          <p:nvPr>
            <p:ph idx="3" type="body"/>
          </p:nvPr>
        </p:nvSpPr>
        <p:spPr>
          <a:xfrm>
            <a:off x="4800825" y="3665600"/>
            <a:ext cx="3975900" cy="1114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171" name="Google Shape;171;p17"/>
          <p:cNvSpPr txBox="1"/>
          <p:nvPr>
            <p:ph idx="4" type="subTitle"/>
          </p:nvPr>
        </p:nvSpPr>
        <p:spPr>
          <a:xfrm>
            <a:off x="4800825" y="3285232"/>
            <a:ext cx="3975900" cy="1878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200"/>
              <a:buNone/>
              <a:defRPr sz="1200">
                <a:solidFill>
                  <a:schemeClr val="dk1"/>
                </a:solidFill>
              </a:defRPr>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172" name="Google Shape;172;p17"/>
          <p:cNvSpPr txBox="1"/>
          <p:nvPr>
            <p:ph idx="5" type="body"/>
          </p:nvPr>
        </p:nvSpPr>
        <p:spPr>
          <a:xfrm>
            <a:off x="2611802" y="3665600"/>
            <a:ext cx="1627500" cy="11142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SzPts val="1000"/>
              <a:buFont typeface="DM Sans"/>
              <a:buChar char="●"/>
              <a:defRPr sz="1000"/>
            </a:lvl1pPr>
            <a:lvl2pPr indent="-292100" lvl="1" marL="914400">
              <a:lnSpc>
                <a:spcPct val="100000"/>
              </a:lnSpc>
              <a:spcBef>
                <a:spcPts val="800"/>
              </a:spcBef>
              <a:spcAft>
                <a:spcPts val="0"/>
              </a:spcAft>
              <a:buSzPts val="1000"/>
              <a:buFont typeface="DM Sans"/>
              <a:buChar char="○"/>
              <a:defRPr sz="1000"/>
            </a:lvl2pPr>
            <a:lvl3pPr indent="-292100" lvl="2" marL="1371600">
              <a:lnSpc>
                <a:spcPct val="100000"/>
              </a:lnSpc>
              <a:spcBef>
                <a:spcPts val="800"/>
              </a:spcBef>
              <a:spcAft>
                <a:spcPts val="0"/>
              </a:spcAft>
              <a:buSzPts val="1000"/>
              <a:buFont typeface="DM Sans"/>
              <a:buChar char="■"/>
              <a:defRPr sz="1000"/>
            </a:lvl3pPr>
            <a:lvl4pPr indent="-292100" lvl="3" marL="1828800">
              <a:lnSpc>
                <a:spcPct val="100000"/>
              </a:lnSpc>
              <a:spcBef>
                <a:spcPts val="800"/>
              </a:spcBef>
              <a:spcAft>
                <a:spcPts val="0"/>
              </a:spcAft>
              <a:buSzPts val="1000"/>
              <a:buFont typeface="DM Sans"/>
              <a:buChar char="●"/>
              <a:defRPr sz="1000"/>
            </a:lvl4pPr>
            <a:lvl5pPr indent="-292100" lvl="4" marL="2286000">
              <a:lnSpc>
                <a:spcPct val="100000"/>
              </a:lnSpc>
              <a:spcBef>
                <a:spcPts val="800"/>
              </a:spcBef>
              <a:spcAft>
                <a:spcPts val="0"/>
              </a:spcAft>
              <a:buSzPts val="1000"/>
              <a:buFont typeface="DM Sans"/>
              <a:buChar char="○"/>
              <a:defRPr sz="1000"/>
            </a:lvl5pPr>
            <a:lvl6pPr indent="-292100" lvl="5" marL="2743200">
              <a:lnSpc>
                <a:spcPct val="100000"/>
              </a:lnSpc>
              <a:spcBef>
                <a:spcPts val="800"/>
              </a:spcBef>
              <a:spcAft>
                <a:spcPts val="0"/>
              </a:spcAft>
              <a:buSzPts val="1000"/>
              <a:buFont typeface="DM Sans"/>
              <a:buChar char="■"/>
              <a:defRPr sz="1000"/>
            </a:lvl6pPr>
            <a:lvl7pPr indent="-292100" lvl="6" marL="3200400">
              <a:lnSpc>
                <a:spcPct val="100000"/>
              </a:lnSpc>
              <a:spcBef>
                <a:spcPts val="800"/>
              </a:spcBef>
              <a:spcAft>
                <a:spcPts val="0"/>
              </a:spcAft>
              <a:buSzPts val="1000"/>
              <a:buFont typeface="DM Sans"/>
              <a:buChar char="●"/>
              <a:defRPr sz="1000"/>
            </a:lvl7pPr>
            <a:lvl8pPr indent="-292100" lvl="7" marL="3657600">
              <a:lnSpc>
                <a:spcPct val="100000"/>
              </a:lnSpc>
              <a:spcBef>
                <a:spcPts val="800"/>
              </a:spcBef>
              <a:spcAft>
                <a:spcPts val="0"/>
              </a:spcAft>
              <a:buSzPts val="1000"/>
              <a:buFont typeface="DM Sans"/>
              <a:buChar char="○"/>
              <a:defRPr sz="1000"/>
            </a:lvl8pPr>
            <a:lvl9pPr indent="-292100" lvl="8" marL="4114800">
              <a:lnSpc>
                <a:spcPct val="100000"/>
              </a:lnSpc>
              <a:spcBef>
                <a:spcPts val="800"/>
              </a:spcBef>
              <a:spcAft>
                <a:spcPts val="800"/>
              </a:spcAft>
              <a:buSzPts val="1000"/>
              <a:buFont typeface="DM Sans"/>
              <a:buChar char="■"/>
              <a:defRPr sz="1000"/>
            </a:lvl9pPr>
          </a:lstStyle>
          <a:p/>
        </p:txBody>
      </p:sp>
      <p:sp>
        <p:nvSpPr>
          <p:cNvPr id="173" name="Google Shape;173;p17"/>
          <p:cNvSpPr txBox="1"/>
          <p:nvPr>
            <p:ph idx="6" type="subTitle"/>
          </p:nvPr>
        </p:nvSpPr>
        <p:spPr>
          <a:xfrm>
            <a:off x="2611802" y="3285232"/>
            <a:ext cx="1627500" cy="187800"/>
          </a:xfrm>
          <a:prstGeom prst="rect">
            <a:avLst/>
          </a:prstGeom>
        </p:spPr>
        <p:txBody>
          <a:bodyPr anchorCtr="0" anchor="t" bIns="0" lIns="0" spcFirstLastPara="1" rIns="0" wrap="square" tIns="0">
            <a:sp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74" name="Google Shape;174;p17"/>
          <p:cNvSpPr txBox="1"/>
          <p:nvPr>
            <p:ph idx="7" type="body"/>
          </p:nvPr>
        </p:nvSpPr>
        <p:spPr>
          <a:xfrm>
            <a:off x="361977" y="3665600"/>
            <a:ext cx="1627500" cy="1114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175" name="Google Shape;175;p17"/>
          <p:cNvSpPr txBox="1"/>
          <p:nvPr>
            <p:ph idx="8" type="subTitle"/>
          </p:nvPr>
        </p:nvSpPr>
        <p:spPr>
          <a:xfrm>
            <a:off x="361977" y="3285232"/>
            <a:ext cx="1627500" cy="1878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200"/>
              <a:buNone/>
              <a:defRPr sz="1200">
                <a:solidFill>
                  <a:schemeClr val="dk1"/>
                </a:solidFill>
              </a:defRPr>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176" name="Google Shape;176;p17"/>
          <p:cNvSpPr txBox="1"/>
          <p:nvPr>
            <p:ph idx="9" type="body"/>
          </p:nvPr>
        </p:nvSpPr>
        <p:spPr>
          <a:xfrm>
            <a:off x="4900725" y="1196103"/>
            <a:ext cx="1627500" cy="1385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177" name="Google Shape;177;p17"/>
          <p:cNvSpPr txBox="1"/>
          <p:nvPr>
            <p:ph idx="13" type="subTitle"/>
          </p:nvPr>
        </p:nvSpPr>
        <p:spPr>
          <a:xfrm>
            <a:off x="4900725" y="706863"/>
            <a:ext cx="1627500" cy="1878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200"/>
              <a:buNone/>
              <a:defRPr sz="1200">
                <a:solidFill>
                  <a:schemeClr val="dk1"/>
                </a:solidFill>
              </a:defRPr>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178" name="Google Shape;178;p17"/>
          <p:cNvSpPr txBox="1"/>
          <p:nvPr>
            <p:ph idx="14" type="body"/>
          </p:nvPr>
        </p:nvSpPr>
        <p:spPr>
          <a:xfrm>
            <a:off x="7149175" y="1196103"/>
            <a:ext cx="1627500" cy="1385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179" name="Google Shape;179;p17"/>
          <p:cNvSpPr txBox="1"/>
          <p:nvPr>
            <p:ph idx="15" type="subTitle"/>
          </p:nvPr>
        </p:nvSpPr>
        <p:spPr>
          <a:xfrm>
            <a:off x="7149175" y="706863"/>
            <a:ext cx="1627500" cy="187800"/>
          </a:xfrm>
          <a:prstGeom prst="rect">
            <a:avLst/>
          </a:prstGeom>
        </p:spPr>
        <p:txBody>
          <a:bodyPr anchorCtr="0" anchor="t" bIns="0" lIns="0" spcFirstLastPara="1" rIns="0" wrap="square" tIns="0">
            <a:sp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80" name="Google Shape;180;p17"/>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modules">
  <p:cSld name="CUSTOM_1_1">
    <p:bg>
      <p:bgPr>
        <a:solidFill>
          <a:schemeClr val="lt1"/>
        </a:solidFill>
      </p:bgPr>
    </p:bg>
    <p:spTree>
      <p:nvGrpSpPr>
        <p:cNvPr id="181" name="Shape 181"/>
        <p:cNvGrpSpPr/>
        <p:nvPr/>
      </p:nvGrpSpPr>
      <p:grpSpPr>
        <a:xfrm>
          <a:off x="0" y="0"/>
          <a:ext cx="0" cy="0"/>
          <a:chOff x="0" y="0"/>
          <a:chExt cx="0" cy="0"/>
        </a:xfrm>
      </p:grpSpPr>
      <p:sp>
        <p:nvSpPr>
          <p:cNvPr id="182" name="Google Shape;182;p18"/>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83" name="Google Shape;183;p18"/>
          <p:cNvSpPr txBox="1"/>
          <p:nvPr>
            <p:ph idx="2"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84" name="Google Shape;184;p18"/>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85" name="Google Shape;185;p18"/>
          <p:cNvSpPr txBox="1"/>
          <p:nvPr>
            <p:ph type="title"/>
          </p:nvPr>
        </p:nvSpPr>
        <p:spPr>
          <a:xfrm>
            <a:off x="5796575" y="2351325"/>
            <a:ext cx="9895200" cy="7104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6200">
                <a:solidFill>
                  <a:schemeClr val="dk1"/>
                </a:solidFill>
              </a:defRPr>
            </a:lvl1pPr>
            <a:lvl2pPr lvl="1">
              <a:lnSpc>
                <a:spcPct val="90000"/>
              </a:lnSpc>
              <a:spcBef>
                <a:spcPts val="0"/>
              </a:spcBef>
              <a:spcAft>
                <a:spcPts val="0"/>
              </a:spcAft>
              <a:buNone/>
              <a:defRPr sz="6200">
                <a:solidFill>
                  <a:schemeClr val="dk1"/>
                </a:solidFill>
              </a:defRPr>
            </a:lvl2pPr>
            <a:lvl3pPr lvl="2">
              <a:lnSpc>
                <a:spcPct val="90000"/>
              </a:lnSpc>
              <a:spcBef>
                <a:spcPts val="0"/>
              </a:spcBef>
              <a:spcAft>
                <a:spcPts val="0"/>
              </a:spcAft>
              <a:buNone/>
              <a:defRPr sz="6200">
                <a:solidFill>
                  <a:schemeClr val="dk1"/>
                </a:solidFill>
              </a:defRPr>
            </a:lvl3pPr>
            <a:lvl4pPr lvl="3">
              <a:lnSpc>
                <a:spcPct val="90000"/>
              </a:lnSpc>
              <a:spcBef>
                <a:spcPts val="0"/>
              </a:spcBef>
              <a:spcAft>
                <a:spcPts val="0"/>
              </a:spcAft>
              <a:buNone/>
              <a:defRPr sz="6200">
                <a:solidFill>
                  <a:schemeClr val="dk1"/>
                </a:solidFill>
              </a:defRPr>
            </a:lvl4pPr>
            <a:lvl5pPr lvl="4">
              <a:lnSpc>
                <a:spcPct val="90000"/>
              </a:lnSpc>
              <a:spcBef>
                <a:spcPts val="0"/>
              </a:spcBef>
              <a:spcAft>
                <a:spcPts val="0"/>
              </a:spcAft>
              <a:buNone/>
              <a:defRPr sz="6200">
                <a:solidFill>
                  <a:schemeClr val="dk1"/>
                </a:solidFill>
              </a:defRPr>
            </a:lvl5pPr>
            <a:lvl6pPr lvl="5">
              <a:lnSpc>
                <a:spcPct val="90000"/>
              </a:lnSpc>
              <a:spcBef>
                <a:spcPts val="0"/>
              </a:spcBef>
              <a:spcAft>
                <a:spcPts val="0"/>
              </a:spcAft>
              <a:buNone/>
              <a:defRPr sz="6200">
                <a:solidFill>
                  <a:schemeClr val="dk1"/>
                </a:solidFill>
              </a:defRPr>
            </a:lvl6pPr>
            <a:lvl7pPr lvl="6">
              <a:lnSpc>
                <a:spcPct val="90000"/>
              </a:lnSpc>
              <a:spcBef>
                <a:spcPts val="0"/>
              </a:spcBef>
              <a:spcAft>
                <a:spcPts val="0"/>
              </a:spcAft>
              <a:buNone/>
              <a:defRPr sz="6200">
                <a:solidFill>
                  <a:schemeClr val="dk1"/>
                </a:solidFill>
              </a:defRPr>
            </a:lvl7pPr>
            <a:lvl8pPr lvl="7">
              <a:lnSpc>
                <a:spcPct val="90000"/>
              </a:lnSpc>
              <a:spcBef>
                <a:spcPts val="0"/>
              </a:spcBef>
              <a:spcAft>
                <a:spcPts val="0"/>
              </a:spcAft>
              <a:buNone/>
              <a:defRPr sz="6200">
                <a:solidFill>
                  <a:schemeClr val="dk1"/>
                </a:solidFill>
              </a:defRPr>
            </a:lvl8pPr>
            <a:lvl9pPr lvl="8">
              <a:lnSpc>
                <a:spcPct val="90000"/>
              </a:lnSpc>
              <a:spcBef>
                <a:spcPts val="0"/>
              </a:spcBef>
              <a:spcAft>
                <a:spcPts val="0"/>
              </a:spcAft>
              <a:buNone/>
              <a:defRPr sz="6200">
                <a:solidFill>
                  <a:schemeClr val="dk1"/>
                </a:solidFill>
              </a:defRPr>
            </a:lvl9pPr>
          </a:lstStyle>
          <a:p/>
        </p:txBody>
      </p:sp>
      <p:sp>
        <p:nvSpPr>
          <p:cNvPr id="186" name="Google Shape;186;p18"/>
          <p:cNvSpPr txBox="1"/>
          <p:nvPr>
            <p:ph idx="3" type="title"/>
          </p:nvPr>
        </p:nvSpPr>
        <p:spPr>
          <a:xfrm>
            <a:off x="5796575" y="507450"/>
            <a:ext cx="9895200" cy="7104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6200"/>
            </a:lvl1pPr>
            <a:lvl2pPr lvl="1">
              <a:lnSpc>
                <a:spcPct val="90000"/>
              </a:lnSpc>
              <a:spcBef>
                <a:spcPts val="0"/>
              </a:spcBef>
              <a:spcAft>
                <a:spcPts val="0"/>
              </a:spcAft>
              <a:buNone/>
              <a:defRPr sz="6200"/>
            </a:lvl2pPr>
            <a:lvl3pPr lvl="2">
              <a:lnSpc>
                <a:spcPct val="90000"/>
              </a:lnSpc>
              <a:spcBef>
                <a:spcPts val="0"/>
              </a:spcBef>
              <a:spcAft>
                <a:spcPts val="0"/>
              </a:spcAft>
              <a:buNone/>
              <a:defRPr sz="6200"/>
            </a:lvl3pPr>
            <a:lvl4pPr lvl="3">
              <a:lnSpc>
                <a:spcPct val="90000"/>
              </a:lnSpc>
              <a:spcBef>
                <a:spcPts val="0"/>
              </a:spcBef>
              <a:spcAft>
                <a:spcPts val="0"/>
              </a:spcAft>
              <a:buNone/>
              <a:defRPr sz="6200"/>
            </a:lvl4pPr>
            <a:lvl5pPr lvl="4">
              <a:lnSpc>
                <a:spcPct val="90000"/>
              </a:lnSpc>
              <a:spcBef>
                <a:spcPts val="0"/>
              </a:spcBef>
              <a:spcAft>
                <a:spcPts val="0"/>
              </a:spcAft>
              <a:buNone/>
              <a:defRPr sz="6200"/>
            </a:lvl5pPr>
            <a:lvl6pPr lvl="5">
              <a:lnSpc>
                <a:spcPct val="90000"/>
              </a:lnSpc>
              <a:spcBef>
                <a:spcPts val="0"/>
              </a:spcBef>
              <a:spcAft>
                <a:spcPts val="0"/>
              </a:spcAft>
              <a:buNone/>
              <a:defRPr sz="6200"/>
            </a:lvl6pPr>
            <a:lvl7pPr lvl="6">
              <a:lnSpc>
                <a:spcPct val="90000"/>
              </a:lnSpc>
              <a:spcBef>
                <a:spcPts val="0"/>
              </a:spcBef>
              <a:spcAft>
                <a:spcPts val="0"/>
              </a:spcAft>
              <a:buNone/>
              <a:defRPr sz="6200"/>
            </a:lvl7pPr>
            <a:lvl8pPr lvl="7">
              <a:lnSpc>
                <a:spcPct val="90000"/>
              </a:lnSpc>
              <a:spcBef>
                <a:spcPts val="0"/>
              </a:spcBef>
              <a:spcAft>
                <a:spcPts val="0"/>
              </a:spcAft>
              <a:buNone/>
              <a:defRPr sz="6200"/>
            </a:lvl8pPr>
            <a:lvl9pPr lvl="8">
              <a:lnSpc>
                <a:spcPct val="90000"/>
              </a:lnSpc>
              <a:spcBef>
                <a:spcPts val="0"/>
              </a:spcBef>
              <a:spcAft>
                <a:spcPts val="0"/>
              </a:spcAft>
              <a:buNone/>
              <a:defRPr sz="6200"/>
            </a:lvl9pPr>
          </a:lstStyle>
          <a:p/>
        </p:txBody>
      </p:sp>
      <p:sp>
        <p:nvSpPr>
          <p:cNvPr id="187" name="Google Shape;187;p18"/>
          <p:cNvSpPr txBox="1"/>
          <p:nvPr>
            <p:ph idx="4" type="subTitle"/>
          </p:nvPr>
        </p:nvSpPr>
        <p:spPr>
          <a:xfrm>
            <a:off x="5712600" y="4290612"/>
            <a:ext cx="2613300" cy="543900"/>
          </a:xfrm>
          <a:prstGeom prst="rect">
            <a:avLst/>
          </a:prstGeom>
        </p:spPr>
        <p:txBody>
          <a:bodyPr anchorCtr="0" anchor="b" bIns="0" lIns="0" spcFirstLastPara="1" rIns="0" wrap="square" tIns="0">
            <a:noAutofit/>
          </a:bodyPr>
          <a:lstStyle>
            <a:lvl1pPr lvl="0">
              <a:spcBef>
                <a:spcPts val="0"/>
              </a:spcBef>
              <a:spcAft>
                <a:spcPts val="0"/>
              </a:spcAft>
              <a:buSzPts val="1000"/>
              <a:buFont typeface="DM Sans"/>
              <a:buNone/>
              <a:defRPr sz="1000">
                <a:latin typeface="DM Sans"/>
                <a:ea typeface="DM Sans"/>
                <a:cs typeface="DM Sans"/>
                <a:sym typeface="DM Sans"/>
              </a:defRPr>
            </a:lvl1pPr>
            <a:lvl2pPr lvl="1">
              <a:spcBef>
                <a:spcPts val="0"/>
              </a:spcBef>
              <a:spcAft>
                <a:spcPts val="0"/>
              </a:spcAft>
              <a:buSzPts val="1400"/>
              <a:buFont typeface="DM Sans"/>
              <a:buNone/>
              <a:defRPr>
                <a:latin typeface="DM Sans"/>
                <a:ea typeface="DM Sans"/>
                <a:cs typeface="DM Sans"/>
                <a:sym typeface="DM Sans"/>
              </a:defRPr>
            </a:lvl2pPr>
            <a:lvl3pPr lvl="2">
              <a:spcBef>
                <a:spcPts val="0"/>
              </a:spcBef>
              <a:spcAft>
                <a:spcPts val="0"/>
              </a:spcAft>
              <a:buSzPts val="1400"/>
              <a:buFont typeface="DM Sans"/>
              <a:buNone/>
              <a:defRPr>
                <a:latin typeface="DM Sans"/>
                <a:ea typeface="DM Sans"/>
                <a:cs typeface="DM Sans"/>
                <a:sym typeface="DM Sans"/>
              </a:defRPr>
            </a:lvl3pPr>
            <a:lvl4pPr lvl="3">
              <a:spcBef>
                <a:spcPts val="0"/>
              </a:spcBef>
              <a:spcAft>
                <a:spcPts val="0"/>
              </a:spcAft>
              <a:buSzPts val="1400"/>
              <a:buFont typeface="DM Sans"/>
              <a:buNone/>
              <a:defRPr>
                <a:latin typeface="DM Sans"/>
                <a:ea typeface="DM Sans"/>
                <a:cs typeface="DM Sans"/>
                <a:sym typeface="DM Sans"/>
              </a:defRPr>
            </a:lvl4pPr>
            <a:lvl5pPr lvl="4">
              <a:spcBef>
                <a:spcPts val="0"/>
              </a:spcBef>
              <a:spcAft>
                <a:spcPts val="0"/>
              </a:spcAft>
              <a:buSzPts val="1400"/>
              <a:buFont typeface="DM Sans"/>
              <a:buNone/>
              <a:defRPr>
                <a:latin typeface="DM Sans"/>
                <a:ea typeface="DM Sans"/>
                <a:cs typeface="DM Sans"/>
                <a:sym typeface="DM Sans"/>
              </a:defRPr>
            </a:lvl5pPr>
            <a:lvl6pPr lvl="5">
              <a:spcBef>
                <a:spcPts val="0"/>
              </a:spcBef>
              <a:spcAft>
                <a:spcPts val="0"/>
              </a:spcAft>
              <a:buSzPts val="1400"/>
              <a:buFont typeface="DM Sans"/>
              <a:buNone/>
              <a:defRPr>
                <a:latin typeface="DM Sans"/>
                <a:ea typeface="DM Sans"/>
                <a:cs typeface="DM Sans"/>
                <a:sym typeface="DM Sans"/>
              </a:defRPr>
            </a:lvl6pPr>
            <a:lvl7pPr lvl="6">
              <a:spcBef>
                <a:spcPts val="0"/>
              </a:spcBef>
              <a:spcAft>
                <a:spcPts val="0"/>
              </a:spcAft>
              <a:buSzPts val="1400"/>
              <a:buFont typeface="DM Sans"/>
              <a:buNone/>
              <a:defRPr>
                <a:latin typeface="DM Sans"/>
                <a:ea typeface="DM Sans"/>
                <a:cs typeface="DM Sans"/>
                <a:sym typeface="DM Sans"/>
              </a:defRPr>
            </a:lvl7pPr>
            <a:lvl8pPr lvl="7">
              <a:spcBef>
                <a:spcPts val="0"/>
              </a:spcBef>
              <a:spcAft>
                <a:spcPts val="0"/>
              </a:spcAft>
              <a:buSzPts val="1400"/>
              <a:buFont typeface="DM Sans"/>
              <a:buNone/>
              <a:defRPr>
                <a:latin typeface="DM Sans"/>
                <a:ea typeface="DM Sans"/>
                <a:cs typeface="DM Sans"/>
                <a:sym typeface="DM Sans"/>
              </a:defRPr>
            </a:lvl8pPr>
            <a:lvl9pPr lvl="8">
              <a:spcBef>
                <a:spcPts val="0"/>
              </a:spcBef>
              <a:spcAft>
                <a:spcPts val="0"/>
              </a:spcAft>
              <a:buSzPts val="1400"/>
              <a:buFont typeface="DM Sans"/>
              <a:buNone/>
              <a:defRPr>
                <a:latin typeface="DM Sans"/>
                <a:ea typeface="DM Sans"/>
                <a:cs typeface="DM Sans"/>
                <a:sym typeface="DM Sans"/>
              </a:defRPr>
            </a:lvl9pPr>
          </a:lstStyle>
          <a:p/>
        </p:txBody>
      </p:sp>
      <p:sp>
        <p:nvSpPr>
          <p:cNvPr id="188" name="Google Shape;188;p18"/>
          <p:cNvSpPr txBox="1"/>
          <p:nvPr>
            <p:ph idx="5" type="subTitle"/>
          </p:nvPr>
        </p:nvSpPr>
        <p:spPr>
          <a:xfrm>
            <a:off x="5712600" y="3243901"/>
            <a:ext cx="2613300" cy="432300"/>
          </a:xfrm>
          <a:prstGeom prst="rect">
            <a:avLst/>
          </a:prstGeom>
        </p:spPr>
        <p:txBody>
          <a:bodyPr anchorCtr="0" anchor="b" bIns="0" lIns="0" spcFirstLastPara="1" rIns="0" wrap="square" tIns="0">
            <a:noAutofit/>
          </a:bodyPr>
          <a:lstStyle>
            <a:lvl1pPr lvl="0">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1pPr>
            <a:lvl2pPr lvl="1">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189" name="Google Shape;189;p18"/>
          <p:cNvSpPr txBox="1"/>
          <p:nvPr>
            <p:ph idx="6" type="subTitle"/>
          </p:nvPr>
        </p:nvSpPr>
        <p:spPr>
          <a:xfrm>
            <a:off x="5712600" y="1318375"/>
            <a:ext cx="2613300" cy="483000"/>
          </a:xfrm>
          <a:prstGeom prst="rect">
            <a:avLst/>
          </a:prstGeom>
        </p:spPr>
        <p:txBody>
          <a:bodyPr anchorCtr="0" anchor="b" bIns="0" lIns="0" spcFirstLastPara="1" rIns="0" wrap="square" tIns="0">
            <a:noAutofit/>
          </a:bodyPr>
          <a:lstStyle>
            <a:lvl1pPr lvl="0">
              <a:spcBef>
                <a:spcPts val="0"/>
              </a:spcBef>
              <a:spcAft>
                <a:spcPts val="0"/>
              </a:spcAft>
              <a:buSzPts val="1000"/>
              <a:buFont typeface="DM Sans"/>
              <a:buNone/>
              <a:defRPr sz="1000">
                <a:latin typeface="DM Sans"/>
                <a:ea typeface="DM Sans"/>
                <a:cs typeface="DM Sans"/>
                <a:sym typeface="DM Sans"/>
              </a:defRPr>
            </a:lvl1pPr>
            <a:lvl2pPr lvl="1">
              <a:spcBef>
                <a:spcPts val="0"/>
              </a:spcBef>
              <a:spcAft>
                <a:spcPts val="0"/>
              </a:spcAft>
              <a:buSzPts val="1400"/>
              <a:buFont typeface="DM Sans"/>
              <a:buNone/>
              <a:defRPr>
                <a:latin typeface="DM Sans"/>
                <a:ea typeface="DM Sans"/>
                <a:cs typeface="DM Sans"/>
                <a:sym typeface="DM Sans"/>
              </a:defRPr>
            </a:lvl2pPr>
            <a:lvl3pPr lvl="2">
              <a:spcBef>
                <a:spcPts val="0"/>
              </a:spcBef>
              <a:spcAft>
                <a:spcPts val="0"/>
              </a:spcAft>
              <a:buSzPts val="1400"/>
              <a:buFont typeface="DM Sans"/>
              <a:buNone/>
              <a:defRPr>
                <a:latin typeface="DM Sans"/>
                <a:ea typeface="DM Sans"/>
                <a:cs typeface="DM Sans"/>
                <a:sym typeface="DM Sans"/>
              </a:defRPr>
            </a:lvl3pPr>
            <a:lvl4pPr lvl="3">
              <a:spcBef>
                <a:spcPts val="0"/>
              </a:spcBef>
              <a:spcAft>
                <a:spcPts val="0"/>
              </a:spcAft>
              <a:buSzPts val="1400"/>
              <a:buFont typeface="DM Sans"/>
              <a:buNone/>
              <a:defRPr>
                <a:latin typeface="DM Sans"/>
                <a:ea typeface="DM Sans"/>
                <a:cs typeface="DM Sans"/>
                <a:sym typeface="DM Sans"/>
              </a:defRPr>
            </a:lvl4pPr>
            <a:lvl5pPr lvl="4">
              <a:spcBef>
                <a:spcPts val="0"/>
              </a:spcBef>
              <a:spcAft>
                <a:spcPts val="0"/>
              </a:spcAft>
              <a:buSzPts val="1400"/>
              <a:buFont typeface="DM Sans"/>
              <a:buNone/>
              <a:defRPr>
                <a:latin typeface="DM Sans"/>
                <a:ea typeface="DM Sans"/>
                <a:cs typeface="DM Sans"/>
                <a:sym typeface="DM Sans"/>
              </a:defRPr>
            </a:lvl5pPr>
            <a:lvl6pPr lvl="5">
              <a:spcBef>
                <a:spcPts val="0"/>
              </a:spcBef>
              <a:spcAft>
                <a:spcPts val="0"/>
              </a:spcAft>
              <a:buSzPts val="1400"/>
              <a:buFont typeface="DM Sans"/>
              <a:buNone/>
              <a:defRPr>
                <a:latin typeface="DM Sans"/>
                <a:ea typeface="DM Sans"/>
                <a:cs typeface="DM Sans"/>
                <a:sym typeface="DM Sans"/>
              </a:defRPr>
            </a:lvl6pPr>
            <a:lvl7pPr lvl="6">
              <a:spcBef>
                <a:spcPts val="0"/>
              </a:spcBef>
              <a:spcAft>
                <a:spcPts val="0"/>
              </a:spcAft>
              <a:buSzPts val="1400"/>
              <a:buFont typeface="DM Sans"/>
              <a:buNone/>
              <a:defRPr>
                <a:latin typeface="DM Sans"/>
                <a:ea typeface="DM Sans"/>
                <a:cs typeface="DM Sans"/>
                <a:sym typeface="DM Sans"/>
              </a:defRPr>
            </a:lvl7pPr>
            <a:lvl8pPr lvl="7">
              <a:spcBef>
                <a:spcPts val="0"/>
              </a:spcBef>
              <a:spcAft>
                <a:spcPts val="0"/>
              </a:spcAft>
              <a:buSzPts val="1400"/>
              <a:buFont typeface="DM Sans"/>
              <a:buNone/>
              <a:defRPr>
                <a:latin typeface="DM Sans"/>
                <a:ea typeface="DM Sans"/>
                <a:cs typeface="DM Sans"/>
                <a:sym typeface="DM Sans"/>
              </a:defRPr>
            </a:lvl8pPr>
            <a:lvl9pPr lvl="8">
              <a:spcBef>
                <a:spcPts val="0"/>
              </a:spcBef>
              <a:spcAft>
                <a:spcPts val="0"/>
              </a:spcAft>
              <a:buSzPts val="1400"/>
              <a:buFont typeface="DM Sans"/>
              <a:buNone/>
              <a:defRPr>
                <a:latin typeface="DM Sans"/>
                <a:ea typeface="DM Sans"/>
                <a:cs typeface="DM Sans"/>
                <a:sym typeface="DM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modules">
  <p:cSld name="CUSTOM_1_1_1">
    <p:spTree>
      <p:nvGrpSpPr>
        <p:cNvPr id="190" name="Shape 190"/>
        <p:cNvGrpSpPr/>
        <p:nvPr/>
      </p:nvGrpSpPr>
      <p:grpSpPr>
        <a:xfrm>
          <a:off x="0" y="0"/>
          <a:ext cx="0" cy="0"/>
          <a:chOff x="0" y="0"/>
          <a:chExt cx="0" cy="0"/>
        </a:xfrm>
      </p:grpSpPr>
      <p:sp>
        <p:nvSpPr>
          <p:cNvPr id="191" name="Google Shape;191;p19"/>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19"/>
          <p:cNvSpPr txBox="1"/>
          <p:nvPr>
            <p:ph idx="2"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p19"/>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94" name="Google Shape;194;p19"/>
          <p:cNvSpPr txBox="1"/>
          <p:nvPr>
            <p:ph type="title"/>
          </p:nvPr>
        </p:nvSpPr>
        <p:spPr>
          <a:xfrm>
            <a:off x="361975" y="988557"/>
            <a:ext cx="50184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lvl1pPr>
            <a:lvl2pPr lvl="1">
              <a:lnSpc>
                <a:spcPct val="90000"/>
              </a:lnSpc>
              <a:spcBef>
                <a:spcPts val="0"/>
              </a:spcBef>
              <a:spcAft>
                <a:spcPts val="0"/>
              </a:spcAft>
              <a:buNone/>
              <a:defRPr sz="2200"/>
            </a:lvl2pPr>
            <a:lvl3pPr lvl="2">
              <a:lnSpc>
                <a:spcPct val="90000"/>
              </a:lnSpc>
              <a:spcBef>
                <a:spcPts val="0"/>
              </a:spcBef>
              <a:spcAft>
                <a:spcPts val="0"/>
              </a:spcAft>
              <a:buNone/>
              <a:defRPr sz="2200"/>
            </a:lvl3pPr>
            <a:lvl4pPr lvl="3">
              <a:lnSpc>
                <a:spcPct val="90000"/>
              </a:lnSpc>
              <a:spcBef>
                <a:spcPts val="0"/>
              </a:spcBef>
              <a:spcAft>
                <a:spcPts val="0"/>
              </a:spcAft>
              <a:buNone/>
              <a:defRPr sz="2200"/>
            </a:lvl4pPr>
            <a:lvl5pPr lvl="4">
              <a:lnSpc>
                <a:spcPct val="90000"/>
              </a:lnSpc>
              <a:spcBef>
                <a:spcPts val="0"/>
              </a:spcBef>
              <a:spcAft>
                <a:spcPts val="0"/>
              </a:spcAft>
              <a:buNone/>
              <a:defRPr sz="2200"/>
            </a:lvl5pPr>
            <a:lvl6pPr lvl="5">
              <a:lnSpc>
                <a:spcPct val="90000"/>
              </a:lnSpc>
              <a:spcBef>
                <a:spcPts val="0"/>
              </a:spcBef>
              <a:spcAft>
                <a:spcPts val="0"/>
              </a:spcAft>
              <a:buNone/>
              <a:defRPr sz="2200"/>
            </a:lvl6pPr>
            <a:lvl7pPr lvl="6">
              <a:lnSpc>
                <a:spcPct val="90000"/>
              </a:lnSpc>
              <a:spcBef>
                <a:spcPts val="0"/>
              </a:spcBef>
              <a:spcAft>
                <a:spcPts val="0"/>
              </a:spcAft>
              <a:buNone/>
              <a:defRPr sz="2200"/>
            </a:lvl7pPr>
            <a:lvl8pPr lvl="7">
              <a:lnSpc>
                <a:spcPct val="90000"/>
              </a:lnSpc>
              <a:spcBef>
                <a:spcPts val="0"/>
              </a:spcBef>
              <a:spcAft>
                <a:spcPts val="0"/>
              </a:spcAft>
              <a:buNone/>
              <a:defRPr sz="2200"/>
            </a:lvl8pPr>
            <a:lvl9pPr lvl="8">
              <a:lnSpc>
                <a:spcPct val="90000"/>
              </a:lnSpc>
              <a:spcBef>
                <a:spcPts val="0"/>
              </a:spcBef>
              <a:spcAft>
                <a:spcPts val="0"/>
              </a:spcAft>
              <a:buNone/>
              <a:defRPr sz="2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with image - Alt 1">
  <p:cSld name="CUSTOM_2">
    <p:spTree>
      <p:nvGrpSpPr>
        <p:cNvPr id="195" name="Shape 195"/>
        <p:cNvGrpSpPr/>
        <p:nvPr/>
      </p:nvGrpSpPr>
      <p:grpSpPr>
        <a:xfrm>
          <a:off x="0" y="0"/>
          <a:ext cx="0" cy="0"/>
          <a:chOff x="0" y="0"/>
          <a:chExt cx="0" cy="0"/>
        </a:xfrm>
      </p:grpSpPr>
      <p:sp>
        <p:nvSpPr>
          <p:cNvPr id="196" name="Google Shape;196;p20"/>
          <p:cNvSpPr/>
          <p:nvPr>
            <p:ph idx="2" type="pic"/>
          </p:nvPr>
        </p:nvSpPr>
        <p:spPr>
          <a:xfrm>
            <a:off x="6289075" y="1793300"/>
            <a:ext cx="2853300" cy="3350400"/>
          </a:xfrm>
          <a:prstGeom prst="rect">
            <a:avLst/>
          </a:prstGeom>
          <a:noFill/>
          <a:ln>
            <a:noFill/>
          </a:ln>
        </p:spPr>
      </p:sp>
      <p:sp>
        <p:nvSpPr>
          <p:cNvPr id="197" name="Google Shape;197;p20"/>
          <p:cNvSpPr/>
          <p:nvPr/>
        </p:nvSpPr>
        <p:spPr>
          <a:xfrm>
            <a:off x="6289085" y="0"/>
            <a:ext cx="2853300" cy="17931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DM Sans"/>
              <a:ea typeface="DM Sans"/>
              <a:cs typeface="DM Sans"/>
              <a:sym typeface="DM Sans"/>
            </a:endParaRPr>
          </a:p>
        </p:txBody>
      </p:sp>
      <p:sp>
        <p:nvSpPr>
          <p:cNvPr id="198" name="Google Shape;198;p20"/>
          <p:cNvSpPr txBox="1"/>
          <p:nvPr>
            <p:ph type="title"/>
          </p:nvPr>
        </p:nvSpPr>
        <p:spPr>
          <a:xfrm>
            <a:off x="361975" y="988550"/>
            <a:ext cx="5356800" cy="2255400"/>
          </a:xfrm>
          <a:prstGeom prst="rect">
            <a:avLst/>
          </a:prstGeom>
        </p:spPr>
        <p:txBody>
          <a:bodyPr anchorCtr="0" anchor="t" bIns="0" lIns="0" spcFirstLastPara="1" rIns="0" wrap="square" tIns="0">
            <a:noAutofit/>
          </a:bodyPr>
          <a:lstStyle>
            <a:lvl1pPr lvl="0">
              <a:spcBef>
                <a:spcPts val="0"/>
              </a:spcBef>
              <a:spcAft>
                <a:spcPts val="0"/>
              </a:spcAft>
              <a:buNone/>
              <a:defRPr sz="2200"/>
            </a:lvl1pPr>
            <a:lvl2pPr lvl="1">
              <a:spcBef>
                <a:spcPts val="0"/>
              </a:spcBef>
              <a:spcAft>
                <a:spcPts val="0"/>
              </a:spcAft>
              <a:buNone/>
              <a:defRPr sz="2200"/>
            </a:lvl2pPr>
            <a:lvl3pPr lvl="2">
              <a:spcBef>
                <a:spcPts val="0"/>
              </a:spcBef>
              <a:spcAft>
                <a:spcPts val="0"/>
              </a:spcAft>
              <a:buNone/>
              <a:defRPr sz="2200"/>
            </a:lvl3pPr>
            <a:lvl4pPr lvl="3">
              <a:spcBef>
                <a:spcPts val="0"/>
              </a:spcBef>
              <a:spcAft>
                <a:spcPts val="0"/>
              </a:spcAft>
              <a:buNone/>
              <a:defRPr sz="2200"/>
            </a:lvl4pPr>
            <a:lvl5pPr lvl="4">
              <a:spcBef>
                <a:spcPts val="0"/>
              </a:spcBef>
              <a:spcAft>
                <a:spcPts val="0"/>
              </a:spcAft>
              <a:buNone/>
              <a:defRPr sz="2200"/>
            </a:lvl5pPr>
            <a:lvl6pPr lvl="5">
              <a:spcBef>
                <a:spcPts val="0"/>
              </a:spcBef>
              <a:spcAft>
                <a:spcPts val="0"/>
              </a:spcAft>
              <a:buNone/>
              <a:defRPr sz="2200"/>
            </a:lvl6pPr>
            <a:lvl7pPr lvl="6">
              <a:spcBef>
                <a:spcPts val="0"/>
              </a:spcBef>
              <a:spcAft>
                <a:spcPts val="0"/>
              </a:spcAft>
              <a:buNone/>
              <a:defRPr sz="2200"/>
            </a:lvl7pPr>
            <a:lvl8pPr lvl="7">
              <a:spcBef>
                <a:spcPts val="0"/>
              </a:spcBef>
              <a:spcAft>
                <a:spcPts val="0"/>
              </a:spcAft>
              <a:buNone/>
              <a:defRPr sz="2200"/>
            </a:lvl8pPr>
            <a:lvl9pPr lvl="8">
              <a:spcBef>
                <a:spcPts val="0"/>
              </a:spcBef>
              <a:spcAft>
                <a:spcPts val="0"/>
              </a:spcAft>
              <a:buNone/>
              <a:defRPr sz="2200"/>
            </a:lvl9pPr>
          </a:lstStyle>
          <a:p/>
        </p:txBody>
      </p:sp>
      <p:sp>
        <p:nvSpPr>
          <p:cNvPr id="199" name="Google Shape;199;p20"/>
          <p:cNvSpPr txBox="1"/>
          <p:nvPr>
            <p:ph idx="1" type="body"/>
          </p:nvPr>
        </p:nvSpPr>
        <p:spPr>
          <a:xfrm>
            <a:off x="361975" y="3541582"/>
            <a:ext cx="3777000" cy="10443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200" name="Google Shape;200;p20"/>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01" name="Google Shape;201;p20"/>
          <p:cNvSpPr txBox="1"/>
          <p:nvPr>
            <p:ph idx="3"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BLANK_1_1_1_1_3">
    <p:spTree>
      <p:nvGrpSpPr>
        <p:cNvPr id="13" name="Shape 13"/>
        <p:cNvGrpSpPr/>
        <p:nvPr/>
      </p:nvGrpSpPr>
      <p:grpSpPr>
        <a:xfrm>
          <a:off x="0" y="0"/>
          <a:ext cx="0" cy="0"/>
          <a:chOff x="0" y="0"/>
          <a:chExt cx="0" cy="0"/>
        </a:xfrm>
      </p:grpSpPr>
      <p:sp>
        <p:nvSpPr>
          <p:cNvPr id="14" name="Google Shape;14;p3"/>
          <p:cNvSpPr txBox="1"/>
          <p:nvPr>
            <p:ph type="title"/>
          </p:nvPr>
        </p:nvSpPr>
        <p:spPr>
          <a:xfrm>
            <a:off x="361975" y="957403"/>
            <a:ext cx="5627400" cy="587700"/>
          </a:xfrm>
          <a:prstGeom prst="rect">
            <a:avLst/>
          </a:prstGeom>
        </p:spPr>
        <p:txBody>
          <a:bodyPr anchorCtr="0" anchor="t" bIns="0" lIns="0" spcFirstLastPara="1" rIns="0" wrap="square" tIns="0">
            <a:noAutofit/>
          </a:bodyPr>
          <a:lstStyle>
            <a:lvl1pPr lvl="0">
              <a:lnSpc>
                <a:spcPct val="90000"/>
              </a:lnSpc>
              <a:spcBef>
                <a:spcPts val="0"/>
              </a:spcBef>
              <a:spcAft>
                <a:spcPts val="0"/>
              </a:spcAft>
              <a:buNone/>
              <a:defRPr sz="3600"/>
            </a:lvl1pPr>
            <a:lvl2pPr lvl="1">
              <a:lnSpc>
                <a:spcPct val="90000"/>
              </a:lnSpc>
              <a:spcBef>
                <a:spcPts val="0"/>
              </a:spcBef>
              <a:spcAft>
                <a:spcPts val="0"/>
              </a:spcAft>
              <a:buNone/>
              <a:defRPr/>
            </a:lvl2pPr>
            <a:lvl3pPr lvl="2">
              <a:lnSpc>
                <a:spcPct val="90000"/>
              </a:lnSpc>
              <a:spcBef>
                <a:spcPts val="0"/>
              </a:spcBef>
              <a:spcAft>
                <a:spcPts val="0"/>
              </a:spcAft>
              <a:buNone/>
              <a:defRPr/>
            </a:lvl3pPr>
            <a:lvl4pPr lvl="3">
              <a:lnSpc>
                <a:spcPct val="90000"/>
              </a:lnSpc>
              <a:spcBef>
                <a:spcPts val="0"/>
              </a:spcBef>
              <a:spcAft>
                <a:spcPts val="0"/>
              </a:spcAft>
              <a:buNone/>
              <a:defRPr/>
            </a:lvl4pPr>
            <a:lvl5pPr lvl="4">
              <a:lnSpc>
                <a:spcPct val="90000"/>
              </a:lnSpc>
              <a:spcBef>
                <a:spcPts val="0"/>
              </a:spcBef>
              <a:spcAft>
                <a:spcPts val="0"/>
              </a:spcAft>
              <a:buNone/>
              <a:defRPr/>
            </a:lvl5pPr>
            <a:lvl6pPr lvl="5">
              <a:lnSpc>
                <a:spcPct val="90000"/>
              </a:lnSpc>
              <a:spcBef>
                <a:spcPts val="0"/>
              </a:spcBef>
              <a:spcAft>
                <a:spcPts val="0"/>
              </a:spcAft>
              <a:buNone/>
              <a:defRPr/>
            </a:lvl6pPr>
            <a:lvl7pPr lvl="6">
              <a:lnSpc>
                <a:spcPct val="90000"/>
              </a:lnSpc>
              <a:spcBef>
                <a:spcPts val="0"/>
              </a:spcBef>
              <a:spcAft>
                <a:spcPts val="0"/>
              </a:spcAft>
              <a:buNone/>
              <a:defRPr/>
            </a:lvl7pPr>
            <a:lvl8pPr lvl="7">
              <a:lnSpc>
                <a:spcPct val="90000"/>
              </a:lnSpc>
              <a:spcBef>
                <a:spcPts val="0"/>
              </a:spcBef>
              <a:spcAft>
                <a:spcPts val="0"/>
              </a:spcAft>
              <a:buNone/>
              <a:defRPr/>
            </a:lvl8pPr>
            <a:lvl9pPr lvl="8">
              <a:lnSpc>
                <a:spcPct val="90000"/>
              </a:lnSpc>
              <a:spcBef>
                <a:spcPts val="0"/>
              </a:spcBef>
              <a:spcAft>
                <a:spcPts val="0"/>
              </a:spcAft>
              <a:buNone/>
              <a:defRPr/>
            </a:lvl9pPr>
          </a:lstStyle>
          <a:p/>
        </p:txBody>
      </p:sp>
      <p:sp>
        <p:nvSpPr>
          <p:cNvPr id="15" name="Google Shape;15;p3"/>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3"/>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Font typeface="DM Sans"/>
              <a:buNone/>
              <a:defRPr>
                <a:latin typeface="DM Sans"/>
                <a:ea typeface="DM Sans"/>
                <a:cs typeface="DM Sans"/>
                <a:sym typeface="DM Sans"/>
              </a:defRPr>
            </a:lvl2pPr>
            <a:lvl3pPr lvl="2">
              <a:spcBef>
                <a:spcPts val="0"/>
              </a:spcBef>
              <a:spcAft>
                <a:spcPts val="0"/>
              </a:spcAft>
              <a:buSzPts val="1400"/>
              <a:buFont typeface="DM Sans"/>
              <a:buNone/>
              <a:defRPr>
                <a:latin typeface="DM Sans"/>
                <a:ea typeface="DM Sans"/>
                <a:cs typeface="DM Sans"/>
                <a:sym typeface="DM Sans"/>
              </a:defRPr>
            </a:lvl3pPr>
            <a:lvl4pPr lvl="3">
              <a:spcBef>
                <a:spcPts val="0"/>
              </a:spcBef>
              <a:spcAft>
                <a:spcPts val="0"/>
              </a:spcAft>
              <a:buSzPts val="1400"/>
              <a:buFont typeface="DM Sans"/>
              <a:buNone/>
              <a:defRPr>
                <a:latin typeface="DM Sans"/>
                <a:ea typeface="DM Sans"/>
                <a:cs typeface="DM Sans"/>
                <a:sym typeface="DM Sans"/>
              </a:defRPr>
            </a:lvl4pPr>
            <a:lvl5pPr lvl="4">
              <a:spcBef>
                <a:spcPts val="0"/>
              </a:spcBef>
              <a:spcAft>
                <a:spcPts val="0"/>
              </a:spcAft>
              <a:buSzPts val="1400"/>
              <a:buFont typeface="DM Sans"/>
              <a:buNone/>
              <a:defRPr>
                <a:latin typeface="DM Sans"/>
                <a:ea typeface="DM Sans"/>
                <a:cs typeface="DM Sans"/>
                <a:sym typeface="DM Sans"/>
              </a:defRPr>
            </a:lvl5pPr>
            <a:lvl6pPr lvl="5">
              <a:spcBef>
                <a:spcPts val="0"/>
              </a:spcBef>
              <a:spcAft>
                <a:spcPts val="0"/>
              </a:spcAft>
              <a:buSzPts val="1400"/>
              <a:buFont typeface="DM Sans"/>
              <a:buNone/>
              <a:defRPr>
                <a:latin typeface="DM Sans"/>
                <a:ea typeface="DM Sans"/>
                <a:cs typeface="DM Sans"/>
                <a:sym typeface="DM Sans"/>
              </a:defRPr>
            </a:lvl6pPr>
            <a:lvl7pPr lvl="6">
              <a:spcBef>
                <a:spcPts val="0"/>
              </a:spcBef>
              <a:spcAft>
                <a:spcPts val="0"/>
              </a:spcAft>
              <a:buSzPts val="1400"/>
              <a:buFont typeface="DM Sans"/>
              <a:buNone/>
              <a:defRPr>
                <a:latin typeface="DM Sans"/>
                <a:ea typeface="DM Sans"/>
                <a:cs typeface="DM Sans"/>
                <a:sym typeface="DM Sans"/>
              </a:defRPr>
            </a:lvl7pPr>
            <a:lvl8pPr lvl="7">
              <a:spcBef>
                <a:spcPts val="0"/>
              </a:spcBef>
              <a:spcAft>
                <a:spcPts val="0"/>
              </a:spcAft>
              <a:buSzPts val="1400"/>
              <a:buFont typeface="DM Sans"/>
              <a:buNone/>
              <a:defRPr>
                <a:latin typeface="DM Sans"/>
                <a:ea typeface="DM Sans"/>
                <a:cs typeface="DM Sans"/>
                <a:sym typeface="DM Sans"/>
              </a:defRPr>
            </a:lvl8pPr>
            <a:lvl9pPr lvl="8">
              <a:spcBef>
                <a:spcPts val="0"/>
              </a:spcBef>
              <a:spcAft>
                <a:spcPts val="0"/>
              </a:spcAft>
              <a:buSzPts val="1400"/>
              <a:buFont typeface="DM Sans"/>
              <a:buNone/>
              <a:defRPr>
                <a:latin typeface="DM Sans"/>
                <a:ea typeface="DM Sans"/>
                <a:cs typeface="DM Sans"/>
                <a:sym typeface="DM Sans"/>
              </a:defRPr>
            </a:lvl9pPr>
          </a:lstStyle>
          <a:p/>
        </p:txBody>
      </p:sp>
      <p:sp>
        <p:nvSpPr>
          <p:cNvPr id="17" name="Google Shape;17;p3"/>
          <p:cNvSpPr txBox="1"/>
          <p:nvPr>
            <p:ph idx="2" type="subTitle"/>
          </p:nvPr>
        </p:nvSpPr>
        <p:spPr>
          <a:xfrm>
            <a:off x="362125" y="1853425"/>
            <a:ext cx="2061600" cy="2376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3" type="subTitle"/>
          </p:nvPr>
        </p:nvSpPr>
        <p:spPr>
          <a:xfrm>
            <a:off x="3154650" y="1853425"/>
            <a:ext cx="2061600" cy="2376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4" type="subTitle"/>
          </p:nvPr>
        </p:nvSpPr>
        <p:spPr>
          <a:xfrm>
            <a:off x="6216650" y="1853425"/>
            <a:ext cx="2061600" cy="2376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5" type="subTitle"/>
          </p:nvPr>
        </p:nvSpPr>
        <p:spPr>
          <a:xfrm>
            <a:off x="362125" y="2206700"/>
            <a:ext cx="2575800" cy="12483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000"/>
              <a:buFont typeface="DM Sans Light"/>
              <a:buNone/>
              <a:defRPr sz="1000">
                <a:latin typeface="DM Sans Light"/>
                <a:ea typeface="DM Sans Light"/>
                <a:cs typeface="DM Sans Light"/>
                <a:sym typeface="DM Sans Light"/>
              </a:defRPr>
            </a:lvl2pPr>
            <a:lvl3pPr lvl="2">
              <a:spcBef>
                <a:spcPts val="0"/>
              </a:spcBef>
              <a:spcAft>
                <a:spcPts val="0"/>
              </a:spcAft>
              <a:buSzPts val="1000"/>
              <a:buFont typeface="DM Sans Light"/>
              <a:buNone/>
              <a:defRPr sz="1000">
                <a:latin typeface="DM Sans Light"/>
                <a:ea typeface="DM Sans Light"/>
                <a:cs typeface="DM Sans Light"/>
                <a:sym typeface="DM Sans Light"/>
              </a:defRPr>
            </a:lvl3pPr>
            <a:lvl4pPr lvl="3">
              <a:spcBef>
                <a:spcPts val="0"/>
              </a:spcBef>
              <a:spcAft>
                <a:spcPts val="0"/>
              </a:spcAft>
              <a:buSzPts val="1000"/>
              <a:buFont typeface="DM Sans Light"/>
              <a:buNone/>
              <a:defRPr sz="1000">
                <a:latin typeface="DM Sans Light"/>
                <a:ea typeface="DM Sans Light"/>
                <a:cs typeface="DM Sans Light"/>
                <a:sym typeface="DM Sans Light"/>
              </a:defRPr>
            </a:lvl4pPr>
            <a:lvl5pPr lvl="4">
              <a:spcBef>
                <a:spcPts val="0"/>
              </a:spcBef>
              <a:spcAft>
                <a:spcPts val="0"/>
              </a:spcAft>
              <a:buSzPts val="1000"/>
              <a:buFont typeface="DM Sans Light"/>
              <a:buNone/>
              <a:defRPr sz="1000">
                <a:latin typeface="DM Sans Light"/>
                <a:ea typeface="DM Sans Light"/>
                <a:cs typeface="DM Sans Light"/>
                <a:sym typeface="DM Sans Light"/>
              </a:defRPr>
            </a:lvl5pPr>
            <a:lvl6pPr lvl="5">
              <a:spcBef>
                <a:spcPts val="0"/>
              </a:spcBef>
              <a:spcAft>
                <a:spcPts val="0"/>
              </a:spcAft>
              <a:buSzPts val="1000"/>
              <a:buFont typeface="DM Sans Light"/>
              <a:buNone/>
              <a:defRPr sz="1000">
                <a:latin typeface="DM Sans Light"/>
                <a:ea typeface="DM Sans Light"/>
                <a:cs typeface="DM Sans Light"/>
                <a:sym typeface="DM Sans Light"/>
              </a:defRPr>
            </a:lvl6pPr>
            <a:lvl7pPr lvl="6">
              <a:spcBef>
                <a:spcPts val="0"/>
              </a:spcBef>
              <a:spcAft>
                <a:spcPts val="0"/>
              </a:spcAft>
              <a:buSzPts val="1000"/>
              <a:buFont typeface="DM Sans Light"/>
              <a:buNone/>
              <a:defRPr sz="1000">
                <a:latin typeface="DM Sans Light"/>
                <a:ea typeface="DM Sans Light"/>
                <a:cs typeface="DM Sans Light"/>
                <a:sym typeface="DM Sans Light"/>
              </a:defRPr>
            </a:lvl7pPr>
            <a:lvl8pPr lvl="7">
              <a:spcBef>
                <a:spcPts val="0"/>
              </a:spcBef>
              <a:spcAft>
                <a:spcPts val="0"/>
              </a:spcAft>
              <a:buSzPts val="1000"/>
              <a:buFont typeface="DM Sans Light"/>
              <a:buNone/>
              <a:defRPr sz="1000">
                <a:latin typeface="DM Sans Light"/>
                <a:ea typeface="DM Sans Light"/>
                <a:cs typeface="DM Sans Light"/>
                <a:sym typeface="DM Sans Light"/>
              </a:defRPr>
            </a:lvl8pPr>
            <a:lvl9pPr lvl="8">
              <a:spcBef>
                <a:spcPts val="0"/>
              </a:spcBef>
              <a:spcAft>
                <a:spcPts val="0"/>
              </a:spcAft>
              <a:buSzPts val="1000"/>
              <a:buFont typeface="DM Sans Light"/>
              <a:buNone/>
              <a:defRPr sz="1000">
                <a:latin typeface="DM Sans Light"/>
                <a:ea typeface="DM Sans Light"/>
                <a:cs typeface="DM Sans Light"/>
                <a:sym typeface="DM Sans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with image - Alt 2">
  <p:cSld name="CUSTOM_2_1">
    <p:spTree>
      <p:nvGrpSpPr>
        <p:cNvPr id="202" name="Shape 202"/>
        <p:cNvGrpSpPr/>
        <p:nvPr/>
      </p:nvGrpSpPr>
      <p:grpSpPr>
        <a:xfrm>
          <a:off x="0" y="0"/>
          <a:ext cx="0" cy="0"/>
          <a:chOff x="0" y="0"/>
          <a:chExt cx="0" cy="0"/>
        </a:xfrm>
      </p:grpSpPr>
      <p:sp>
        <p:nvSpPr>
          <p:cNvPr id="203" name="Google Shape;203;p21"/>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04" name="Google Shape;204;p21"/>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21"/>
          <p:cNvSpPr txBox="1"/>
          <p:nvPr>
            <p:ph idx="2" type="body"/>
          </p:nvPr>
        </p:nvSpPr>
        <p:spPr>
          <a:xfrm>
            <a:off x="1957800" y="4195275"/>
            <a:ext cx="5228400" cy="390600"/>
          </a:xfrm>
          <a:prstGeom prst="rect">
            <a:avLst/>
          </a:prstGeom>
        </p:spPr>
        <p:txBody>
          <a:bodyPr anchorCtr="0" anchor="b" bIns="0" lIns="0" spcFirstLastPara="1" rIns="0" wrap="square" tIns="0">
            <a:noAutofit/>
          </a:bodyPr>
          <a:lstStyle>
            <a:lvl1pPr indent="-292100" lvl="0" marL="457200" algn="ctr">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lgn="ctr">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lgn="ctr">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206" name="Google Shape;206;p21"/>
          <p:cNvSpPr txBox="1"/>
          <p:nvPr>
            <p:ph idx="3"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SzPts val="1000"/>
              <a:buFont typeface="DM Sans Light"/>
              <a:buNone/>
              <a:defRPr sz="1000">
                <a:latin typeface="DM Sans Light"/>
                <a:ea typeface="DM Sans Light"/>
                <a:cs typeface="DM Sans Light"/>
                <a:sym typeface="DM Sans Light"/>
              </a:defRPr>
            </a:lvl1pPr>
            <a:lvl2pPr lvl="1" algn="ctr">
              <a:spcBef>
                <a:spcPts val="0"/>
              </a:spcBef>
              <a:spcAft>
                <a:spcPts val="0"/>
              </a:spcAft>
              <a:buSzPts val="1400"/>
              <a:buFont typeface="DM Sans Light"/>
              <a:buNone/>
              <a:defRPr>
                <a:latin typeface="DM Sans Light"/>
                <a:ea typeface="DM Sans Light"/>
                <a:cs typeface="DM Sans Light"/>
                <a:sym typeface="DM Sans Light"/>
              </a:defRPr>
            </a:lvl2pPr>
            <a:lvl3pPr lvl="2" algn="ctr">
              <a:spcBef>
                <a:spcPts val="0"/>
              </a:spcBef>
              <a:spcAft>
                <a:spcPts val="0"/>
              </a:spcAft>
              <a:buSzPts val="1400"/>
              <a:buFont typeface="DM Sans Light"/>
              <a:buNone/>
              <a:defRPr>
                <a:latin typeface="DM Sans Light"/>
                <a:ea typeface="DM Sans Light"/>
                <a:cs typeface="DM Sans Light"/>
                <a:sym typeface="DM Sans Light"/>
              </a:defRPr>
            </a:lvl3pPr>
            <a:lvl4pPr lvl="3" algn="ctr">
              <a:spcBef>
                <a:spcPts val="0"/>
              </a:spcBef>
              <a:spcAft>
                <a:spcPts val="0"/>
              </a:spcAft>
              <a:buSzPts val="1400"/>
              <a:buFont typeface="DM Sans Light"/>
              <a:buNone/>
              <a:defRPr>
                <a:latin typeface="DM Sans Light"/>
                <a:ea typeface="DM Sans Light"/>
                <a:cs typeface="DM Sans Light"/>
                <a:sym typeface="DM Sans Light"/>
              </a:defRPr>
            </a:lvl4pPr>
            <a:lvl5pPr lvl="4" algn="ctr">
              <a:spcBef>
                <a:spcPts val="0"/>
              </a:spcBef>
              <a:spcAft>
                <a:spcPts val="0"/>
              </a:spcAft>
              <a:buSzPts val="1400"/>
              <a:buFont typeface="DM Sans Light"/>
              <a:buNone/>
              <a:defRPr>
                <a:latin typeface="DM Sans Light"/>
                <a:ea typeface="DM Sans Light"/>
                <a:cs typeface="DM Sans Light"/>
                <a:sym typeface="DM Sans Light"/>
              </a:defRPr>
            </a:lvl5pPr>
            <a:lvl6pPr lvl="5" algn="ctr">
              <a:spcBef>
                <a:spcPts val="0"/>
              </a:spcBef>
              <a:spcAft>
                <a:spcPts val="0"/>
              </a:spcAft>
              <a:buSzPts val="1400"/>
              <a:buFont typeface="DM Sans Light"/>
              <a:buNone/>
              <a:defRPr>
                <a:latin typeface="DM Sans Light"/>
                <a:ea typeface="DM Sans Light"/>
                <a:cs typeface="DM Sans Light"/>
                <a:sym typeface="DM Sans Light"/>
              </a:defRPr>
            </a:lvl6pPr>
            <a:lvl7pPr lvl="6" algn="ctr">
              <a:spcBef>
                <a:spcPts val="0"/>
              </a:spcBef>
              <a:spcAft>
                <a:spcPts val="0"/>
              </a:spcAft>
              <a:buSzPts val="1400"/>
              <a:buFont typeface="DM Sans Light"/>
              <a:buNone/>
              <a:defRPr>
                <a:latin typeface="DM Sans Light"/>
                <a:ea typeface="DM Sans Light"/>
                <a:cs typeface="DM Sans Light"/>
                <a:sym typeface="DM Sans Light"/>
              </a:defRPr>
            </a:lvl7pPr>
            <a:lvl8pPr lvl="7" algn="ctr">
              <a:spcBef>
                <a:spcPts val="0"/>
              </a:spcBef>
              <a:spcAft>
                <a:spcPts val="0"/>
              </a:spcAft>
              <a:buSzPts val="1400"/>
              <a:buFont typeface="DM Sans Light"/>
              <a:buNone/>
              <a:defRPr>
                <a:latin typeface="DM Sans Light"/>
                <a:ea typeface="DM Sans Light"/>
                <a:cs typeface="DM Sans Light"/>
                <a:sym typeface="DM Sans Light"/>
              </a:defRPr>
            </a:lvl8pPr>
            <a:lvl9pPr lvl="8" algn="ctr">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207" name="Google Shape;207;p21"/>
          <p:cNvSpPr txBox="1"/>
          <p:nvPr>
            <p:ph type="title"/>
          </p:nvPr>
        </p:nvSpPr>
        <p:spPr>
          <a:xfrm>
            <a:off x="719400" y="988550"/>
            <a:ext cx="7705200" cy="587700"/>
          </a:xfrm>
          <a:prstGeom prst="rect">
            <a:avLst/>
          </a:prstGeom>
        </p:spPr>
        <p:txBody>
          <a:bodyPr anchorCtr="0" anchor="t" bIns="0" lIns="0" spcFirstLastPara="1" rIns="0" wrap="square" tIns="0">
            <a:spAutoFit/>
          </a:bodyPr>
          <a:lstStyle>
            <a:lvl1pPr lvl="0" algn="ctr">
              <a:lnSpc>
                <a:spcPct val="90000"/>
              </a:lnSpc>
              <a:spcBef>
                <a:spcPts val="0"/>
              </a:spcBef>
              <a:spcAft>
                <a:spcPts val="0"/>
              </a:spcAft>
              <a:buNone/>
              <a:defRPr sz="2200"/>
            </a:lvl1pPr>
            <a:lvl2pPr lvl="1" algn="ctr">
              <a:lnSpc>
                <a:spcPct val="90000"/>
              </a:lnSpc>
              <a:spcBef>
                <a:spcPts val="0"/>
              </a:spcBef>
              <a:spcAft>
                <a:spcPts val="0"/>
              </a:spcAft>
              <a:buNone/>
              <a:defRPr sz="2200"/>
            </a:lvl2pPr>
            <a:lvl3pPr lvl="2" algn="ctr">
              <a:lnSpc>
                <a:spcPct val="90000"/>
              </a:lnSpc>
              <a:spcBef>
                <a:spcPts val="0"/>
              </a:spcBef>
              <a:spcAft>
                <a:spcPts val="0"/>
              </a:spcAft>
              <a:buNone/>
              <a:defRPr sz="2200"/>
            </a:lvl3pPr>
            <a:lvl4pPr lvl="3" algn="ctr">
              <a:lnSpc>
                <a:spcPct val="90000"/>
              </a:lnSpc>
              <a:spcBef>
                <a:spcPts val="0"/>
              </a:spcBef>
              <a:spcAft>
                <a:spcPts val="0"/>
              </a:spcAft>
              <a:buNone/>
              <a:defRPr sz="2200"/>
            </a:lvl4pPr>
            <a:lvl5pPr lvl="4" algn="ctr">
              <a:lnSpc>
                <a:spcPct val="90000"/>
              </a:lnSpc>
              <a:spcBef>
                <a:spcPts val="0"/>
              </a:spcBef>
              <a:spcAft>
                <a:spcPts val="0"/>
              </a:spcAft>
              <a:buNone/>
              <a:defRPr sz="2200"/>
            </a:lvl5pPr>
            <a:lvl6pPr lvl="5" algn="ctr">
              <a:lnSpc>
                <a:spcPct val="90000"/>
              </a:lnSpc>
              <a:spcBef>
                <a:spcPts val="0"/>
              </a:spcBef>
              <a:spcAft>
                <a:spcPts val="0"/>
              </a:spcAft>
              <a:buNone/>
              <a:defRPr sz="2200"/>
            </a:lvl6pPr>
            <a:lvl7pPr lvl="6" algn="ctr">
              <a:lnSpc>
                <a:spcPct val="90000"/>
              </a:lnSpc>
              <a:spcBef>
                <a:spcPts val="0"/>
              </a:spcBef>
              <a:spcAft>
                <a:spcPts val="0"/>
              </a:spcAft>
              <a:buNone/>
              <a:defRPr sz="2200"/>
            </a:lvl7pPr>
            <a:lvl8pPr lvl="7" algn="ctr">
              <a:lnSpc>
                <a:spcPct val="90000"/>
              </a:lnSpc>
              <a:spcBef>
                <a:spcPts val="0"/>
              </a:spcBef>
              <a:spcAft>
                <a:spcPts val="0"/>
              </a:spcAft>
              <a:buNone/>
              <a:defRPr sz="2200"/>
            </a:lvl8pPr>
            <a:lvl9pPr lvl="8" algn="ctr">
              <a:lnSpc>
                <a:spcPct val="90000"/>
              </a:lnSpc>
              <a:spcBef>
                <a:spcPts val="0"/>
              </a:spcBef>
              <a:spcAft>
                <a:spcPts val="0"/>
              </a:spcAft>
              <a:buNone/>
              <a:defRPr sz="2200"/>
            </a:lvl9pPr>
          </a:lstStyle>
          <a:p/>
        </p:txBody>
      </p:sp>
      <p:sp>
        <p:nvSpPr>
          <p:cNvPr id="208" name="Google Shape;208;p21"/>
          <p:cNvSpPr/>
          <p:nvPr>
            <p:ph idx="4" type="pic"/>
          </p:nvPr>
        </p:nvSpPr>
        <p:spPr>
          <a:xfrm>
            <a:off x="3982589" y="2427948"/>
            <a:ext cx="1179600" cy="1417200"/>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with image - Alt 3">
  <p:cSld name="CUSTOM_2_1_2">
    <p:bg>
      <p:bgPr>
        <a:solidFill>
          <a:schemeClr val="accent1"/>
        </a:solidFill>
      </p:bgPr>
    </p:bg>
    <p:spTree>
      <p:nvGrpSpPr>
        <p:cNvPr id="209" name="Shape 209"/>
        <p:cNvGrpSpPr/>
        <p:nvPr/>
      </p:nvGrpSpPr>
      <p:grpSpPr>
        <a:xfrm>
          <a:off x="0" y="0"/>
          <a:ext cx="0" cy="0"/>
          <a:chOff x="0" y="0"/>
          <a:chExt cx="0" cy="0"/>
        </a:xfrm>
      </p:grpSpPr>
      <p:sp>
        <p:nvSpPr>
          <p:cNvPr id="210" name="Google Shape;210;p22"/>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11" name="Google Shape;211;p22"/>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2"/>
          <p:cNvSpPr txBox="1"/>
          <p:nvPr>
            <p:ph idx="2" type="subTitle"/>
          </p:nvPr>
        </p:nvSpPr>
        <p:spPr>
          <a:xfrm>
            <a:off x="3154650" y="1051772"/>
            <a:ext cx="4163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a:buNone/>
              <a:defRPr sz="1000">
                <a:latin typeface="DM Sans"/>
                <a:ea typeface="DM Sans"/>
                <a:cs typeface="DM Sans"/>
                <a:sym typeface="DM Sans"/>
              </a:defRPr>
            </a:lvl1pPr>
            <a:lvl2pPr lvl="1">
              <a:spcBef>
                <a:spcPts val="0"/>
              </a:spcBef>
              <a:spcAft>
                <a:spcPts val="0"/>
              </a:spcAft>
              <a:buSzPts val="1400"/>
              <a:buFont typeface="DM Sans"/>
              <a:buNone/>
              <a:defRPr>
                <a:latin typeface="DM Sans"/>
                <a:ea typeface="DM Sans"/>
                <a:cs typeface="DM Sans"/>
                <a:sym typeface="DM Sans"/>
              </a:defRPr>
            </a:lvl2pPr>
            <a:lvl3pPr lvl="2">
              <a:spcBef>
                <a:spcPts val="0"/>
              </a:spcBef>
              <a:spcAft>
                <a:spcPts val="0"/>
              </a:spcAft>
              <a:buSzPts val="1400"/>
              <a:buFont typeface="DM Sans"/>
              <a:buNone/>
              <a:defRPr>
                <a:latin typeface="DM Sans"/>
                <a:ea typeface="DM Sans"/>
                <a:cs typeface="DM Sans"/>
                <a:sym typeface="DM Sans"/>
              </a:defRPr>
            </a:lvl3pPr>
            <a:lvl4pPr lvl="3">
              <a:spcBef>
                <a:spcPts val="0"/>
              </a:spcBef>
              <a:spcAft>
                <a:spcPts val="0"/>
              </a:spcAft>
              <a:buSzPts val="1400"/>
              <a:buFont typeface="DM Sans"/>
              <a:buNone/>
              <a:defRPr>
                <a:latin typeface="DM Sans"/>
                <a:ea typeface="DM Sans"/>
                <a:cs typeface="DM Sans"/>
                <a:sym typeface="DM Sans"/>
              </a:defRPr>
            </a:lvl4pPr>
            <a:lvl5pPr lvl="4">
              <a:spcBef>
                <a:spcPts val="0"/>
              </a:spcBef>
              <a:spcAft>
                <a:spcPts val="0"/>
              </a:spcAft>
              <a:buSzPts val="1400"/>
              <a:buFont typeface="DM Sans"/>
              <a:buNone/>
              <a:defRPr>
                <a:latin typeface="DM Sans"/>
                <a:ea typeface="DM Sans"/>
                <a:cs typeface="DM Sans"/>
                <a:sym typeface="DM Sans"/>
              </a:defRPr>
            </a:lvl5pPr>
            <a:lvl6pPr lvl="5">
              <a:spcBef>
                <a:spcPts val="0"/>
              </a:spcBef>
              <a:spcAft>
                <a:spcPts val="0"/>
              </a:spcAft>
              <a:buSzPts val="1400"/>
              <a:buFont typeface="DM Sans"/>
              <a:buNone/>
              <a:defRPr>
                <a:latin typeface="DM Sans"/>
                <a:ea typeface="DM Sans"/>
                <a:cs typeface="DM Sans"/>
                <a:sym typeface="DM Sans"/>
              </a:defRPr>
            </a:lvl6pPr>
            <a:lvl7pPr lvl="6">
              <a:spcBef>
                <a:spcPts val="0"/>
              </a:spcBef>
              <a:spcAft>
                <a:spcPts val="0"/>
              </a:spcAft>
              <a:buSzPts val="1400"/>
              <a:buFont typeface="DM Sans"/>
              <a:buNone/>
              <a:defRPr>
                <a:latin typeface="DM Sans"/>
                <a:ea typeface="DM Sans"/>
                <a:cs typeface="DM Sans"/>
                <a:sym typeface="DM Sans"/>
              </a:defRPr>
            </a:lvl7pPr>
            <a:lvl8pPr lvl="7">
              <a:spcBef>
                <a:spcPts val="0"/>
              </a:spcBef>
              <a:spcAft>
                <a:spcPts val="0"/>
              </a:spcAft>
              <a:buSzPts val="1400"/>
              <a:buFont typeface="DM Sans"/>
              <a:buNone/>
              <a:defRPr>
                <a:latin typeface="DM Sans"/>
                <a:ea typeface="DM Sans"/>
                <a:cs typeface="DM Sans"/>
                <a:sym typeface="DM Sans"/>
              </a:defRPr>
            </a:lvl8pPr>
            <a:lvl9pPr lvl="8">
              <a:spcBef>
                <a:spcPts val="0"/>
              </a:spcBef>
              <a:spcAft>
                <a:spcPts val="0"/>
              </a:spcAft>
              <a:buSzPts val="1400"/>
              <a:buFont typeface="DM Sans"/>
              <a:buNone/>
              <a:defRPr>
                <a:latin typeface="DM Sans"/>
                <a:ea typeface="DM Sans"/>
                <a:cs typeface="DM Sans"/>
                <a:sym typeface="DM Sans"/>
              </a:defRPr>
            </a:lvl9pPr>
          </a:lstStyle>
          <a:p/>
        </p:txBody>
      </p:sp>
      <p:sp>
        <p:nvSpPr>
          <p:cNvPr id="213" name="Google Shape;213;p22"/>
          <p:cNvSpPr txBox="1"/>
          <p:nvPr>
            <p:ph type="title"/>
          </p:nvPr>
        </p:nvSpPr>
        <p:spPr>
          <a:xfrm>
            <a:off x="3154650" y="1801500"/>
            <a:ext cx="5622000" cy="2832000"/>
          </a:xfrm>
          <a:prstGeom prst="rect">
            <a:avLst/>
          </a:prstGeom>
        </p:spPr>
        <p:txBody>
          <a:bodyPr anchorCtr="0" anchor="b" bIns="0" lIns="0" spcFirstLastPara="1" rIns="0" wrap="square" tIns="0">
            <a:noAutofit/>
          </a:bodyPr>
          <a:lstStyle>
            <a:lvl1pPr lvl="0">
              <a:lnSpc>
                <a:spcPct val="90000"/>
              </a:lnSpc>
              <a:spcBef>
                <a:spcPts val="0"/>
              </a:spcBef>
              <a:spcAft>
                <a:spcPts val="0"/>
              </a:spcAft>
              <a:buNone/>
              <a:defRPr sz="2800"/>
            </a:lvl1pPr>
            <a:lvl2pPr lvl="1">
              <a:lnSpc>
                <a:spcPct val="90000"/>
              </a:lnSpc>
              <a:spcBef>
                <a:spcPts val="0"/>
              </a:spcBef>
              <a:spcAft>
                <a:spcPts val="0"/>
              </a:spcAft>
              <a:buNone/>
              <a:defRPr sz="2800"/>
            </a:lvl2pPr>
            <a:lvl3pPr lvl="2">
              <a:lnSpc>
                <a:spcPct val="90000"/>
              </a:lnSpc>
              <a:spcBef>
                <a:spcPts val="0"/>
              </a:spcBef>
              <a:spcAft>
                <a:spcPts val="0"/>
              </a:spcAft>
              <a:buNone/>
              <a:defRPr sz="2800"/>
            </a:lvl3pPr>
            <a:lvl4pPr lvl="3">
              <a:lnSpc>
                <a:spcPct val="90000"/>
              </a:lnSpc>
              <a:spcBef>
                <a:spcPts val="0"/>
              </a:spcBef>
              <a:spcAft>
                <a:spcPts val="0"/>
              </a:spcAft>
              <a:buNone/>
              <a:defRPr sz="2800"/>
            </a:lvl4pPr>
            <a:lvl5pPr lvl="4">
              <a:lnSpc>
                <a:spcPct val="90000"/>
              </a:lnSpc>
              <a:spcBef>
                <a:spcPts val="0"/>
              </a:spcBef>
              <a:spcAft>
                <a:spcPts val="0"/>
              </a:spcAft>
              <a:buNone/>
              <a:defRPr sz="2800"/>
            </a:lvl5pPr>
            <a:lvl6pPr lvl="5">
              <a:lnSpc>
                <a:spcPct val="90000"/>
              </a:lnSpc>
              <a:spcBef>
                <a:spcPts val="0"/>
              </a:spcBef>
              <a:spcAft>
                <a:spcPts val="0"/>
              </a:spcAft>
              <a:buNone/>
              <a:defRPr sz="2800"/>
            </a:lvl6pPr>
            <a:lvl7pPr lvl="6">
              <a:lnSpc>
                <a:spcPct val="90000"/>
              </a:lnSpc>
              <a:spcBef>
                <a:spcPts val="0"/>
              </a:spcBef>
              <a:spcAft>
                <a:spcPts val="0"/>
              </a:spcAft>
              <a:buNone/>
              <a:defRPr sz="2800"/>
            </a:lvl7pPr>
            <a:lvl8pPr lvl="7">
              <a:lnSpc>
                <a:spcPct val="90000"/>
              </a:lnSpc>
              <a:spcBef>
                <a:spcPts val="0"/>
              </a:spcBef>
              <a:spcAft>
                <a:spcPts val="0"/>
              </a:spcAft>
              <a:buNone/>
              <a:defRPr sz="2800"/>
            </a:lvl8pPr>
            <a:lvl9pPr lvl="8">
              <a:lnSpc>
                <a:spcPct val="90000"/>
              </a:lnSpc>
              <a:spcBef>
                <a:spcPts val="0"/>
              </a:spcBef>
              <a:spcAft>
                <a:spcPts val="0"/>
              </a:spcAft>
              <a:buNone/>
              <a:defRPr sz="2800"/>
            </a:lvl9pPr>
          </a:lstStyle>
          <a:p/>
        </p:txBody>
      </p:sp>
      <p:sp>
        <p:nvSpPr>
          <p:cNvPr id="214" name="Google Shape;214;p22"/>
          <p:cNvSpPr/>
          <p:nvPr>
            <p:ph idx="3" type="pic"/>
          </p:nvPr>
        </p:nvSpPr>
        <p:spPr>
          <a:xfrm>
            <a:off x="361975" y="1066100"/>
            <a:ext cx="1967700" cy="13116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header">
  <p:cSld name="CUSTOM_2_1_2_1_2">
    <p:bg>
      <p:bgPr>
        <a:solidFill>
          <a:schemeClr val="lt1"/>
        </a:solidFill>
      </p:bgPr>
    </p:bg>
    <p:spTree>
      <p:nvGrpSpPr>
        <p:cNvPr id="215" name="Shape 215"/>
        <p:cNvGrpSpPr/>
        <p:nvPr/>
      </p:nvGrpSpPr>
      <p:grpSpPr>
        <a:xfrm>
          <a:off x="0" y="0"/>
          <a:ext cx="0" cy="0"/>
          <a:chOff x="0" y="0"/>
          <a:chExt cx="0" cy="0"/>
        </a:xfrm>
      </p:grpSpPr>
      <p:sp>
        <p:nvSpPr>
          <p:cNvPr id="216" name="Google Shape;216;p23"/>
          <p:cNvSpPr/>
          <p:nvPr>
            <p:ph idx="2" type="pic"/>
          </p:nvPr>
        </p:nvSpPr>
        <p:spPr>
          <a:xfrm>
            <a:off x="361975" y="781775"/>
            <a:ext cx="2872800" cy="3783300"/>
          </a:xfrm>
          <a:prstGeom prst="rect">
            <a:avLst/>
          </a:prstGeom>
          <a:noFill/>
          <a:ln>
            <a:noFill/>
          </a:ln>
        </p:spPr>
      </p:sp>
      <p:sp>
        <p:nvSpPr>
          <p:cNvPr id="217" name="Google Shape;217;p23"/>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18" name="Google Shape;218;p23"/>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19" name="Google Shape;219;p23"/>
          <p:cNvSpPr txBox="1"/>
          <p:nvPr>
            <p:ph idx="3" type="subTitle"/>
          </p:nvPr>
        </p:nvSpPr>
        <p:spPr>
          <a:xfrm>
            <a:off x="3657600" y="1051772"/>
            <a:ext cx="4163100" cy="138600"/>
          </a:xfrm>
          <a:prstGeom prst="rect">
            <a:avLst/>
          </a:prstGeom>
        </p:spPr>
        <p:txBody>
          <a:bodyPr anchorCtr="0" anchor="b" bIns="0" lIns="0" spcFirstLastPara="1" rIns="0" wrap="square" tIns="0">
            <a:spAutoFit/>
          </a:bodyPr>
          <a:lstStyle>
            <a:lvl1pPr lvl="0">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1pPr>
            <a:lvl2pPr lvl="1">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p:txBody>
      </p:sp>
      <p:sp>
        <p:nvSpPr>
          <p:cNvPr id="220" name="Google Shape;220;p23"/>
          <p:cNvSpPr txBox="1"/>
          <p:nvPr>
            <p:ph type="title"/>
          </p:nvPr>
        </p:nvSpPr>
        <p:spPr>
          <a:xfrm>
            <a:off x="3657600" y="1555450"/>
            <a:ext cx="5622000" cy="1750500"/>
          </a:xfrm>
          <a:prstGeom prst="rect">
            <a:avLst/>
          </a:prstGeom>
        </p:spPr>
        <p:txBody>
          <a:bodyPr anchorCtr="0" anchor="b" bIns="0" lIns="0" spcFirstLastPara="1" rIns="0" wrap="square" tIns="0">
            <a:noAutofit/>
          </a:bodyPr>
          <a:lstStyle>
            <a:lvl1pPr lvl="0">
              <a:lnSpc>
                <a:spcPct val="90000"/>
              </a:lnSpc>
              <a:spcBef>
                <a:spcPts val="0"/>
              </a:spcBef>
              <a:spcAft>
                <a:spcPts val="0"/>
              </a:spcAft>
              <a:buNone/>
              <a:defRPr sz="2800">
                <a:solidFill>
                  <a:schemeClr val="dk1"/>
                </a:solidFill>
              </a:defRPr>
            </a:lvl1pPr>
            <a:lvl2pPr lvl="1">
              <a:lnSpc>
                <a:spcPct val="90000"/>
              </a:lnSpc>
              <a:spcBef>
                <a:spcPts val="0"/>
              </a:spcBef>
              <a:spcAft>
                <a:spcPts val="0"/>
              </a:spcAft>
              <a:buNone/>
              <a:defRPr sz="2800">
                <a:solidFill>
                  <a:schemeClr val="dk1"/>
                </a:solidFill>
              </a:defRPr>
            </a:lvl2pPr>
            <a:lvl3pPr lvl="2">
              <a:lnSpc>
                <a:spcPct val="90000"/>
              </a:lnSpc>
              <a:spcBef>
                <a:spcPts val="0"/>
              </a:spcBef>
              <a:spcAft>
                <a:spcPts val="0"/>
              </a:spcAft>
              <a:buNone/>
              <a:defRPr sz="2800">
                <a:solidFill>
                  <a:schemeClr val="dk1"/>
                </a:solidFill>
              </a:defRPr>
            </a:lvl3pPr>
            <a:lvl4pPr lvl="3">
              <a:lnSpc>
                <a:spcPct val="90000"/>
              </a:lnSpc>
              <a:spcBef>
                <a:spcPts val="0"/>
              </a:spcBef>
              <a:spcAft>
                <a:spcPts val="0"/>
              </a:spcAft>
              <a:buNone/>
              <a:defRPr sz="2800">
                <a:solidFill>
                  <a:schemeClr val="dk1"/>
                </a:solidFill>
              </a:defRPr>
            </a:lvl4pPr>
            <a:lvl5pPr lvl="4">
              <a:lnSpc>
                <a:spcPct val="90000"/>
              </a:lnSpc>
              <a:spcBef>
                <a:spcPts val="0"/>
              </a:spcBef>
              <a:spcAft>
                <a:spcPts val="0"/>
              </a:spcAft>
              <a:buNone/>
              <a:defRPr sz="2800">
                <a:solidFill>
                  <a:schemeClr val="dk1"/>
                </a:solidFill>
              </a:defRPr>
            </a:lvl5pPr>
            <a:lvl6pPr lvl="5">
              <a:lnSpc>
                <a:spcPct val="90000"/>
              </a:lnSpc>
              <a:spcBef>
                <a:spcPts val="0"/>
              </a:spcBef>
              <a:spcAft>
                <a:spcPts val="0"/>
              </a:spcAft>
              <a:buNone/>
              <a:defRPr sz="2800">
                <a:solidFill>
                  <a:schemeClr val="dk1"/>
                </a:solidFill>
              </a:defRPr>
            </a:lvl6pPr>
            <a:lvl7pPr lvl="6">
              <a:lnSpc>
                <a:spcPct val="90000"/>
              </a:lnSpc>
              <a:spcBef>
                <a:spcPts val="0"/>
              </a:spcBef>
              <a:spcAft>
                <a:spcPts val="0"/>
              </a:spcAft>
              <a:buNone/>
              <a:defRPr sz="2800">
                <a:solidFill>
                  <a:schemeClr val="dk1"/>
                </a:solidFill>
              </a:defRPr>
            </a:lvl7pPr>
            <a:lvl8pPr lvl="7">
              <a:lnSpc>
                <a:spcPct val="90000"/>
              </a:lnSpc>
              <a:spcBef>
                <a:spcPts val="0"/>
              </a:spcBef>
              <a:spcAft>
                <a:spcPts val="0"/>
              </a:spcAft>
              <a:buNone/>
              <a:defRPr sz="2800">
                <a:solidFill>
                  <a:schemeClr val="dk1"/>
                </a:solidFill>
              </a:defRPr>
            </a:lvl8pPr>
            <a:lvl9pPr lvl="8">
              <a:lnSpc>
                <a:spcPct val="90000"/>
              </a:lnSpc>
              <a:spcBef>
                <a:spcPts val="0"/>
              </a:spcBef>
              <a:spcAft>
                <a:spcPts val="0"/>
              </a:spcAft>
              <a:buNone/>
              <a:defRPr sz="2800">
                <a:solidFill>
                  <a:schemeClr val="dk1"/>
                </a:solidFill>
              </a:defRPr>
            </a:lvl9pPr>
          </a:lstStyle>
          <a:p/>
        </p:txBody>
      </p:sp>
      <p:sp>
        <p:nvSpPr>
          <p:cNvPr id="221" name="Google Shape;221;p23"/>
          <p:cNvSpPr txBox="1"/>
          <p:nvPr>
            <p:ph idx="4" type="body"/>
          </p:nvPr>
        </p:nvSpPr>
        <p:spPr>
          <a:xfrm>
            <a:off x="3657600" y="3556575"/>
            <a:ext cx="3554400" cy="1029300"/>
          </a:xfrm>
          <a:prstGeom prst="rect">
            <a:avLst/>
          </a:prstGeom>
        </p:spPr>
        <p:txBody>
          <a:bodyPr anchorCtr="0" anchor="b" bIns="0" lIns="0" spcFirstLastPara="1" rIns="0" wrap="square" tIns="0">
            <a:spAutoFit/>
          </a:bodyPr>
          <a:lstStyle>
            <a:lvl1pPr indent="-292100" lvl="0" marL="457200">
              <a:spcBef>
                <a:spcPts val="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1pPr>
            <a:lvl2pPr indent="-292100" lvl="1" marL="914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2pPr>
            <a:lvl3pPr indent="-292100" lvl="2" marL="1371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3pPr>
            <a:lvl4pPr indent="-292100" lvl="3" marL="18288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4pPr>
            <a:lvl5pPr indent="-292100" lvl="4" marL="22860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5pPr>
            <a:lvl6pPr indent="-292100" lvl="5" marL="27432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6pPr>
            <a:lvl7pPr indent="-292100" lvl="6" marL="32004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7pPr>
            <a:lvl8pPr indent="-292100" lvl="7" marL="3657600">
              <a:spcBef>
                <a:spcPts val="800"/>
              </a:spcBef>
              <a:spcAft>
                <a:spcPts val="0"/>
              </a:spcAft>
              <a:buClr>
                <a:schemeClr val="dk1"/>
              </a:buClr>
              <a:buSzPts val="1000"/>
              <a:buFont typeface="DM Sans Light"/>
              <a:buChar char="○"/>
              <a:defRPr sz="1000">
                <a:solidFill>
                  <a:schemeClr val="dk1"/>
                </a:solidFill>
                <a:latin typeface="DM Sans Light"/>
                <a:ea typeface="DM Sans Light"/>
                <a:cs typeface="DM Sans Light"/>
                <a:sym typeface="DM Sans Light"/>
              </a:defRPr>
            </a:lvl8pPr>
            <a:lvl9pPr indent="-292100" lvl="8" marL="4114800">
              <a:spcBef>
                <a:spcPts val="800"/>
              </a:spcBef>
              <a:spcAft>
                <a:spcPts val="800"/>
              </a:spcAft>
              <a:buClr>
                <a:schemeClr val="dk1"/>
              </a:buClr>
              <a:buSzPts val="1000"/>
              <a:buFont typeface="DM Sans Light"/>
              <a:buChar char="■"/>
              <a:defRPr sz="1000">
                <a:solidFill>
                  <a:schemeClr val="dk1"/>
                </a:solidFill>
                <a:latin typeface="DM Sans Light"/>
                <a:ea typeface="DM Sans Light"/>
                <a:cs typeface="DM Sans Light"/>
                <a:sym typeface="DM Sans Light"/>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with image - Alt 5">
  <p:cSld name="CUSTOM_2_1_2_1_1">
    <p:bg>
      <p:bgPr>
        <a:solidFill>
          <a:schemeClr val="accent2"/>
        </a:solidFill>
      </p:bgPr>
    </p:bg>
    <p:spTree>
      <p:nvGrpSpPr>
        <p:cNvPr id="222" name="Shape 222"/>
        <p:cNvGrpSpPr/>
        <p:nvPr/>
      </p:nvGrpSpPr>
      <p:grpSpPr>
        <a:xfrm>
          <a:off x="0" y="0"/>
          <a:ext cx="0" cy="0"/>
          <a:chOff x="0" y="0"/>
          <a:chExt cx="0" cy="0"/>
        </a:xfrm>
      </p:grpSpPr>
      <p:pic>
        <p:nvPicPr>
          <p:cNvPr descr="The reflective glass facade of a skyscraper. " id="223" name="Google Shape;223;p24"/>
          <p:cNvPicPr preferRelativeResize="0"/>
          <p:nvPr/>
        </p:nvPicPr>
        <p:blipFill rotWithShape="1">
          <a:blip r:embed="rId2">
            <a:alphaModFix amt="14000"/>
          </a:blip>
          <a:srcRect b="15604" l="0" r="0" t="0"/>
          <a:stretch/>
        </p:blipFill>
        <p:spPr>
          <a:xfrm>
            <a:off x="0" y="-8150"/>
            <a:ext cx="9144003" cy="5143501"/>
          </a:xfrm>
          <a:prstGeom prst="rect">
            <a:avLst/>
          </a:prstGeom>
          <a:noFill/>
          <a:ln>
            <a:noFill/>
          </a:ln>
        </p:spPr>
      </p:pic>
      <p:sp>
        <p:nvSpPr>
          <p:cNvPr id="224" name="Google Shape;224;p24"/>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25" name="Google Shape;225;p24"/>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24"/>
          <p:cNvSpPr txBox="1"/>
          <p:nvPr>
            <p:ph idx="2" type="body"/>
          </p:nvPr>
        </p:nvSpPr>
        <p:spPr>
          <a:xfrm>
            <a:off x="1957800" y="4195275"/>
            <a:ext cx="5228400" cy="390600"/>
          </a:xfrm>
          <a:prstGeom prst="rect">
            <a:avLst/>
          </a:prstGeom>
        </p:spPr>
        <p:txBody>
          <a:bodyPr anchorCtr="0" anchor="b" bIns="0" lIns="0" spcFirstLastPara="1" rIns="0" wrap="square" tIns="0">
            <a:noAutofit/>
          </a:bodyPr>
          <a:lstStyle>
            <a:lvl1pPr indent="-292100" lvl="0" marL="457200" algn="ctr">
              <a:spcBef>
                <a:spcPts val="0"/>
              </a:spcBef>
              <a:spcAft>
                <a:spcPts val="0"/>
              </a:spcAft>
              <a:buClr>
                <a:schemeClr val="lt1"/>
              </a:buClr>
              <a:buSzPts val="1000"/>
              <a:buFont typeface="DM Sans"/>
              <a:buChar char="●"/>
              <a:defRPr sz="1000"/>
            </a:lvl1pPr>
            <a:lvl2pPr indent="-292100" lvl="1" marL="914400" algn="ctr">
              <a:spcBef>
                <a:spcPts val="800"/>
              </a:spcBef>
              <a:spcAft>
                <a:spcPts val="0"/>
              </a:spcAft>
              <a:buClr>
                <a:schemeClr val="lt1"/>
              </a:buClr>
              <a:buSzPts val="1000"/>
              <a:buFont typeface="DM Sans"/>
              <a:buChar char="○"/>
              <a:defRPr sz="1000"/>
            </a:lvl2pPr>
            <a:lvl3pPr indent="-292100" lvl="2" marL="1371600" algn="ctr">
              <a:spcBef>
                <a:spcPts val="800"/>
              </a:spcBef>
              <a:spcAft>
                <a:spcPts val="0"/>
              </a:spcAft>
              <a:buClr>
                <a:schemeClr val="lt1"/>
              </a:buClr>
              <a:buSzPts val="1000"/>
              <a:buFont typeface="DM Sans"/>
              <a:buChar char="■"/>
              <a:defRPr sz="1000"/>
            </a:lvl3pPr>
            <a:lvl4pPr indent="-292100" lvl="3" marL="1828800" algn="ctr">
              <a:spcBef>
                <a:spcPts val="800"/>
              </a:spcBef>
              <a:spcAft>
                <a:spcPts val="0"/>
              </a:spcAft>
              <a:buClr>
                <a:schemeClr val="lt1"/>
              </a:buClr>
              <a:buSzPts val="1000"/>
              <a:buFont typeface="DM Sans"/>
              <a:buChar char="●"/>
              <a:defRPr sz="1000"/>
            </a:lvl4pPr>
            <a:lvl5pPr indent="-292100" lvl="4" marL="2286000" algn="ctr">
              <a:spcBef>
                <a:spcPts val="800"/>
              </a:spcBef>
              <a:spcAft>
                <a:spcPts val="0"/>
              </a:spcAft>
              <a:buClr>
                <a:schemeClr val="lt1"/>
              </a:buClr>
              <a:buSzPts val="1000"/>
              <a:buFont typeface="DM Sans"/>
              <a:buChar char="○"/>
              <a:defRPr sz="1000"/>
            </a:lvl5pPr>
            <a:lvl6pPr indent="-292100" lvl="5" marL="2743200" algn="ctr">
              <a:spcBef>
                <a:spcPts val="800"/>
              </a:spcBef>
              <a:spcAft>
                <a:spcPts val="0"/>
              </a:spcAft>
              <a:buClr>
                <a:schemeClr val="lt1"/>
              </a:buClr>
              <a:buSzPts val="1000"/>
              <a:buFont typeface="DM Sans"/>
              <a:buChar char="■"/>
              <a:defRPr sz="1000"/>
            </a:lvl6pPr>
            <a:lvl7pPr indent="-292100" lvl="6" marL="3200400" algn="ctr">
              <a:spcBef>
                <a:spcPts val="800"/>
              </a:spcBef>
              <a:spcAft>
                <a:spcPts val="0"/>
              </a:spcAft>
              <a:buClr>
                <a:schemeClr val="lt1"/>
              </a:buClr>
              <a:buSzPts val="1000"/>
              <a:buFont typeface="DM Sans"/>
              <a:buChar char="●"/>
              <a:defRPr sz="1000"/>
            </a:lvl7pPr>
            <a:lvl8pPr indent="-292100" lvl="7" marL="3657600" algn="ctr">
              <a:spcBef>
                <a:spcPts val="800"/>
              </a:spcBef>
              <a:spcAft>
                <a:spcPts val="0"/>
              </a:spcAft>
              <a:buClr>
                <a:schemeClr val="lt1"/>
              </a:buClr>
              <a:buSzPts val="1000"/>
              <a:buFont typeface="DM Sans"/>
              <a:buChar char="○"/>
              <a:defRPr sz="1000"/>
            </a:lvl8pPr>
            <a:lvl9pPr indent="-292100" lvl="8" marL="4114800" algn="ctr">
              <a:spcBef>
                <a:spcPts val="800"/>
              </a:spcBef>
              <a:spcAft>
                <a:spcPts val="800"/>
              </a:spcAft>
              <a:buClr>
                <a:schemeClr val="lt1"/>
              </a:buClr>
              <a:buSzPts val="1000"/>
              <a:buFont typeface="DM Sans"/>
              <a:buChar char="■"/>
              <a:defRPr sz="1000"/>
            </a:lvl9pPr>
          </a:lstStyle>
          <a:p/>
        </p:txBody>
      </p:sp>
      <p:sp>
        <p:nvSpPr>
          <p:cNvPr id="227" name="Google Shape;227;p24"/>
          <p:cNvSpPr txBox="1"/>
          <p:nvPr>
            <p:ph idx="3"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SzPts val="1000"/>
              <a:buFont typeface="DM Sans Light"/>
              <a:buNone/>
              <a:defRPr sz="1000">
                <a:latin typeface="DM Sans Light"/>
                <a:ea typeface="DM Sans Light"/>
                <a:cs typeface="DM Sans Light"/>
                <a:sym typeface="DM Sans Light"/>
              </a:defRPr>
            </a:lvl1pPr>
            <a:lvl2pPr lvl="1" algn="ctr">
              <a:spcBef>
                <a:spcPts val="0"/>
              </a:spcBef>
              <a:spcAft>
                <a:spcPts val="0"/>
              </a:spcAft>
              <a:buSzPts val="1400"/>
              <a:buFont typeface="DM Sans Light"/>
              <a:buNone/>
              <a:defRPr>
                <a:latin typeface="DM Sans Light"/>
                <a:ea typeface="DM Sans Light"/>
                <a:cs typeface="DM Sans Light"/>
                <a:sym typeface="DM Sans Light"/>
              </a:defRPr>
            </a:lvl2pPr>
            <a:lvl3pPr lvl="2" algn="ctr">
              <a:spcBef>
                <a:spcPts val="0"/>
              </a:spcBef>
              <a:spcAft>
                <a:spcPts val="0"/>
              </a:spcAft>
              <a:buSzPts val="1400"/>
              <a:buFont typeface="DM Sans Light"/>
              <a:buNone/>
              <a:defRPr>
                <a:latin typeface="DM Sans Light"/>
                <a:ea typeface="DM Sans Light"/>
                <a:cs typeface="DM Sans Light"/>
                <a:sym typeface="DM Sans Light"/>
              </a:defRPr>
            </a:lvl3pPr>
            <a:lvl4pPr lvl="3" algn="ctr">
              <a:spcBef>
                <a:spcPts val="0"/>
              </a:spcBef>
              <a:spcAft>
                <a:spcPts val="0"/>
              </a:spcAft>
              <a:buSzPts val="1400"/>
              <a:buFont typeface="DM Sans Light"/>
              <a:buNone/>
              <a:defRPr>
                <a:latin typeface="DM Sans Light"/>
                <a:ea typeface="DM Sans Light"/>
                <a:cs typeface="DM Sans Light"/>
                <a:sym typeface="DM Sans Light"/>
              </a:defRPr>
            </a:lvl4pPr>
            <a:lvl5pPr lvl="4" algn="ctr">
              <a:spcBef>
                <a:spcPts val="0"/>
              </a:spcBef>
              <a:spcAft>
                <a:spcPts val="0"/>
              </a:spcAft>
              <a:buSzPts val="1400"/>
              <a:buFont typeface="DM Sans Light"/>
              <a:buNone/>
              <a:defRPr>
                <a:latin typeface="DM Sans Light"/>
                <a:ea typeface="DM Sans Light"/>
                <a:cs typeface="DM Sans Light"/>
                <a:sym typeface="DM Sans Light"/>
              </a:defRPr>
            </a:lvl5pPr>
            <a:lvl6pPr lvl="5" algn="ctr">
              <a:spcBef>
                <a:spcPts val="0"/>
              </a:spcBef>
              <a:spcAft>
                <a:spcPts val="0"/>
              </a:spcAft>
              <a:buSzPts val="1400"/>
              <a:buFont typeface="DM Sans Light"/>
              <a:buNone/>
              <a:defRPr>
                <a:latin typeface="DM Sans Light"/>
                <a:ea typeface="DM Sans Light"/>
                <a:cs typeface="DM Sans Light"/>
                <a:sym typeface="DM Sans Light"/>
              </a:defRPr>
            </a:lvl6pPr>
            <a:lvl7pPr lvl="6" algn="ctr">
              <a:spcBef>
                <a:spcPts val="0"/>
              </a:spcBef>
              <a:spcAft>
                <a:spcPts val="0"/>
              </a:spcAft>
              <a:buSzPts val="1400"/>
              <a:buFont typeface="DM Sans Light"/>
              <a:buNone/>
              <a:defRPr>
                <a:latin typeface="DM Sans Light"/>
                <a:ea typeface="DM Sans Light"/>
                <a:cs typeface="DM Sans Light"/>
                <a:sym typeface="DM Sans Light"/>
              </a:defRPr>
            </a:lvl7pPr>
            <a:lvl8pPr lvl="7" algn="ctr">
              <a:spcBef>
                <a:spcPts val="0"/>
              </a:spcBef>
              <a:spcAft>
                <a:spcPts val="0"/>
              </a:spcAft>
              <a:buSzPts val="1400"/>
              <a:buFont typeface="DM Sans Light"/>
              <a:buNone/>
              <a:defRPr>
                <a:latin typeface="DM Sans Light"/>
                <a:ea typeface="DM Sans Light"/>
                <a:cs typeface="DM Sans Light"/>
                <a:sym typeface="DM Sans Light"/>
              </a:defRPr>
            </a:lvl8pPr>
            <a:lvl9pPr lvl="8" algn="ctr">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228" name="Google Shape;228;p24"/>
          <p:cNvSpPr txBox="1"/>
          <p:nvPr>
            <p:ph type="title"/>
          </p:nvPr>
        </p:nvSpPr>
        <p:spPr>
          <a:xfrm>
            <a:off x="719400" y="988550"/>
            <a:ext cx="7705200" cy="587700"/>
          </a:xfrm>
          <a:prstGeom prst="rect">
            <a:avLst/>
          </a:prstGeom>
        </p:spPr>
        <p:txBody>
          <a:bodyPr anchorCtr="0" anchor="t" bIns="0" lIns="0" spcFirstLastPara="1" rIns="0" wrap="square" tIns="0">
            <a:spAutoFit/>
          </a:bodyPr>
          <a:lstStyle>
            <a:lvl1pPr lvl="0" algn="ctr">
              <a:lnSpc>
                <a:spcPct val="90000"/>
              </a:lnSpc>
              <a:spcBef>
                <a:spcPts val="0"/>
              </a:spcBef>
              <a:spcAft>
                <a:spcPts val="0"/>
              </a:spcAft>
              <a:buNone/>
              <a:defRPr/>
            </a:lvl1pPr>
            <a:lvl2pPr lvl="1" algn="ctr">
              <a:lnSpc>
                <a:spcPct val="90000"/>
              </a:lnSpc>
              <a:spcBef>
                <a:spcPts val="0"/>
              </a:spcBef>
              <a:spcAft>
                <a:spcPts val="0"/>
              </a:spcAft>
              <a:buNone/>
              <a:defRPr sz="2200"/>
            </a:lvl2pPr>
            <a:lvl3pPr lvl="2" algn="ctr">
              <a:lnSpc>
                <a:spcPct val="90000"/>
              </a:lnSpc>
              <a:spcBef>
                <a:spcPts val="0"/>
              </a:spcBef>
              <a:spcAft>
                <a:spcPts val="0"/>
              </a:spcAft>
              <a:buNone/>
              <a:defRPr sz="2200"/>
            </a:lvl3pPr>
            <a:lvl4pPr lvl="3" algn="ctr">
              <a:lnSpc>
                <a:spcPct val="90000"/>
              </a:lnSpc>
              <a:spcBef>
                <a:spcPts val="0"/>
              </a:spcBef>
              <a:spcAft>
                <a:spcPts val="0"/>
              </a:spcAft>
              <a:buNone/>
              <a:defRPr sz="2200"/>
            </a:lvl4pPr>
            <a:lvl5pPr lvl="4" algn="ctr">
              <a:lnSpc>
                <a:spcPct val="90000"/>
              </a:lnSpc>
              <a:spcBef>
                <a:spcPts val="0"/>
              </a:spcBef>
              <a:spcAft>
                <a:spcPts val="0"/>
              </a:spcAft>
              <a:buNone/>
              <a:defRPr sz="2200"/>
            </a:lvl5pPr>
            <a:lvl6pPr lvl="5" algn="ctr">
              <a:lnSpc>
                <a:spcPct val="90000"/>
              </a:lnSpc>
              <a:spcBef>
                <a:spcPts val="0"/>
              </a:spcBef>
              <a:spcAft>
                <a:spcPts val="0"/>
              </a:spcAft>
              <a:buNone/>
              <a:defRPr sz="2200"/>
            </a:lvl6pPr>
            <a:lvl7pPr lvl="6" algn="ctr">
              <a:lnSpc>
                <a:spcPct val="90000"/>
              </a:lnSpc>
              <a:spcBef>
                <a:spcPts val="0"/>
              </a:spcBef>
              <a:spcAft>
                <a:spcPts val="0"/>
              </a:spcAft>
              <a:buNone/>
              <a:defRPr sz="2200"/>
            </a:lvl7pPr>
            <a:lvl8pPr lvl="7" algn="ctr">
              <a:lnSpc>
                <a:spcPct val="90000"/>
              </a:lnSpc>
              <a:spcBef>
                <a:spcPts val="0"/>
              </a:spcBef>
              <a:spcAft>
                <a:spcPts val="0"/>
              </a:spcAft>
              <a:buNone/>
              <a:defRPr sz="2200"/>
            </a:lvl8pPr>
            <a:lvl9pPr lvl="8" algn="ctr">
              <a:lnSpc>
                <a:spcPct val="90000"/>
              </a:lnSpc>
              <a:spcBef>
                <a:spcPts val="0"/>
              </a:spcBef>
              <a:spcAft>
                <a:spcPts val="0"/>
              </a:spcAft>
              <a:buNone/>
              <a:defRPr sz="2200"/>
            </a:lvl9pPr>
          </a:lstStyle>
          <a:p/>
        </p:txBody>
      </p:sp>
      <p:sp>
        <p:nvSpPr>
          <p:cNvPr id="229" name="Google Shape;229;p24"/>
          <p:cNvSpPr/>
          <p:nvPr>
            <p:ph idx="4" type="pic"/>
          </p:nvPr>
        </p:nvSpPr>
        <p:spPr>
          <a:xfrm>
            <a:off x="3588150" y="2027104"/>
            <a:ext cx="1967700" cy="131160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 Alt 2">
  <p:cSld name="CUSTOM_2_1_1_1">
    <p:bg>
      <p:bgPr>
        <a:solidFill>
          <a:schemeClr val="accent1"/>
        </a:solidFill>
      </p:bgPr>
    </p:bg>
    <p:spTree>
      <p:nvGrpSpPr>
        <p:cNvPr id="230" name="Shape 230"/>
        <p:cNvGrpSpPr/>
        <p:nvPr/>
      </p:nvGrpSpPr>
      <p:grpSpPr>
        <a:xfrm>
          <a:off x="0" y="0"/>
          <a:ext cx="0" cy="0"/>
          <a:chOff x="0" y="0"/>
          <a:chExt cx="0" cy="0"/>
        </a:xfrm>
      </p:grpSpPr>
      <p:pic>
        <p:nvPicPr>
          <p:cNvPr descr="A modern glass skyscraper. " id="231" name="Google Shape;231;p25"/>
          <p:cNvPicPr preferRelativeResize="0"/>
          <p:nvPr/>
        </p:nvPicPr>
        <p:blipFill rotWithShape="1">
          <a:blip r:embed="rId2">
            <a:alphaModFix amt="14000"/>
          </a:blip>
          <a:srcRect b="15604" l="0" r="0" t="0"/>
          <a:stretch/>
        </p:blipFill>
        <p:spPr>
          <a:xfrm>
            <a:off x="0" y="-8150"/>
            <a:ext cx="9144003" cy="5143501"/>
          </a:xfrm>
          <a:prstGeom prst="rect">
            <a:avLst/>
          </a:prstGeom>
          <a:noFill/>
          <a:ln>
            <a:noFill/>
          </a:ln>
        </p:spPr>
      </p:pic>
      <p:sp>
        <p:nvSpPr>
          <p:cNvPr id="232" name="Google Shape;232;p25"/>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33" name="Google Shape;233;p25"/>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4" name="Google Shape;234;p25"/>
          <p:cNvSpPr txBox="1"/>
          <p:nvPr>
            <p:ph idx="2"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SzPts val="1000"/>
              <a:buFont typeface="DM Sans Light"/>
              <a:buNone/>
              <a:defRPr sz="1000">
                <a:latin typeface="DM Sans Light"/>
                <a:ea typeface="DM Sans Light"/>
                <a:cs typeface="DM Sans Light"/>
                <a:sym typeface="DM Sans Light"/>
              </a:defRPr>
            </a:lvl1pPr>
            <a:lvl2pPr lvl="1" algn="ctr">
              <a:spcBef>
                <a:spcPts val="0"/>
              </a:spcBef>
              <a:spcAft>
                <a:spcPts val="0"/>
              </a:spcAft>
              <a:buSzPts val="1400"/>
              <a:buFont typeface="DM Sans Light"/>
              <a:buNone/>
              <a:defRPr>
                <a:latin typeface="DM Sans Light"/>
                <a:ea typeface="DM Sans Light"/>
                <a:cs typeface="DM Sans Light"/>
                <a:sym typeface="DM Sans Light"/>
              </a:defRPr>
            </a:lvl2pPr>
            <a:lvl3pPr lvl="2" algn="ctr">
              <a:spcBef>
                <a:spcPts val="0"/>
              </a:spcBef>
              <a:spcAft>
                <a:spcPts val="0"/>
              </a:spcAft>
              <a:buSzPts val="1400"/>
              <a:buFont typeface="DM Sans Light"/>
              <a:buNone/>
              <a:defRPr>
                <a:latin typeface="DM Sans Light"/>
                <a:ea typeface="DM Sans Light"/>
                <a:cs typeface="DM Sans Light"/>
                <a:sym typeface="DM Sans Light"/>
              </a:defRPr>
            </a:lvl3pPr>
            <a:lvl4pPr lvl="3" algn="ctr">
              <a:spcBef>
                <a:spcPts val="0"/>
              </a:spcBef>
              <a:spcAft>
                <a:spcPts val="0"/>
              </a:spcAft>
              <a:buSzPts val="1400"/>
              <a:buFont typeface="DM Sans Light"/>
              <a:buNone/>
              <a:defRPr>
                <a:latin typeface="DM Sans Light"/>
                <a:ea typeface="DM Sans Light"/>
                <a:cs typeface="DM Sans Light"/>
                <a:sym typeface="DM Sans Light"/>
              </a:defRPr>
            </a:lvl4pPr>
            <a:lvl5pPr lvl="4" algn="ctr">
              <a:spcBef>
                <a:spcPts val="0"/>
              </a:spcBef>
              <a:spcAft>
                <a:spcPts val="0"/>
              </a:spcAft>
              <a:buSzPts val="1400"/>
              <a:buFont typeface="DM Sans Light"/>
              <a:buNone/>
              <a:defRPr>
                <a:latin typeface="DM Sans Light"/>
                <a:ea typeface="DM Sans Light"/>
                <a:cs typeface="DM Sans Light"/>
                <a:sym typeface="DM Sans Light"/>
              </a:defRPr>
            </a:lvl5pPr>
            <a:lvl6pPr lvl="5" algn="ctr">
              <a:spcBef>
                <a:spcPts val="0"/>
              </a:spcBef>
              <a:spcAft>
                <a:spcPts val="0"/>
              </a:spcAft>
              <a:buSzPts val="1400"/>
              <a:buFont typeface="DM Sans Light"/>
              <a:buNone/>
              <a:defRPr>
                <a:latin typeface="DM Sans Light"/>
                <a:ea typeface="DM Sans Light"/>
                <a:cs typeface="DM Sans Light"/>
                <a:sym typeface="DM Sans Light"/>
              </a:defRPr>
            </a:lvl6pPr>
            <a:lvl7pPr lvl="6" algn="ctr">
              <a:spcBef>
                <a:spcPts val="0"/>
              </a:spcBef>
              <a:spcAft>
                <a:spcPts val="0"/>
              </a:spcAft>
              <a:buSzPts val="1400"/>
              <a:buFont typeface="DM Sans Light"/>
              <a:buNone/>
              <a:defRPr>
                <a:latin typeface="DM Sans Light"/>
                <a:ea typeface="DM Sans Light"/>
                <a:cs typeface="DM Sans Light"/>
                <a:sym typeface="DM Sans Light"/>
              </a:defRPr>
            </a:lvl7pPr>
            <a:lvl8pPr lvl="7" algn="ctr">
              <a:spcBef>
                <a:spcPts val="0"/>
              </a:spcBef>
              <a:spcAft>
                <a:spcPts val="0"/>
              </a:spcAft>
              <a:buSzPts val="1400"/>
              <a:buFont typeface="DM Sans Light"/>
              <a:buNone/>
              <a:defRPr>
                <a:latin typeface="DM Sans Light"/>
                <a:ea typeface="DM Sans Light"/>
                <a:cs typeface="DM Sans Light"/>
                <a:sym typeface="DM Sans Light"/>
              </a:defRPr>
            </a:lvl8pPr>
            <a:lvl9pPr lvl="8" algn="ctr">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235" name="Google Shape;235;p25"/>
          <p:cNvSpPr txBox="1"/>
          <p:nvPr>
            <p:ph type="title"/>
          </p:nvPr>
        </p:nvSpPr>
        <p:spPr>
          <a:xfrm>
            <a:off x="1128900" y="1430400"/>
            <a:ext cx="6886200" cy="2282700"/>
          </a:xfrm>
          <a:prstGeom prst="rect">
            <a:avLst/>
          </a:prstGeom>
        </p:spPr>
        <p:txBody>
          <a:bodyPr anchorCtr="0" anchor="ctr" bIns="0" lIns="0" spcFirstLastPara="1" rIns="0" wrap="square" tIns="0">
            <a:noAutofit/>
          </a:bodyPr>
          <a:lstStyle>
            <a:lvl1pPr lvl="0" algn="ctr">
              <a:spcBef>
                <a:spcPts val="0"/>
              </a:spcBef>
              <a:spcAft>
                <a:spcPts val="0"/>
              </a:spcAft>
              <a:buNone/>
              <a:defRPr sz="2800"/>
            </a:lvl1pPr>
            <a:lvl2pPr lvl="1" algn="ctr">
              <a:lnSpc>
                <a:spcPct val="115000"/>
              </a:lnSpc>
              <a:spcBef>
                <a:spcPts val="0"/>
              </a:spcBef>
              <a:spcAft>
                <a:spcPts val="0"/>
              </a:spcAft>
              <a:buNone/>
              <a:defRPr/>
            </a:lvl2pPr>
            <a:lvl3pPr lvl="2" algn="ctr">
              <a:lnSpc>
                <a:spcPct val="115000"/>
              </a:lnSpc>
              <a:spcBef>
                <a:spcPts val="0"/>
              </a:spcBef>
              <a:spcAft>
                <a:spcPts val="0"/>
              </a:spcAft>
              <a:buNone/>
              <a:defRPr/>
            </a:lvl3pPr>
            <a:lvl4pPr lvl="3" algn="ctr">
              <a:lnSpc>
                <a:spcPct val="115000"/>
              </a:lnSpc>
              <a:spcBef>
                <a:spcPts val="0"/>
              </a:spcBef>
              <a:spcAft>
                <a:spcPts val="0"/>
              </a:spcAft>
              <a:buNone/>
              <a:defRPr/>
            </a:lvl4pPr>
            <a:lvl5pPr lvl="4" algn="ctr">
              <a:lnSpc>
                <a:spcPct val="115000"/>
              </a:lnSpc>
              <a:spcBef>
                <a:spcPts val="0"/>
              </a:spcBef>
              <a:spcAft>
                <a:spcPts val="0"/>
              </a:spcAft>
              <a:buNone/>
              <a:defRPr/>
            </a:lvl5pPr>
            <a:lvl6pPr lvl="5" algn="ctr">
              <a:lnSpc>
                <a:spcPct val="115000"/>
              </a:lnSpc>
              <a:spcBef>
                <a:spcPts val="0"/>
              </a:spcBef>
              <a:spcAft>
                <a:spcPts val="0"/>
              </a:spcAft>
              <a:buNone/>
              <a:defRPr/>
            </a:lvl6pPr>
            <a:lvl7pPr lvl="6" algn="ctr">
              <a:lnSpc>
                <a:spcPct val="115000"/>
              </a:lnSpc>
              <a:spcBef>
                <a:spcPts val="0"/>
              </a:spcBef>
              <a:spcAft>
                <a:spcPts val="0"/>
              </a:spcAft>
              <a:buNone/>
              <a:defRPr/>
            </a:lvl7pPr>
            <a:lvl8pPr lvl="7" algn="ctr">
              <a:lnSpc>
                <a:spcPct val="115000"/>
              </a:lnSpc>
              <a:spcBef>
                <a:spcPts val="0"/>
              </a:spcBef>
              <a:spcAft>
                <a:spcPts val="0"/>
              </a:spcAft>
              <a:buNone/>
              <a:defRPr/>
            </a:lvl8pPr>
            <a:lvl9pPr lvl="8" algn="ctr">
              <a:lnSpc>
                <a:spcPct val="115000"/>
              </a:lnSpc>
              <a:spcBef>
                <a:spcPts val="0"/>
              </a:spcBef>
              <a:spcAft>
                <a:spcPts val="0"/>
              </a:spcAft>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verview - Six modules">
  <p:cSld name="CUSTOM_3">
    <p:bg>
      <p:bgPr>
        <a:solidFill>
          <a:schemeClr val="lt1"/>
        </a:solidFill>
      </p:bgPr>
    </p:bg>
    <p:spTree>
      <p:nvGrpSpPr>
        <p:cNvPr id="236" name="Shape 236"/>
        <p:cNvGrpSpPr/>
        <p:nvPr/>
      </p:nvGrpSpPr>
      <p:grpSpPr>
        <a:xfrm>
          <a:off x="0" y="0"/>
          <a:ext cx="0" cy="0"/>
          <a:chOff x="0" y="0"/>
          <a:chExt cx="0" cy="0"/>
        </a:xfrm>
      </p:grpSpPr>
      <p:cxnSp>
        <p:nvCxnSpPr>
          <p:cNvPr id="237" name="Google Shape;237;p26"/>
          <p:cNvCxnSpPr/>
          <p:nvPr/>
        </p:nvCxnSpPr>
        <p:spPr>
          <a:xfrm>
            <a:off x="6096087" y="1794800"/>
            <a:ext cx="0" cy="2755200"/>
          </a:xfrm>
          <a:prstGeom prst="straightConnector1">
            <a:avLst/>
          </a:prstGeom>
          <a:noFill/>
          <a:ln cap="flat" cmpd="sng" w="19050">
            <a:solidFill>
              <a:schemeClr val="lt1"/>
            </a:solidFill>
            <a:prstDash val="solid"/>
            <a:round/>
            <a:headEnd len="med" w="med" type="none"/>
            <a:tailEnd len="med" w="med" type="none"/>
          </a:ln>
        </p:spPr>
      </p:cxnSp>
      <p:cxnSp>
        <p:nvCxnSpPr>
          <p:cNvPr id="238" name="Google Shape;238;p26"/>
          <p:cNvCxnSpPr/>
          <p:nvPr/>
        </p:nvCxnSpPr>
        <p:spPr>
          <a:xfrm>
            <a:off x="3048087" y="1794800"/>
            <a:ext cx="0" cy="2755200"/>
          </a:xfrm>
          <a:prstGeom prst="straightConnector1">
            <a:avLst/>
          </a:prstGeom>
          <a:noFill/>
          <a:ln cap="flat" cmpd="sng" w="19050">
            <a:solidFill>
              <a:schemeClr val="lt1"/>
            </a:solidFill>
            <a:prstDash val="solid"/>
            <a:round/>
            <a:headEnd len="med" w="med" type="none"/>
            <a:tailEnd len="med" w="med" type="none"/>
          </a:ln>
        </p:spPr>
      </p:cxnSp>
      <p:cxnSp>
        <p:nvCxnSpPr>
          <p:cNvPr id="239" name="Google Shape;239;p26"/>
          <p:cNvCxnSpPr/>
          <p:nvPr/>
        </p:nvCxnSpPr>
        <p:spPr>
          <a:xfrm>
            <a:off x="50" y="3174279"/>
            <a:ext cx="9144000" cy="0"/>
          </a:xfrm>
          <a:prstGeom prst="straightConnector1">
            <a:avLst/>
          </a:prstGeom>
          <a:noFill/>
          <a:ln cap="flat" cmpd="sng" w="19050">
            <a:solidFill>
              <a:schemeClr val="lt1"/>
            </a:solidFill>
            <a:prstDash val="solid"/>
            <a:round/>
            <a:headEnd len="med" w="med" type="none"/>
            <a:tailEnd len="med" w="med" type="none"/>
          </a:ln>
        </p:spPr>
      </p:cxnSp>
      <p:sp>
        <p:nvSpPr>
          <p:cNvPr id="240" name="Google Shape;240;p26"/>
          <p:cNvSpPr txBox="1"/>
          <p:nvPr>
            <p:ph idx="1" type="subTitle"/>
          </p:nvPr>
        </p:nvSpPr>
        <p:spPr>
          <a:xfrm>
            <a:off x="363200" y="2516650"/>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41" name="Google Shape;241;p26"/>
          <p:cNvSpPr txBox="1"/>
          <p:nvPr>
            <p:ph idx="2" type="subTitle"/>
          </p:nvPr>
        </p:nvSpPr>
        <p:spPr>
          <a:xfrm>
            <a:off x="361975" y="2227250"/>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
        <p:nvSpPr>
          <p:cNvPr id="242" name="Google Shape;242;p26"/>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43" name="Google Shape;243;p26"/>
          <p:cNvSpPr txBox="1"/>
          <p:nvPr>
            <p:ph idx="3"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44" name="Google Shape;244;p26"/>
          <p:cNvSpPr txBox="1"/>
          <p:nvPr>
            <p:ph type="title"/>
          </p:nvPr>
        </p:nvSpPr>
        <p:spPr>
          <a:xfrm>
            <a:off x="361975" y="962092"/>
            <a:ext cx="57186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solidFill>
                  <a:schemeClr val="dk1"/>
                </a:solidFill>
              </a:defRPr>
            </a:lvl1pPr>
            <a:lvl2pPr lvl="1">
              <a:lnSpc>
                <a:spcPct val="90000"/>
              </a:lnSpc>
              <a:spcBef>
                <a:spcPts val="0"/>
              </a:spcBef>
              <a:spcAft>
                <a:spcPts val="0"/>
              </a:spcAft>
              <a:buNone/>
              <a:defRPr sz="3600">
                <a:solidFill>
                  <a:schemeClr val="dk1"/>
                </a:solidFill>
              </a:defRPr>
            </a:lvl2pPr>
            <a:lvl3pPr lvl="2">
              <a:lnSpc>
                <a:spcPct val="90000"/>
              </a:lnSpc>
              <a:spcBef>
                <a:spcPts val="0"/>
              </a:spcBef>
              <a:spcAft>
                <a:spcPts val="0"/>
              </a:spcAft>
              <a:buNone/>
              <a:defRPr sz="3600">
                <a:solidFill>
                  <a:schemeClr val="dk1"/>
                </a:solidFill>
              </a:defRPr>
            </a:lvl3pPr>
            <a:lvl4pPr lvl="3">
              <a:lnSpc>
                <a:spcPct val="90000"/>
              </a:lnSpc>
              <a:spcBef>
                <a:spcPts val="0"/>
              </a:spcBef>
              <a:spcAft>
                <a:spcPts val="0"/>
              </a:spcAft>
              <a:buNone/>
              <a:defRPr sz="3600">
                <a:solidFill>
                  <a:schemeClr val="dk1"/>
                </a:solidFill>
              </a:defRPr>
            </a:lvl4pPr>
            <a:lvl5pPr lvl="4">
              <a:lnSpc>
                <a:spcPct val="90000"/>
              </a:lnSpc>
              <a:spcBef>
                <a:spcPts val="0"/>
              </a:spcBef>
              <a:spcAft>
                <a:spcPts val="0"/>
              </a:spcAft>
              <a:buNone/>
              <a:defRPr sz="3600">
                <a:solidFill>
                  <a:schemeClr val="dk1"/>
                </a:solidFill>
              </a:defRPr>
            </a:lvl5pPr>
            <a:lvl6pPr lvl="5">
              <a:lnSpc>
                <a:spcPct val="90000"/>
              </a:lnSpc>
              <a:spcBef>
                <a:spcPts val="0"/>
              </a:spcBef>
              <a:spcAft>
                <a:spcPts val="0"/>
              </a:spcAft>
              <a:buNone/>
              <a:defRPr sz="3600">
                <a:solidFill>
                  <a:schemeClr val="dk1"/>
                </a:solidFill>
              </a:defRPr>
            </a:lvl6pPr>
            <a:lvl7pPr lvl="6">
              <a:lnSpc>
                <a:spcPct val="90000"/>
              </a:lnSpc>
              <a:spcBef>
                <a:spcPts val="0"/>
              </a:spcBef>
              <a:spcAft>
                <a:spcPts val="0"/>
              </a:spcAft>
              <a:buNone/>
              <a:defRPr sz="3600">
                <a:solidFill>
                  <a:schemeClr val="dk1"/>
                </a:solidFill>
              </a:defRPr>
            </a:lvl7pPr>
            <a:lvl8pPr lvl="7">
              <a:lnSpc>
                <a:spcPct val="90000"/>
              </a:lnSpc>
              <a:spcBef>
                <a:spcPts val="0"/>
              </a:spcBef>
              <a:spcAft>
                <a:spcPts val="0"/>
              </a:spcAft>
              <a:buNone/>
              <a:defRPr sz="3600">
                <a:solidFill>
                  <a:schemeClr val="dk1"/>
                </a:solidFill>
              </a:defRPr>
            </a:lvl8pPr>
            <a:lvl9pPr lvl="8">
              <a:lnSpc>
                <a:spcPct val="90000"/>
              </a:lnSpc>
              <a:spcBef>
                <a:spcPts val="0"/>
              </a:spcBef>
              <a:spcAft>
                <a:spcPts val="0"/>
              </a:spcAft>
              <a:buNone/>
              <a:defRPr sz="3600">
                <a:solidFill>
                  <a:schemeClr val="dk1"/>
                </a:solidFill>
              </a:defRPr>
            </a:lvl9pPr>
          </a:lstStyle>
          <a:p/>
        </p:txBody>
      </p:sp>
      <p:sp>
        <p:nvSpPr>
          <p:cNvPr id="245" name="Google Shape;245;p26"/>
          <p:cNvSpPr txBox="1"/>
          <p:nvPr>
            <p:ph idx="4" type="subTitle"/>
          </p:nvPr>
        </p:nvSpPr>
        <p:spPr>
          <a:xfrm>
            <a:off x="3411825" y="2516650"/>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46" name="Google Shape;246;p26"/>
          <p:cNvSpPr txBox="1"/>
          <p:nvPr>
            <p:ph idx="5" type="subTitle"/>
          </p:nvPr>
        </p:nvSpPr>
        <p:spPr>
          <a:xfrm>
            <a:off x="3410600" y="2227250"/>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
        <p:nvSpPr>
          <p:cNvPr id="247" name="Google Shape;247;p26"/>
          <p:cNvSpPr txBox="1"/>
          <p:nvPr>
            <p:ph idx="6" type="subTitle"/>
          </p:nvPr>
        </p:nvSpPr>
        <p:spPr>
          <a:xfrm>
            <a:off x="6460475" y="2516650"/>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48" name="Google Shape;248;p26"/>
          <p:cNvSpPr txBox="1"/>
          <p:nvPr>
            <p:ph idx="7" type="subTitle"/>
          </p:nvPr>
        </p:nvSpPr>
        <p:spPr>
          <a:xfrm>
            <a:off x="6459250" y="2227250"/>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
        <p:nvSpPr>
          <p:cNvPr id="249" name="Google Shape;249;p26"/>
          <p:cNvSpPr txBox="1"/>
          <p:nvPr>
            <p:ph idx="8" type="subTitle"/>
          </p:nvPr>
        </p:nvSpPr>
        <p:spPr>
          <a:xfrm>
            <a:off x="363200" y="3864775"/>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50" name="Google Shape;250;p26"/>
          <p:cNvSpPr txBox="1"/>
          <p:nvPr>
            <p:ph idx="9" type="subTitle"/>
          </p:nvPr>
        </p:nvSpPr>
        <p:spPr>
          <a:xfrm>
            <a:off x="361975" y="3575375"/>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
        <p:nvSpPr>
          <p:cNvPr id="251" name="Google Shape;251;p26"/>
          <p:cNvSpPr txBox="1"/>
          <p:nvPr>
            <p:ph idx="13" type="subTitle"/>
          </p:nvPr>
        </p:nvSpPr>
        <p:spPr>
          <a:xfrm>
            <a:off x="3411825" y="3864775"/>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52" name="Google Shape;252;p26"/>
          <p:cNvSpPr txBox="1"/>
          <p:nvPr>
            <p:ph idx="14" type="subTitle"/>
          </p:nvPr>
        </p:nvSpPr>
        <p:spPr>
          <a:xfrm>
            <a:off x="3410600" y="3575375"/>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
        <p:nvSpPr>
          <p:cNvPr id="253" name="Google Shape;253;p26"/>
          <p:cNvSpPr txBox="1"/>
          <p:nvPr>
            <p:ph idx="15" type="subTitle"/>
          </p:nvPr>
        </p:nvSpPr>
        <p:spPr>
          <a:xfrm>
            <a:off x="6460475" y="3864775"/>
            <a:ext cx="2321700" cy="1878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000"/>
              <a:buNone/>
              <a:defRPr sz="1000">
                <a:solidFill>
                  <a:schemeClr val="dk1"/>
                </a:solidFill>
              </a:defRPr>
            </a:lvl2pPr>
            <a:lvl3pPr lvl="2">
              <a:spcBef>
                <a:spcPts val="0"/>
              </a:spcBef>
              <a:spcAft>
                <a:spcPts val="0"/>
              </a:spcAft>
              <a:buClr>
                <a:schemeClr val="dk1"/>
              </a:buClr>
              <a:buSzPts val="1000"/>
              <a:buNone/>
              <a:defRPr sz="1000">
                <a:solidFill>
                  <a:schemeClr val="dk1"/>
                </a:solidFill>
              </a:defRPr>
            </a:lvl3pPr>
            <a:lvl4pPr lvl="3">
              <a:spcBef>
                <a:spcPts val="0"/>
              </a:spcBef>
              <a:spcAft>
                <a:spcPts val="0"/>
              </a:spcAft>
              <a:buClr>
                <a:schemeClr val="dk1"/>
              </a:buClr>
              <a:buSzPts val="1000"/>
              <a:buNone/>
              <a:defRPr sz="1000">
                <a:solidFill>
                  <a:schemeClr val="dk1"/>
                </a:solidFill>
              </a:defRPr>
            </a:lvl4pPr>
            <a:lvl5pPr lvl="4">
              <a:spcBef>
                <a:spcPts val="0"/>
              </a:spcBef>
              <a:spcAft>
                <a:spcPts val="0"/>
              </a:spcAft>
              <a:buClr>
                <a:schemeClr val="dk1"/>
              </a:buClr>
              <a:buSzPts val="1000"/>
              <a:buNone/>
              <a:defRPr sz="1000">
                <a:solidFill>
                  <a:schemeClr val="dk1"/>
                </a:solidFill>
              </a:defRPr>
            </a:lvl5pPr>
            <a:lvl6pPr lvl="5">
              <a:spcBef>
                <a:spcPts val="0"/>
              </a:spcBef>
              <a:spcAft>
                <a:spcPts val="0"/>
              </a:spcAft>
              <a:buClr>
                <a:schemeClr val="dk1"/>
              </a:buClr>
              <a:buSzPts val="1000"/>
              <a:buNone/>
              <a:defRPr sz="1000">
                <a:solidFill>
                  <a:schemeClr val="dk1"/>
                </a:solidFill>
              </a:defRPr>
            </a:lvl6pPr>
            <a:lvl7pPr lvl="6">
              <a:spcBef>
                <a:spcPts val="0"/>
              </a:spcBef>
              <a:spcAft>
                <a:spcPts val="0"/>
              </a:spcAft>
              <a:buClr>
                <a:schemeClr val="dk1"/>
              </a:buClr>
              <a:buSzPts val="1000"/>
              <a:buNone/>
              <a:defRPr sz="1000">
                <a:solidFill>
                  <a:schemeClr val="dk1"/>
                </a:solidFill>
              </a:defRPr>
            </a:lvl7pPr>
            <a:lvl8pPr lvl="7">
              <a:spcBef>
                <a:spcPts val="0"/>
              </a:spcBef>
              <a:spcAft>
                <a:spcPts val="0"/>
              </a:spcAft>
              <a:buClr>
                <a:schemeClr val="dk1"/>
              </a:buClr>
              <a:buSzPts val="1000"/>
              <a:buNone/>
              <a:defRPr sz="1000">
                <a:solidFill>
                  <a:schemeClr val="dk1"/>
                </a:solidFill>
              </a:defRPr>
            </a:lvl8pPr>
            <a:lvl9pPr lvl="8">
              <a:spcBef>
                <a:spcPts val="0"/>
              </a:spcBef>
              <a:spcAft>
                <a:spcPts val="0"/>
              </a:spcAft>
              <a:buClr>
                <a:schemeClr val="dk1"/>
              </a:buClr>
              <a:buSzPts val="1000"/>
              <a:buNone/>
              <a:defRPr sz="1000">
                <a:solidFill>
                  <a:schemeClr val="dk1"/>
                </a:solidFill>
              </a:defRPr>
            </a:lvl9pPr>
          </a:lstStyle>
          <a:p/>
        </p:txBody>
      </p:sp>
      <p:sp>
        <p:nvSpPr>
          <p:cNvPr id="254" name="Google Shape;254;p26"/>
          <p:cNvSpPr txBox="1"/>
          <p:nvPr>
            <p:ph idx="16" type="subTitle"/>
          </p:nvPr>
        </p:nvSpPr>
        <p:spPr>
          <a:xfrm>
            <a:off x="6459250" y="3575375"/>
            <a:ext cx="2321700" cy="219600"/>
          </a:xfrm>
          <a:prstGeom prst="rect">
            <a:avLst/>
          </a:prstGeom>
        </p:spPr>
        <p:txBody>
          <a:bodyPr anchorCtr="0" anchor="ctr" bIns="0" lIns="0" spcFirstLastPara="1" rIns="0" wrap="square" tIns="0">
            <a:noAutofit/>
          </a:bodyPr>
          <a:lstStyle>
            <a:lvl1pPr lvl="0">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1pPr>
            <a:lvl2pPr lvl="1">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2pPr>
            <a:lvl3pPr lvl="2">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3pPr>
            <a:lvl4pPr lvl="3">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4pPr>
            <a:lvl5pPr lvl="4">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5pPr>
            <a:lvl6pPr lvl="5">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6pPr>
            <a:lvl7pPr lvl="6">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7pPr>
            <a:lvl8pPr lvl="7">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8pPr>
            <a:lvl9pPr lvl="8">
              <a:spcBef>
                <a:spcPts val="0"/>
              </a:spcBef>
              <a:spcAft>
                <a:spcPts val="0"/>
              </a:spcAft>
              <a:buClr>
                <a:schemeClr val="accent2"/>
              </a:buClr>
              <a:buSzPts val="1000"/>
              <a:buFont typeface="DM Sans Light"/>
              <a:buNone/>
              <a:defRPr sz="1000">
                <a:solidFill>
                  <a:schemeClr val="accent2"/>
                </a:solidFill>
                <a:latin typeface="DM Sans Light"/>
                <a:ea typeface="DM Sans Light"/>
                <a:cs typeface="DM Sans Light"/>
                <a:sym typeface="DM Sans Ligh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dience - Alt 1">
  <p:cSld name="CUSTOM_4">
    <p:spTree>
      <p:nvGrpSpPr>
        <p:cNvPr id="255" name="Shape 255"/>
        <p:cNvGrpSpPr/>
        <p:nvPr/>
      </p:nvGrpSpPr>
      <p:grpSpPr>
        <a:xfrm>
          <a:off x="0" y="0"/>
          <a:ext cx="0" cy="0"/>
          <a:chOff x="0" y="0"/>
          <a:chExt cx="0" cy="0"/>
        </a:xfrm>
      </p:grpSpPr>
      <p:sp>
        <p:nvSpPr>
          <p:cNvPr id="256" name="Google Shape;256;p27"/>
          <p:cNvSpPr txBox="1"/>
          <p:nvPr>
            <p:ph idx="1" type="subTitle"/>
          </p:nvPr>
        </p:nvSpPr>
        <p:spPr>
          <a:xfrm>
            <a:off x="742900" y="2158550"/>
            <a:ext cx="3213000" cy="138600"/>
          </a:xfrm>
          <a:prstGeom prst="rect">
            <a:avLst/>
          </a:prstGeom>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Font typeface="DM Sans SemiBold"/>
              <a:buNone/>
              <a:defRPr>
                <a:latin typeface="DM Sans SemiBold"/>
                <a:ea typeface="DM Sans SemiBold"/>
                <a:cs typeface="DM Sans SemiBold"/>
                <a:sym typeface="DM Sans SemiBold"/>
              </a:defRPr>
            </a:lvl2pPr>
            <a:lvl3pPr lvl="2">
              <a:spcBef>
                <a:spcPts val="0"/>
              </a:spcBef>
              <a:spcAft>
                <a:spcPts val="0"/>
              </a:spcAft>
              <a:buSzPts val="1400"/>
              <a:buFont typeface="DM Sans SemiBold"/>
              <a:buNone/>
              <a:defRPr>
                <a:latin typeface="DM Sans SemiBold"/>
                <a:ea typeface="DM Sans SemiBold"/>
                <a:cs typeface="DM Sans SemiBold"/>
                <a:sym typeface="DM Sans SemiBold"/>
              </a:defRPr>
            </a:lvl3pPr>
            <a:lvl4pPr lvl="3">
              <a:spcBef>
                <a:spcPts val="0"/>
              </a:spcBef>
              <a:spcAft>
                <a:spcPts val="0"/>
              </a:spcAft>
              <a:buSzPts val="1400"/>
              <a:buFont typeface="DM Sans SemiBold"/>
              <a:buNone/>
              <a:defRPr>
                <a:latin typeface="DM Sans SemiBold"/>
                <a:ea typeface="DM Sans SemiBold"/>
                <a:cs typeface="DM Sans SemiBold"/>
                <a:sym typeface="DM Sans SemiBold"/>
              </a:defRPr>
            </a:lvl4pPr>
            <a:lvl5pPr lvl="4">
              <a:spcBef>
                <a:spcPts val="0"/>
              </a:spcBef>
              <a:spcAft>
                <a:spcPts val="0"/>
              </a:spcAft>
              <a:buSzPts val="1400"/>
              <a:buFont typeface="DM Sans SemiBold"/>
              <a:buNone/>
              <a:defRPr>
                <a:latin typeface="DM Sans SemiBold"/>
                <a:ea typeface="DM Sans SemiBold"/>
                <a:cs typeface="DM Sans SemiBold"/>
                <a:sym typeface="DM Sans SemiBold"/>
              </a:defRPr>
            </a:lvl5pPr>
            <a:lvl6pPr lvl="5">
              <a:spcBef>
                <a:spcPts val="0"/>
              </a:spcBef>
              <a:spcAft>
                <a:spcPts val="0"/>
              </a:spcAft>
              <a:buSzPts val="1400"/>
              <a:buFont typeface="DM Sans SemiBold"/>
              <a:buNone/>
              <a:defRPr>
                <a:latin typeface="DM Sans SemiBold"/>
                <a:ea typeface="DM Sans SemiBold"/>
                <a:cs typeface="DM Sans SemiBold"/>
                <a:sym typeface="DM Sans SemiBold"/>
              </a:defRPr>
            </a:lvl6pPr>
            <a:lvl7pPr lvl="6">
              <a:spcBef>
                <a:spcPts val="0"/>
              </a:spcBef>
              <a:spcAft>
                <a:spcPts val="0"/>
              </a:spcAft>
              <a:buSzPts val="1400"/>
              <a:buFont typeface="DM Sans SemiBold"/>
              <a:buNone/>
              <a:defRPr>
                <a:latin typeface="DM Sans SemiBold"/>
                <a:ea typeface="DM Sans SemiBold"/>
                <a:cs typeface="DM Sans SemiBold"/>
                <a:sym typeface="DM Sans SemiBold"/>
              </a:defRPr>
            </a:lvl7pPr>
            <a:lvl8pPr lvl="7">
              <a:spcBef>
                <a:spcPts val="0"/>
              </a:spcBef>
              <a:spcAft>
                <a:spcPts val="0"/>
              </a:spcAft>
              <a:buSzPts val="1400"/>
              <a:buFont typeface="DM Sans SemiBold"/>
              <a:buNone/>
              <a:defRPr>
                <a:latin typeface="DM Sans SemiBold"/>
                <a:ea typeface="DM Sans SemiBold"/>
                <a:cs typeface="DM Sans SemiBold"/>
                <a:sym typeface="DM Sans SemiBold"/>
              </a:defRPr>
            </a:lvl8pPr>
            <a:lvl9pPr lvl="8">
              <a:spcBef>
                <a:spcPts val="0"/>
              </a:spcBef>
              <a:spcAft>
                <a:spcPts val="0"/>
              </a:spcAft>
              <a:buSzPts val="1400"/>
              <a:buFont typeface="DM Sans SemiBold"/>
              <a:buNone/>
              <a:defRPr>
                <a:latin typeface="DM Sans SemiBold"/>
                <a:ea typeface="DM Sans SemiBold"/>
                <a:cs typeface="DM Sans SemiBold"/>
                <a:sym typeface="DM Sans SemiBold"/>
              </a:defRPr>
            </a:lvl9pPr>
          </a:lstStyle>
          <a:p/>
        </p:txBody>
      </p:sp>
      <p:sp>
        <p:nvSpPr>
          <p:cNvPr id="257" name="Google Shape;257;p27"/>
          <p:cNvSpPr txBox="1"/>
          <p:nvPr>
            <p:ph idx="2" type="body"/>
          </p:nvPr>
        </p:nvSpPr>
        <p:spPr>
          <a:xfrm>
            <a:off x="742900" y="2381875"/>
            <a:ext cx="3213000" cy="461700"/>
          </a:xfrm>
          <a:prstGeom prst="rect">
            <a:avLst/>
          </a:prstGeom>
          <a:noFill/>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258" name="Google Shape;258;p27"/>
          <p:cNvSpPr/>
          <p:nvPr>
            <p:ph idx="3" type="pic"/>
          </p:nvPr>
        </p:nvSpPr>
        <p:spPr>
          <a:xfrm>
            <a:off x="5402575" y="0"/>
            <a:ext cx="3739800" cy="3129600"/>
          </a:xfrm>
          <a:prstGeom prst="rect">
            <a:avLst/>
          </a:prstGeom>
          <a:noFill/>
          <a:ln cap="flat" cmpd="sng" w="9525">
            <a:solidFill>
              <a:schemeClr val="accent6"/>
            </a:solidFill>
            <a:prstDash val="solid"/>
            <a:round/>
            <a:headEnd len="sm" w="sm" type="none"/>
            <a:tailEnd len="sm" w="sm" type="none"/>
          </a:ln>
        </p:spPr>
      </p:sp>
      <p:sp>
        <p:nvSpPr>
          <p:cNvPr id="259" name="Google Shape;259;p27"/>
          <p:cNvSpPr txBox="1"/>
          <p:nvPr>
            <p:ph type="title"/>
          </p:nvPr>
        </p:nvSpPr>
        <p:spPr>
          <a:xfrm>
            <a:off x="361975" y="988550"/>
            <a:ext cx="42972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lvl1pPr>
            <a:lvl2pPr lvl="1">
              <a:lnSpc>
                <a:spcPct val="90000"/>
              </a:lnSpc>
              <a:spcBef>
                <a:spcPts val="0"/>
              </a:spcBef>
              <a:spcAft>
                <a:spcPts val="0"/>
              </a:spcAft>
              <a:buNone/>
              <a:defRPr sz="2200"/>
            </a:lvl2pPr>
            <a:lvl3pPr lvl="2">
              <a:lnSpc>
                <a:spcPct val="90000"/>
              </a:lnSpc>
              <a:spcBef>
                <a:spcPts val="0"/>
              </a:spcBef>
              <a:spcAft>
                <a:spcPts val="0"/>
              </a:spcAft>
              <a:buNone/>
              <a:defRPr sz="2200"/>
            </a:lvl3pPr>
            <a:lvl4pPr lvl="3">
              <a:lnSpc>
                <a:spcPct val="90000"/>
              </a:lnSpc>
              <a:spcBef>
                <a:spcPts val="0"/>
              </a:spcBef>
              <a:spcAft>
                <a:spcPts val="0"/>
              </a:spcAft>
              <a:buNone/>
              <a:defRPr sz="2200"/>
            </a:lvl4pPr>
            <a:lvl5pPr lvl="4">
              <a:lnSpc>
                <a:spcPct val="90000"/>
              </a:lnSpc>
              <a:spcBef>
                <a:spcPts val="0"/>
              </a:spcBef>
              <a:spcAft>
                <a:spcPts val="0"/>
              </a:spcAft>
              <a:buNone/>
              <a:defRPr sz="2200"/>
            </a:lvl5pPr>
            <a:lvl6pPr lvl="5">
              <a:lnSpc>
                <a:spcPct val="90000"/>
              </a:lnSpc>
              <a:spcBef>
                <a:spcPts val="0"/>
              </a:spcBef>
              <a:spcAft>
                <a:spcPts val="0"/>
              </a:spcAft>
              <a:buNone/>
              <a:defRPr sz="2200"/>
            </a:lvl6pPr>
            <a:lvl7pPr lvl="6">
              <a:lnSpc>
                <a:spcPct val="90000"/>
              </a:lnSpc>
              <a:spcBef>
                <a:spcPts val="0"/>
              </a:spcBef>
              <a:spcAft>
                <a:spcPts val="0"/>
              </a:spcAft>
              <a:buNone/>
              <a:defRPr sz="2200"/>
            </a:lvl7pPr>
            <a:lvl8pPr lvl="7">
              <a:lnSpc>
                <a:spcPct val="90000"/>
              </a:lnSpc>
              <a:spcBef>
                <a:spcPts val="0"/>
              </a:spcBef>
              <a:spcAft>
                <a:spcPts val="0"/>
              </a:spcAft>
              <a:buNone/>
              <a:defRPr sz="2200"/>
            </a:lvl8pPr>
            <a:lvl9pPr lvl="8">
              <a:lnSpc>
                <a:spcPct val="90000"/>
              </a:lnSpc>
              <a:spcBef>
                <a:spcPts val="0"/>
              </a:spcBef>
              <a:spcAft>
                <a:spcPts val="0"/>
              </a:spcAft>
              <a:buNone/>
              <a:defRPr sz="2200"/>
            </a:lvl9pPr>
          </a:lstStyle>
          <a:p/>
        </p:txBody>
      </p:sp>
      <p:sp>
        <p:nvSpPr>
          <p:cNvPr id="260" name="Google Shape;260;p27"/>
          <p:cNvSpPr txBox="1"/>
          <p:nvPr>
            <p:ph idx="4" type="subTitle"/>
          </p:nvPr>
        </p:nvSpPr>
        <p:spPr>
          <a:xfrm>
            <a:off x="361975" y="732775"/>
            <a:ext cx="4163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1" name="Google Shape;261;p27"/>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62" name="Google Shape;262;p27"/>
          <p:cNvSpPr txBox="1"/>
          <p:nvPr>
            <p:ph idx="5"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3" name="Google Shape;263;p27"/>
          <p:cNvSpPr txBox="1"/>
          <p:nvPr>
            <p:ph idx="6" type="subTitle"/>
          </p:nvPr>
        </p:nvSpPr>
        <p:spPr>
          <a:xfrm>
            <a:off x="5785175" y="3335324"/>
            <a:ext cx="2991600" cy="277200"/>
          </a:xfrm>
          <a:prstGeom prst="rect">
            <a:avLst/>
          </a:prstGeom>
        </p:spPr>
        <p:txBody>
          <a:bodyPr anchorCtr="0" anchor="t" bIns="0" lIns="0" spcFirstLastPara="1" rIns="0" wrap="square" tIns="0">
            <a:sp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64" name="Google Shape;264;p27"/>
          <p:cNvSpPr txBox="1"/>
          <p:nvPr>
            <p:ph idx="7" type="subTitle"/>
          </p:nvPr>
        </p:nvSpPr>
        <p:spPr>
          <a:xfrm>
            <a:off x="742900" y="3910855"/>
            <a:ext cx="3213000" cy="138600"/>
          </a:xfrm>
          <a:prstGeom prst="rect">
            <a:avLst/>
          </a:prstGeom>
          <a:noFill/>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Font typeface="DM Sans SemiBold"/>
              <a:buNone/>
              <a:defRPr>
                <a:latin typeface="DM Sans SemiBold"/>
                <a:ea typeface="DM Sans SemiBold"/>
                <a:cs typeface="DM Sans SemiBold"/>
                <a:sym typeface="DM Sans SemiBold"/>
              </a:defRPr>
            </a:lvl2pPr>
            <a:lvl3pPr lvl="2">
              <a:spcBef>
                <a:spcPts val="0"/>
              </a:spcBef>
              <a:spcAft>
                <a:spcPts val="0"/>
              </a:spcAft>
              <a:buSzPts val="1400"/>
              <a:buFont typeface="DM Sans SemiBold"/>
              <a:buNone/>
              <a:defRPr>
                <a:latin typeface="DM Sans SemiBold"/>
                <a:ea typeface="DM Sans SemiBold"/>
                <a:cs typeface="DM Sans SemiBold"/>
                <a:sym typeface="DM Sans SemiBold"/>
              </a:defRPr>
            </a:lvl3pPr>
            <a:lvl4pPr lvl="3">
              <a:spcBef>
                <a:spcPts val="0"/>
              </a:spcBef>
              <a:spcAft>
                <a:spcPts val="0"/>
              </a:spcAft>
              <a:buSzPts val="1400"/>
              <a:buFont typeface="DM Sans SemiBold"/>
              <a:buNone/>
              <a:defRPr>
                <a:latin typeface="DM Sans SemiBold"/>
                <a:ea typeface="DM Sans SemiBold"/>
                <a:cs typeface="DM Sans SemiBold"/>
                <a:sym typeface="DM Sans SemiBold"/>
              </a:defRPr>
            </a:lvl4pPr>
            <a:lvl5pPr lvl="4">
              <a:spcBef>
                <a:spcPts val="0"/>
              </a:spcBef>
              <a:spcAft>
                <a:spcPts val="0"/>
              </a:spcAft>
              <a:buSzPts val="1400"/>
              <a:buFont typeface="DM Sans SemiBold"/>
              <a:buNone/>
              <a:defRPr>
                <a:latin typeface="DM Sans SemiBold"/>
                <a:ea typeface="DM Sans SemiBold"/>
                <a:cs typeface="DM Sans SemiBold"/>
                <a:sym typeface="DM Sans SemiBold"/>
              </a:defRPr>
            </a:lvl5pPr>
            <a:lvl6pPr lvl="5">
              <a:spcBef>
                <a:spcPts val="0"/>
              </a:spcBef>
              <a:spcAft>
                <a:spcPts val="0"/>
              </a:spcAft>
              <a:buSzPts val="1400"/>
              <a:buFont typeface="DM Sans SemiBold"/>
              <a:buNone/>
              <a:defRPr>
                <a:latin typeface="DM Sans SemiBold"/>
                <a:ea typeface="DM Sans SemiBold"/>
                <a:cs typeface="DM Sans SemiBold"/>
                <a:sym typeface="DM Sans SemiBold"/>
              </a:defRPr>
            </a:lvl6pPr>
            <a:lvl7pPr lvl="6">
              <a:spcBef>
                <a:spcPts val="0"/>
              </a:spcBef>
              <a:spcAft>
                <a:spcPts val="0"/>
              </a:spcAft>
              <a:buSzPts val="1400"/>
              <a:buFont typeface="DM Sans SemiBold"/>
              <a:buNone/>
              <a:defRPr>
                <a:latin typeface="DM Sans SemiBold"/>
                <a:ea typeface="DM Sans SemiBold"/>
                <a:cs typeface="DM Sans SemiBold"/>
                <a:sym typeface="DM Sans SemiBold"/>
              </a:defRPr>
            </a:lvl7pPr>
            <a:lvl8pPr lvl="7">
              <a:spcBef>
                <a:spcPts val="0"/>
              </a:spcBef>
              <a:spcAft>
                <a:spcPts val="0"/>
              </a:spcAft>
              <a:buSzPts val="1400"/>
              <a:buFont typeface="DM Sans SemiBold"/>
              <a:buNone/>
              <a:defRPr>
                <a:latin typeface="DM Sans SemiBold"/>
                <a:ea typeface="DM Sans SemiBold"/>
                <a:cs typeface="DM Sans SemiBold"/>
                <a:sym typeface="DM Sans SemiBold"/>
              </a:defRPr>
            </a:lvl8pPr>
            <a:lvl9pPr lvl="8">
              <a:spcBef>
                <a:spcPts val="0"/>
              </a:spcBef>
              <a:spcAft>
                <a:spcPts val="0"/>
              </a:spcAft>
              <a:buSzPts val="1400"/>
              <a:buFont typeface="DM Sans SemiBold"/>
              <a:buNone/>
              <a:defRPr>
                <a:latin typeface="DM Sans SemiBold"/>
                <a:ea typeface="DM Sans SemiBold"/>
                <a:cs typeface="DM Sans SemiBold"/>
                <a:sym typeface="DM Sans SemiBold"/>
              </a:defRPr>
            </a:lvl9pPr>
          </a:lstStyle>
          <a:p/>
        </p:txBody>
      </p:sp>
      <p:sp>
        <p:nvSpPr>
          <p:cNvPr id="265" name="Google Shape;265;p27"/>
          <p:cNvSpPr txBox="1"/>
          <p:nvPr>
            <p:ph idx="8" type="body"/>
          </p:nvPr>
        </p:nvSpPr>
        <p:spPr>
          <a:xfrm>
            <a:off x="742900" y="4134180"/>
            <a:ext cx="3213000" cy="4617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266" name="Google Shape;266;p27"/>
          <p:cNvSpPr txBox="1"/>
          <p:nvPr>
            <p:ph idx="9" type="subTitle"/>
          </p:nvPr>
        </p:nvSpPr>
        <p:spPr>
          <a:xfrm>
            <a:off x="742900" y="3050778"/>
            <a:ext cx="3213000" cy="138600"/>
          </a:xfrm>
          <a:prstGeom prst="rect">
            <a:avLst/>
          </a:prstGeom>
          <a:noFill/>
        </p:spPr>
        <p:txBody>
          <a:bodyPr anchorCtr="0" anchor="t" bIns="0" lIns="0" spcFirstLastPara="1" rIns="0" wrap="square" tIns="0">
            <a:noAutofit/>
          </a:bodyPr>
          <a:lstStyle>
            <a:lvl1pPr lvl="0">
              <a:spcBef>
                <a:spcPts val="0"/>
              </a:spcBef>
              <a:spcAft>
                <a:spcPts val="0"/>
              </a:spcAft>
              <a:buSzPts val="1000"/>
              <a:buFont typeface="DM Sans SemiBold"/>
              <a:buNone/>
              <a:defRPr sz="1000">
                <a:latin typeface="DM Sans SemiBold"/>
                <a:ea typeface="DM Sans SemiBold"/>
                <a:cs typeface="DM Sans SemiBold"/>
                <a:sym typeface="DM Sans SemiBold"/>
              </a:defRPr>
            </a:lvl1pPr>
            <a:lvl2pPr lvl="1">
              <a:spcBef>
                <a:spcPts val="0"/>
              </a:spcBef>
              <a:spcAft>
                <a:spcPts val="0"/>
              </a:spcAft>
              <a:buSzPts val="1400"/>
              <a:buFont typeface="DM Sans SemiBold"/>
              <a:buNone/>
              <a:defRPr>
                <a:latin typeface="DM Sans SemiBold"/>
                <a:ea typeface="DM Sans SemiBold"/>
                <a:cs typeface="DM Sans SemiBold"/>
                <a:sym typeface="DM Sans SemiBold"/>
              </a:defRPr>
            </a:lvl2pPr>
            <a:lvl3pPr lvl="2">
              <a:spcBef>
                <a:spcPts val="0"/>
              </a:spcBef>
              <a:spcAft>
                <a:spcPts val="0"/>
              </a:spcAft>
              <a:buSzPts val="1400"/>
              <a:buFont typeface="DM Sans SemiBold"/>
              <a:buNone/>
              <a:defRPr>
                <a:latin typeface="DM Sans SemiBold"/>
                <a:ea typeface="DM Sans SemiBold"/>
                <a:cs typeface="DM Sans SemiBold"/>
                <a:sym typeface="DM Sans SemiBold"/>
              </a:defRPr>
            </a:lvl3pPr>
            <a:lvl4pPr lvl="3">
              <a:spcBef>
                <a:spcPts val="0"/>
              </a:spcBef>
              <a:spcAft>
                <a:spcPts val="0"/>
              </a:spcAft>
              <a:buSzPts val="1400"/>
              <a:buFont typeface="DM Sans SemiBold"/>
              <a:buNone/>
              <a:defRPr>
                <a:latin typeface="DM Sans SemiBold"/>
                <a:ea typeface="DM Sans SemiBold"/>
                <a:cs typeface="DM Sans SemiBold"/>
                <a:sym typeface="DM Sans SemiBold"/>
              </a:defRPr>
            </a:lvl4pPr>
            <a:lvl5pPr lvl="4">
              <a:spcBef>
                <a:spcPts val="0"/>
              </a:spcBef>
              <a:spcAft>
                <a:spcPts val="0"/>
              </a:spcAft>
              <a:buSzPts val="1400"/>
              <a:buFont typeface="DM Sans SemiBold"/>
              <a:buNone/>
              <a:defRPr>
                <a:latin typeface="DM Sans SemiBold"/>
                <a:ea typeface="DM Sans SemiBold"/>
                <a:cs typeface="DM Sans SemiBold"/>
                <a:sym typeface="DM Sans SemiBold"/>
              </a:defRPr>
            </a:lvl5pPr>
            <a:lvl6pPr lvl="5">
              <a:spcBef>
                <a:spcPts val="0"/>
              </a:spcBef>
              <a:spcAft>
                <a:spcPts val="0"/>
              </a:spcAft>
              <a:buSzPts val="1400"/>
              <a:buFont typeface="DM Sans SemiBold"/>
              <a:buNone/>
              <a:defRPr>
                <a:latin typeface="DM Sans SemiBold"/>
                <a:ea typeface="DM Sans SemiBold"/>
                <a:cs typeface="DM Sans SemiBold"/>
                <a:sym typeface="DM Sans SemiBold"/>
              </a:defRPr>
            </a:lvl6pPr>
            <a:lvl7pPr lvl="6">
              <a:spcBef>
                <a:spcPts val="0"/>
              </a:spcBef>
              <a:spcAft>
                <a:spcPts val="0"/>
              </a:spcAft>
              <a:buSzPts val="1400"/>
              <a:buFont typeface="DM Sans SemiBold"/>
              <a:buNone/>
              <a:defRPr>
                <a:latin typeface="DM Sans SemiBold"/>
                <a:ea typeface="DM Sans SemiBold"/>
                <a:cs typeface="DM Sans SemiBold"/>
                <a:sym typeface="DM Sans SemiBold"/>
              </a:defRPr>
            </a:lvl7pPr>
            <a:lvl8pPr lvl="7">
              <a:spcBef>
                <a:spcPts val="0"/>
              </a:spcBef>
              <a:spcAft>
                <a:spcPts val="0"/>
              </a:spcAft>
              <a:buSzPts val="1400"/>
              <a:buFont typeface="DM Sans SemiBold"/>
              <a:buNone/>
              <a:defRPr>
                <a:latin typeface="DM Sans SemiBold"/>
                <a:ea typeface="DM Sans SemiBold"/>
                <a:cs typeface="DM Sans SemiBold"/>
                <a:sym typeface="DM Sans SemiBold"/>
              </a:defRPr>
            </a:lvl8pPr>
            <a:lvl9pPr lvl="8">
              <a:spcBef>
                <a:spcPts val="0"/>
              </a:spcBef>
              <a:spcAft>
                <a:spcPts val="0"/>
              </a:spcAft>
              <a:buSzPts val="1400"/>
              <a:buFont typeface="DM Sans SemiBold"/>
              <a:buNone/>
              <a:defRPr>
                <a:latin typeface="DM Sans SemiBold"/>
                <a:ea typeface="DM Sans SemiBold"/>
                <a:cs typeface="DM Sans SemiBold"/>
                <a:sym typeface="DM Sans SemiBold"/>
              </a:defRPr>
            </a:lvl9pPr>
          </a:lstStyle>
          <a:p/>
        </p:txBody>
      </p:sp>
      <p:sp>
        <p:nvSpPr>
          <p:cNvPr id="267" name="Google Shape;267;p27"/>
          <p:cNvSpPr txBox="1"/>
          <p:nvPr>
            <p:ph idx="13" type="body"/>
          </p:nvPr>
        </p:nvSpPr>
        <p:spPr>
          <a:xfrm>
            <a:off x="742900" y="3274103"/>
            <a:ext cx="3213000" cy="461700"/>
          </a:xfrm>
          <a:prstGeom prst="rect">
            <a:avLst/>
          </a:prstGeom>
          <a:noFill/>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268" name="Google Shape;268;p27"/>
          <p:cNvSpPr txBox="1"/>
          <p:nvPr>
            <p:ph idx="14" type="body"/>
          </p:nvPr>
        </p:nvSpPr>
        <p:spPr>
          <a:xfrm>
            <a:off x="5785175" y="4134175"/>
            <a:ext cx="2991600" cy="461700"/>
          </a:xfrm>
          <a:prstGeom prst="rect">
            <a:avLst/>
          </a:prstGeom>
        </p:spPr>
        <p:txBody>
          <a:bodyPr anchorCtr="0" anchor="b" bIns="0" lIns="0" spcFirstLastPara="1" rIns="0" wrap="square" tIns="0">
            <a:noAutofit/>
          </a:bodyPr>
          <a:lstStyle>
            <a:lvl1pPr indent="-292100" lvl="0" marL="457200">
              <a:spcBef>
                <a:spcPts val="0"/>
              </a:spcBef>
              <a:spcAft>
                <a:spcPts val="0"/>
              </a:spcAft>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SzPts val="1000"/>
              <a:buFont typeface="DM Sans Light"/>
              <a:buChar char="■"/>
              <a:defRPr sz="1000">
                <a:latin typeface="DM Sans Light"/>
                <a:ea typeface="DM Sans Light"/>
                <a:cs typeface="DM Sans Light"/>
                <a:sym typeface="DM Sans Ligh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dience - Alt 2">
  <p:cSld name="CUSTOM_4_1">
    <p:spTree>
      <p:nvGrpSpPr>
        <p:cNvPr id="269" name="Shape 269"/>
        <p:cNvGrpSpPr/>
        <p:nvPr/>
      </p:nvGrpSpPr>
      <p:grpSpPr>
        <a:xfrm>
          <a:off x="0" y="0"/>
          <a:ext cx="0" cy="0"/>
          <a:chOff x="0" y="0"/>
          <a:chExt cx="0" cy="0"/>
        </a:xfrm>
      </p:grpSpPr>
      <p:sp>
        <p:nvSpPr>
          <p:cNvPr id="270" name="Google Shape;270;p28"/>
          <p:cNvSpPr/>
          <p:nvPr>
            <p:ph idx="2" type="pic"/>
          </p:nvPr>
        </p:nvSpPr>
        <p:spPr>
          <a:xfrm>
            <a:off x="75" y="0"/>
            <a:ext cx="2853300" cy="2436600"/>
          </a:xfrm>
          <a:prstGeom prst="rect">
            <a:avLst/>
          </a:prstGeom>
          <a:noFill/>
          <a:ln>
            <a:noFill/>
          </a:ln>
        </p:spPr>
      </p:sp>
      <p:sp>
        <p:nvSpPr>
          <p:cNvPr id="271" name="Google Shape;271;p28"/>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72" name="Google Shape;272;p28"/>
          <p:cNvSpPr txBox="1"/>
          <p:nvPr>
            <p:ph idx="1" type="subTitle"/>
          </p:nvPr>
        </p:nvSpPr>
        <p:spPr>
          <a:xfrm>
            <a:off x="361975" y="2614325"/>
            <a:ext cx="2061600" cy="277200"/>
          </a:xfrm>
          <a:prstGeom prst="rect">
            <a:avLst/>
          </a:prstGeom>
        </p:spPr>
        <p:txBody>
          <a:bodyPr anchorCtr="0" anchor="t" bIns="0" lIns="0" spcFirstLastPara="1" rIns="0" wrap="square" tIns="0">
            <a:sp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Four members">
  <p:cSld name="CUSTOM_5">
    <p:bg>
      <p:bgPr>
        <a:solidFill>
          <a:schemeClr val="lt1"/>
        </a:solidFill>
      </p:bgPr>
    </p:bg>
    <p:spTree>
      <p:nvGrpSpPr>
        <p:cNvPr id="273" name="Shape 273"/>
        <p:cNvGrpSpPr/>
        <p:nvPr/>
      </p:nvGrpSpPr>
      <p:grpSpPr>
        <a:xfrm>
          <a:off x="0" y="0"/>
          <a:ext cx="0" cy="0"/>
          <a:chOff x="0" y="0"/>
          <a:chExt cx="0" cy="0"/>
        </a:xfrm>
      </p:grpSpPr>
      <p:sp>
        <p:nvSpPr>
          <p:cNvPr id="274" name="Google Shape;274;p29"/>
          <p:cNvSpPr txBox="1"/>
          <p:nvPr>
            <p:ph idx="1" type="body"/>
          </p:nvPr>
        </p:nvSpPr>
        <p:spPr>
          <a:xfrm>
            <a:off x="352800" y="3754932"/>
            <a:ext cx="1588800" cy="688200"/>
          </a:xfrm>
          <a:prstGeom prst="rect">
            <a:avLst/>
          </a:prstGeom>
        </p:spPr>
        <p:txBody>
          <a:bodyPr anchorCtr="0" anchor="t" bIns="0" lIns="0" spcFirstLastPara="1" rIns="0" wrap="square" tIns="0">
            <a:noAutofit/>
          </a:bodyPr>
          <a:lstStyle>
            <a:lvl1pPr indent="-285750" lvl="0" marL="457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1pPr>
            <a:lvl2pPr indent="-285750" lvl="1" marL="914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2pPr>
            <a:lvl3pPr indent="-285750" lvl="2" marL="1371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3pPr>
            <a:lvl4pPr indent="-285750" lvl="3" marL="1828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4pPr>
            <a:lvl5pPr indent="-285750" lvl="4" marL="22860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5pPr>
            <a:lvl6pPr indent="-285750" lvl="5" marL="2743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6pPr>
            <a:lvl7pPr indent="-285750" lvl="6" marL="3200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7pPr>
            <a:lvl8pPr indent="-285750" lvl="7" marL="3657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8pPr>
            <a:lvl9pPr indent="-285750" lvl="8" marL="4114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9pPr>
          </a:lstStyle>
          <a:p/>
        </p:txBody>
      </p:sp>
      <p:sp>
        <p:nvSpPr>
          <p:cNvPr id="275" name="Google Shape;275;p29"/>
          <p:cNvSpPr txBox="1"/>
          <p:nvPr>
            <p:ph idx="2" type="body"/>
          </p:nvPr>
        </p:nvSpPr>
        <p:spPr>
          <a:xfrm>
            <a:off x="7187875" y="3754932"/>
            <a:ext cx="1588800" cy="688200"/>
          </a:xfrm>
          <a:prstGeom prst="rect">
            <a:avLst/>
          </a:prstGeom>
        </p:spPr>
        <p:txBody>
          <a:bodyPr anchorCtr="0" anchor="t" bIns="0" lIns="0" spcFirstLastPara="1" rIns="0" wrap="square" tIns="0">
            <a:noAutofit/>
          </a:bodyPr>
          <a:lstStyle>
            <a:lvl1pPr indent="-285750" lvl="0" marL="457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1pPr>
            <a:lvl2pPr indent="-285750" lvl="1" marL="914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2pPr>
            <a:lvl3pPr indent="-285750" lvl="2" marL="1371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3pPr>
            <a:lvl4pPr indent="-285750" lvl="3" marL="1828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4pPr>
            <a:lvl5pPr indent="-285750" lvl="4" marL="22860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5pPr>
            <a:lvl6pPr indent="-285750" lvl="5" marL="2743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6pPr>
            <a:lvl7pPr indent="-285750" lvl="6" marL="3200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7pPr>
            <a:lvl8pPr indent="-285750" lvl="7" marL="3657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8pPr>
            <a:lvl9pPr indent="-285750" lvl="8" marL="4114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9pPr>
          </a:lstStyle>
          <a:p/>
        </p:txBody>
      </p:sp>
      <p:sp>
        <p:nvSpPr>
          <p:cNvPr id="276" name="Google Shape;276;p29"/>
          <p:cNvSpPr txBox="1"/>
          <p:nvPr>
            <p:ph idx="3" type="body"/>
          </p:nvPr>
        </p:nvSpPr>
        <p:spPr>
          <a:xfrm>
            <a:off x="4924400" y="3754932"/>
            <a:ext cx="1588800" cy="688200"/>
          </a:xfrm>
          <a:prstGeom prst="rect">
            <a:avLst/>
          </a:prstGeom>
        </p:spPr>
        <p:txBody>
          <a:bodyPr anchorCtr="0" anchor="t" bIns="0" lIns="0" spcFirstLastPara="1" rIns="0" wrap="square" tIns="0">
            <a:noAutofit/>
          </a:bodyPr>
          <a:lstStyle>
            <a:lvl1pPr indent="-285750" lvl="0" marL="457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1pPr>
            <a:lvl2pPr indent="-285750" lvl="1" marL="914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2pPr>
            <a:lvl3pPr indent="-285750" lvl="2" marL="1371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3pPr>
            <a:lvl4pPr indent="-285750" lvl="3" marL="1828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4pPr>
            <a:lvl5pPr indent="-285750" lvl="4" marL="22860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5pPr>
            <a:lvl6pPr indent="-285750" lvl="5" marL="2743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6pPr>
            <a:lvl7pPr indent="-285750" lvl="6" marL="3200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7pPr>
            <a:lvl8pPr indent="-285750" lvl="7" marL="3657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8pPr>
            <a:lvl9pPr indent="-285750" lvl="8" marL="4114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9pPr>
          </a:lstStyle>
          <a:p/>
        </p:txBody>
      </p:sp>
      <p:sp>
        <p:nvSpPr>
          <p:cNvPr id="277" name="Google Shape;277;p29"/>
          <p:cNvSpPr txBox="1"/>
          <p:nvPr>
            <p:ph idx="4" type="body"/>
          </p:nvPr>
        </p:nvSpPr>
        <p:spPr>
          <a:xfrm>
            <a:off x="2643063" y="3754932"/>
            <a:ext cx="1588800" cy="688200"/>
          </a:xfrm>
          <a:prstGeom prst="rect">
            <a:avLst/>
          </a:prstGeom>
        </p:spPr>
        <p:txBody>
          <a:bodyPr anchorCtr="0" anchor="t" bIns="0" lIns="0" spcFirstLastPara="1" rIns="0" wrap="square" tIns="0">
            <a:noAutofit/>
          </a:bodyPr>
          <a:lstStyle>
            <a:lvl1pPr indent="-285750" lvl="0" marL="457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1pPr>
            <a:lvl2pPr indent="-285750" lvl="1" marL="914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2pPr>
            <a:lvl3pPr indent="-285750" lvl="2" marL="1371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3pPr>
            <a:lvl4pPr indent="-285750" lvl="3" marL="1828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4pPr>
            <a:lvl5pPr indent="-285750" lvl="4" marL="22860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5pPr>
            <a:lvl6pPr indent="-285750" lvl="5" marL="27432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6pPr>
            <a:lvl7pPr indent="-285750" lvl="6" marL="32004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7pPr>
            <a:lvl8pPr indent="-285750" lvl="7" marL="36576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8pPr>
            <a:lvl9pPr indent="-285750" lvl="8" marL="4114800" algn="ctr">
              <a:spcBef>
                <a:spcPts val="0"/>
              </a:spcBef>
              <a:spcAft>
                <a:spcPts val="0"/>
              </a:spcAft>
              <a:buClr>
                <a:schemeClr val="dk1"/>
              </a:buClr>
              <a:buSzPts val="900"/>
              <a:buFont typeface="DM Sans Light"/>
              <a:buChar char="■"/>
              <a:defRPr sz="900">
                <a:solidFill>
                  <a:schemeClr val="dk1"/>
                </a:solidFill>
                <a:latin typeface="DM Sans Light"/>
                <a:ea typeface="DM Sans Light"/>
                <a:cs typeface="DM Sans Light"/>
                <a:sym typeface="DM Sans Light"/>
              </a:defRPr>
            </a:lvl9pPr>
          </a:lstStyle>
          <a:p/>
        </p:txBody>
      </p:sp>
      <p:sp>
        <p:nvSpPr>
          <p:cNvPr id="278" name="Google Shape;278;p29"/>
          <p:cNvSpPr/>
          <p:nvPr>
            <p:ph idx="5" type="pic"/>
          </p:nvPr>
        </p:nvSpPr>
        <p:spPr>
          <a:xfrm>
            <a:off x="2941550" y="1923334"/>
            <a:ext cx="991800" cy="991800"/>
          </a:xfrm>
          <a:prstGeom prst="rect">
            <a:avLst/>
          </a:prstGeom>
          <a:noFill/>
          <a:ln>
            <a:noFill/>
          </a:ln>
        </p:spPr>
      </p:sp>
      <p:sp>
        <p:nvSpPr>
          <p:cNvPr id="279" name="Google Shape;279;p29"/>
          <p:cNvSpPr/>
          <p:nvPr>
            <p:ph idx="6" type="pic"/>
          </p:nvPr>
        </p:nvSpPr>
        <p:spPr>
          <a:xfrm>
            <a:off x="5227063" y="1923334"/>
            <a:ext cx="991800" cy="991800"/>
          </a:xfrm>
          <a:prstGeom prst="rect">
            <a:avLst/>
          </a:prstGeom>
          <a:noFill/>
          <a:ln>
            <a:noFill/>
          </a:ln>
        </p:spPr>
      </p:sp>
      <p:sp>
        <p:nvSpPr>
          <p:cNvPr id="280" name="Google Shape;280;p29"/>
          <p:cNvSpPr/>
          <p:nvPr>
            <p:ph idx="7" type="pic"/>
          </p:nvPr>
        </p:nvSpPr>
        <p:spPr>
          <a:xfrm>
            <a:off x="7495263" y="1923334"/>
            <a:ext cx="991800" cy="991800"/>
          </a:xfrm>
          <a:prstGeom prst="rect">
            <a:avLst/>
          </a:prstGeom>
          <a:noFill/>
          <a:ln>
            <a:noFill/>
          </a:ln>
        </p:spPr>
      </p:sp>
      <p:cxnSp>
        <p:nvCxnSpPr>
          <p:cNvPr id="281" name="Google Shape;281;p29"/>
          <p:cNvCxnSpPr/>
          <p:nvPr/>
        </p:nvCxnSpPr>
        <p:spPr>
          <a:xfrm>
            <a:off x="2286125" y="1801500"/>
            <a:ext cx="0" cy="3342000"/>
          </a:xfrm>
          <a:prstGeom prst="straightConnector1">
            <a:avLst/>
          </a:prstGeom>
          <a:noFill/>
          <a:ln cap="flat" cmpd="sng" w="19050">
            <a:solidFill>
              <a:schemeClr val="lt1"/>
            </a:solidFill>
            <a:prstDash val="solid"/>
            <a:round/>
            <a:headEnd len="med" w="med" type="none"/>
            <a:tailEnd len="med" w="med" type="none"/>
          </a:ln>
        </p:spPr>
      </p:cxnSp>
      <p:cxnSp>
        <p:nvCxnSpPr>
          <p:cNvPr id="282" name="Google Shape;282;p29"/>
          <p:cNvCxnSpPr/>
          <p:nvPr/>
        </p:nvCxnSpPr>
        <p:spPr>
          <a:xfrm>
            <a:off x="4580525" y="1801500"/>
            <a:ext cx="0" cy="3342000"/>
          </a:xfrm>
          <a:prstGeom prst="straightConnector1">
            <a:avLst/>
          </a:prstGeom>
          <a:noFill/>
          <a:ln cap="flat" cmpd="sng" w="19050">
            <a:solidFill>
              <a:schemeClr val="lt1"/>
            </a:solidFill>
            <a:prstDash val="solid"/>
            <a:round/>
            <a:headEnd len="med" w="med" type="none"/>
            <a:tailEnd len="med" w="med" type="none"/>
          </a:ln>
        </p:spPr>
      </p:cxnSp>
      <p:cxnSp>
        <p:nvCxnSpPr>
          <p:cNvPr id="283" name="Google Shape;283;p29"/>
          <p:cNvCxnSpPr/>
          <p:nvPr/>
        </p:nvCxnSpPr>
        <p:spPr>
          <a:xfrm>
            <a:off x="6857075" y="1801500"/>
            <a:ext cx="0" cy="3342000"/>
          </a:xfrm>
          <a:prstGeom prst="straightConnector1">
            <a:avLst/>
          </a:prstGeom>
          <a:noFill/>
          <a:ln cap="flat" cmpd="sng" w="19050">
            <a:solidFill>
              <a:schemeClr val="lt1"/>
            </a:solidFill>
            <a:prstDash val="solid"/>
            <a:round/>
            <a:headEnd len="med" w="med" type="none"/>
            <a:tailEnd len="med" w="med" type="none"/>
          </a:ln>
        </p:spPr>
      </p:cxnSp>
      <p:sp>
        <p:nvSpPr>
          <p:cNvPr id="284" name="Google Shape;284;p29"/>
          <p:cNvSpPr/>
          <p:nvPr>
            <p:ph idx="8" type="pic"/>
          </p:nvPr>
        </p:nvSpPr>
        <p:spPr>
          <a:xfrm>
            <a:off x="651288" y="1923334"/>
            <a:ext cx="991800" cy="991800"/>
          </a:xfrm>
          <a:prstGeom prst="rect">
            <a:avLst/>
          </a:prstGeom>
          <a:noFill/>
          <a:ln>
            <a:noFill/>
          </a:ln>
        </p:spPr>
      </p:sp>
      <p:sp>
        <p:nvSpPr>
          <p:cNvPr id="285" name="Google Shape;285;p29"/>
          <p:cNvSpPr txBox="1"/>
          <p:nvPr>
            <p:ph type="title"/>
          </p:nvPr>
        </p:nvSpPr>
        <p:spPr>
          <a:xfrm>
            <a:off x="361975" y="962092"/>
            <a:ext cx="57186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solidFill>
                  <a:schemeClr val="dk1"/>
                </a:solidFill>
              </a:defRPr>
            </a:lvl1pPr>
            <a:lvl2pPr lvl="1">
              <a:lnSpc>
                <a:spcPct val="90000"/>
              </a:lnSpc>
              <a:spcBef>
                <a:spcPts val="0"/>
              </a:spcBef>
              <a:spcAft>
                <a:spcPts val="0"/>
              </a:spcAft>
              <a:buNone/>
              <a:defRPr sz="3600">
                <a:solidFill>
                  <a:schemeClr val="dk1"/>
                </a:solidFill>
              </a:defRPr>
            </a:lvl2pPr>
            <a:lvl3pPr lvl="2">
              <a:lnSpc>
                <a:spcPct val="90000"/>
              </a:lnSpc>
              <a:spcBef>
                <a:spcPts val="0"/>
              </a:spcBef>
              <a:spcAft>
                <a:spcPts val="0"/>
              </a:spcAft>
              <a:buNone/>
              <a:defRPr sz="3600">
                <a:solidFill>
                  <a:schemeClr val="dk1"/>
                </a:solidFill>
              </a:defRPr>
            </a:lvl3pPr>
            <a:lvl4pPr lvl="3">
              <a:lnSpc>
                <a:spcPct val="90000"/>
              </a:lnSpc>
              <a:spcBef>
                <a:spcPts val="0"/>
              </a:spcBef>
              <a:spcAft>
                <a:spcPts val="0"/>
              </a:spcAft>
              <a:buNone/>
              <a:defRPr sz="3600">
                <a:solidFill>
                  <a:schemeClr val="dk1"/>
                </a:solidFill>
              </a:defRPr>
            </a:lvl4pPr>
            <a:lvl5pPr lvl="4">
              <a:lnSpc>
                <a:spcPct val="90000"/>
              </a:lnSpc>
              <a:spcBef>
                <a:spcPts val="0"/>
              </a:spcBef>
              <a:spcAft>
                <a:spcPts val="0"/>
              </a:spcAft>
              <a:buNone/>
              <a:defRPr sz="3600">
                <a:solidFill>
                  <a:schemeClr val="dk1"/>
                </a:solidFill>
              </a:defRPr>
            </a:lvl5pPr>
            <a:lvl6pPr lvl="5">
              <a:lnSpc>
                <a:spcPct val="90000"/>
              </a:lnSpc>
              <a:spcBef>
                <a:spcPts val="0"/>
              </a:spcBef>
              <a:spcAft>
                <a:spcPts val="0"/>
              </a:spcAft>
              <a:buNone/>
              <a:defRPr sz="3600">
                <a:solidFill>
                  <a:schemeClr val="dk1"/>
                </a:solidFill>
              </a:defRPr>
            </a:lvl6pPr>
            <a:lvl7pPr lvl="6">
              <a:lnSpc>
                <a:spcPct val="90000"/>
              </a:lnSpc>
              <a:spcBef>
                <a:spcPts val="0"/>
              </a:spcBef>
              <a:spcAft>
                <a:spcPts val="0"/>
              </a:spcAft>
              <a:buNone/>
              <a:defRPr sz="3600">
                <a:solidFill>
                  <a:schemeClr val="dk1"/>
                </a:solidFill>
              </a:defRPr>
            </a:lvl7pPr>
            <a:lvl8pPr lvl="7">
              <a:lnSpc>
                <a:spcPct val="90000"/>
              </a:lnSpc>
              <a:spcBef>
                <a:spcPts val="0"/>
              </a:spcBef>
              <a:spcAft>
                <a:spcPts val="0"/>
              </a:spcAft>
              <a:buNone/>
              <a:defRPr sz="3600">
                <a:solidFill>
                  <a:schemeClr val="dk1"/>
                </a:solidFill>
              </a:defRPr>
            </a:lvl8pPr>
            <a:lvl9pPr lvl="8">
              <a:lnSpc>
                <a:spcPct val="90000"/>
              </a:lnSpc>
              <a:spcBef>
                <a:spcPts val="0"/>
              </a:spcBef>
              <a:spcAft>
                <a:spcPts val="0"/>
              </a:spcAft>
              <a:buNone/>
              <a:defRPr sz="3600">
                <a:solidFill>
                  <a:schemeClr val="dk1"/>
                </a:solidFill>
              </a:defRPr>
            </a:lvl9pPr>
          </a:lstStyle>
          <a:p/>
        </p:txBody>
      </p:sp>
      <p:sp>
        <p:nvSpPr>
          <p:cNvPr id="286" name="Google Shape;286;p29"/>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87" name="Google Shape;287;p29"/>
          <p:cNvSpPr txBox="1"/>
          <p:nvPr>
            <p:ph idx="9"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8" name="Google Shape;288;p29"/>
          <p:cNvSpPr txBox="1"/>
          <p:nvPr>
            <p:ph idx="13" type="subTitle"/>
          </p:nvPr>
        </p:nvSpPr>
        <p:spPr>
          <a:xfrm>
            <a:off x="353250" y="3248209"/>
            <a:ext cx="1587900" cy="187800"/>
          </a:xfrm>
          <a:prstGeom prst="rect">
            <a:avLst/>
          </a:prstGeom>
        </p:spPr>
        <p:txBody>
          <a:bodyPr anchorCtr="0" anchor="t" bIns="0" lIns="0" spcFirstLastPara="1" rIns="0" wrap="square" tIns="0">
            <a:spAutoFit/>
          </a:bodyPr>
          <a:lstStyle>
            <a:lvl1pPr lvl="0" algn="ctr">
              <a:spcBef>
                <a:spcPts val="0"/>
              </a:spcBef>
              <a:spcAft>
                <a:spcPts val="0"/>
              </a:spcAft>
              <a:buClr>
                <a:schemeClr val="accent1"/>
              </a:buClr>
              <a:buSzPts val="1400"/>
              <a:buNone/>
              <a:defRPr>
                <a:solidFill>
                  <a:schemeClr val="accent1"/>
                </a:solidFill>
              </a:defRPr>
            </a:lvl1pPr>
            <a:lvl2pPr lvl="1" algn="ctr">
              <a:spcBef>
                <a:spcPts val="0"/>
              </a:spcBef>
              <a:spcAft>
                <a:spcPts val="0"/>
              </a:spcAft>
              <a:buClr>
                <a:schemeClr val="accent1"/>
              </a:buClr>
              <a:buSzPts val="1000"/>
              <a:buNone/>
              <a:defRPr sz="1000">
                <a:solidFill>
                  <a:schemeClr val="accent1"/>
                </a:solidFill>
              </a:defRPr>
            </a:lvl2pPr>
            <a:lvl3pPr lvl="2" algn="ctr">
              <a:spcBef>
                <a:spcPts val="0"/>
              </a:spcBef>
              <a:spcAft>
                <a:spcPts val="0"/>
              </a:spcAft>
              <a:buClr>
                <a:schemeClr val="accent1"/>
              </a:buClr>
              <a:buSzPts val="1000"/>
              <a:buNone/>
              <a:defRPr sz="1000">
                <a:solidFill>
                  <a:schemeClr val="accent1"/>
                </a:solidFill>
              </a:defRPr>
            </a:lvl3pPr>
            <a:lvl4pPr lvl="3" algn="ctr">
              <a:spcBef>
                <a:spcPts val="0"/>
              </a:spcBef>
              <a:spcAft>
                <a:spcPts val="0"/>
              </a:spcAft>
              <a:buClr>
                <a:schemeClr val="accent1"/>
              </a:buClr>
              <a:buSzPts val="1000"/>
              <a:buNone/>
              <a:defRPr sz="1000">
                <a:solidFill>
                  <a:schemeClr val="accent1"/>
                </a:solidFill>
              </a:defRPr>
            </a:lvl4pPr>
            <a:lvl5pPr lvl="4" algn="ctr">
              <a:spcBef>
                <a:spcPts val="0"/>
              </a:spcBef>
              <a:spcAft>
                <a:spcPts val="0"/>
              </a:spcAft>
              <a:buClr>
                <a:schemeClr val="accent1"/>
              </a:buClr>
              <a:buSzPts val="1000"/>
              <a:buNone/>
              <a:defRPr sz="1000">
                <a:solidFill>
                  <a:schemeClr val="accent1"/>
                </a:solidFill>
              </a:defRPr>
            </a:lvl5pPr>
            <a:lvl6pPr lvl="5" algn="ctr">
              <a:spcBef>
                <a:spcPts val="0"/>
              </a:spcBef>
              <a:spcAft>
                <a:spcPts val="0"/>
              </a:spcAft>
              <a:buClr>
                <a:schemeClr val="accent1"/>
              </a:buClr>
              <a:buSzPts val="1000"/>
              <a:buNone/>
              <a:defRPr sz="1000">
                <a:solidFill>
                  <a:schemeClr val="accent1"/>
                </a:solidFill>
              </a:defRPr>
            </a:lvl6pPr>
            <a:lvl7pPr lvl="6" algn="ctr">
              <a:spcBef>
                <a:spcPts val="0"/>
              </a:spcBef>
              <a:spcAft>
                <a:spcPts val="0"/>
              </a:spcAft>
              <a:buClr>
                <a:schemeClr val="accent1"/>
              </a:buClr>
              <a:buSzPts val="1000"/>
              <a:buNone/>
              <a:defRPr sz="1000">
                <a:solidFill>
                  <a:schemeClr val="accent1"/>
                </a:solidFill>
              </a:defRPr>
            </a:lvl7pPr>
            <a:lvl8pPr lvl="7" algn="ctr">
              <a:spcBef>
                <a:spcPts val="0"/>
              </a:spcBef>
              <a:spcAft>
                <a:spcPts val="0"/>
              </a:spcAft>
              <a:buClr>
                <a:schemeClr val="accent1"/>
              </a:buClr>
              <a:buSzPts val="1000"/>
              <a:buNone/>
              <a:defRPr sz="1000">
                <a:solidFill>
                  <a:schemeClr val="accent1"/>
                </a:solidFill>
              </a:defRPr>
            </a:lvl8pPr>
            <a:lvl9pPr lvl="8" algn="ctr">
              <a:spcBef>
                <a:spcPts val="0"/>
              </a:spcBef>
              <a:spcAft>
                <a:spcPts val="0"/>
              </a:spcAft>
              <a:buClr>
                <a:schemeClr val="accent1"/>
              </a:buClr>
              <a:buSzPts val="1000"/>
              <a:buNone/>
              <a:defRPr sz="1000">
                <a:solidFill>
                  <a:schemeClr val="accent1"/>
                </a:solidFill>
              </a:defRPr>
            </a:lvl9pPr>
          </a:lstStyle>
          <a:p/>
        </p:txBody>
      </p:sp>
      <p:sp>
        <p:nvSpPr>
          <p:cNvPr id="289" name="Google Shape;289;p29"/>
          <p:cNvSpPr txBox="1"/>
          <p:nvPr>
            <p:ph idx="14" type="subTitle"/>
          </p:nvPr>
        </p:nvSpPr>
        <p:spPr>
          <a:xfrm>
            <a:off x="353250" y="3050375"/>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800"/>
              <a:buNone/>
              <a:defRPr sz="800">
                <a:solidFill>
                  <a:schemeClr val="dk1"/>
                </a:solidFill>
              </a:defRPr>
            </a:lvl1pPr>
            <a:lvl2pPr lvl="1" algn="ctr">
              <a:spcBef>
                <a:spcPts val="0"/>
              </a:spcBef>
              <a:spcAft>
                <a:spcPts val="0"/>
              </a:spcAft>
              <a:buClr>
                <a:schemeClr val="dk1"/>
              </a:buClr>
              <a:buSzPts val="800"/>
              <a:buNone/>
              <a:defRPr sz="800">
                <a:solidFill>
                  <a:schemeClr val="dk1"/>
                </a:solidFill>
              </a:defRPr>
            </a:lvl2pPr>
            <a:lvl3pPr lvl="2" algn="ctr">
              <a:spcBef>
                <a:spcPts val="0"/>
              </a:spcBef>
              <a:spcAft>
                <a:spcPts val="0"/>
              </a:spcAft>
              <a:buClr>
                <a:schemeClr val="dk1"/>
              </a:buClr>
              <a:buSzPts val="800"/>
              <a:buNone/>
              <a:defRPr sz="800">
                <a:solidFill>
                  <a:schemeClr val="dk1"/>
                </a:solidFill>
              </a:defRPr>
            </a:lvl3pPr>
            <a:lvl4pPr lvl="3" algn="ctr">
              <a:spcBef>
                <a:spcPts val="0"/>
              </a:spcBef>
              <a:spcAft>
                <a:spcPts val="0"/>
              </a:spcAft>
              <a:buClr>
                <a:schemeClr val="dk1"/>
              </a:buClr>
              <a:buSzPts val="800"/>
              <a:buNone/>
              <a:defRPr sz="800">
                <a:solidFill>
                  <a:schemeClr val="dk1"/>
                </a:solidFill>
              </a:defRPr>
            </a:lvl4pPr>
            <a:lvl5pPr lvl="4" algn="ctr">
              <a:spcBef>
                <a:spcPts val="0"/>
              </a:spcBef>
              <a:spcAft>
                <a:spcPts val="0"/>
              </a:spcAft>
              <a:buClr>
                <a:schemeClr val="dk1"/>
              </a:buClr>
              <a:buSzPts val="800"/>
              <a:buNone/>
              <a:defRPr sz="800">
                <a:solidFill>
                  <a:schemeClr val="dk1"/>
                </a:solidFill>
              </a:defRPr>
            </a:lvl5pPr>
            <a:lvl6pPr lvl="5" algn="ctr">
              <a:spcBef>
                <a:spcPts val="0"/>
              </a:spcBef>
              <a:spcAft>
                <a:spcPts val="0"/>
              </a:spcAft>
              <a:buClr>
                <a:schemeClr val="dk1"/>
              </a:buClr>
              <a:buSzPts val="800"/>
              <a:buNone/>
              <a:defRPr sz="800">
                <a:solidFill>
                  <a:schemeClr val="dk1"/>
                </a:solidFill>
              </a:defRPr>
            </a:lvl6pPr>
            <a:lvl7pPr lvl="6" algn="ctr">
              <a:spcBef>
                <a:spcPts val="0"/>
              </a:spcBef>
              <a:spcAft>
                <a:spcPts val="0"/>
              </a:spcAft>
              <a:buClr>
                <a:schemeClr val="dk1"/>
              </a:buClr>
              <a:buSzPts val="800"/>
              <a:buNone/>
              <a:defRPr sz="800">
                <a:solidFill>
                  <a:schemeClr val="dk1"/>
                </a:solidFill>
              </a:defRPr>
            </a:lvl7pPr>
            <a:lvl8pPr lvl="7" algn="ctr">
              <a:spcBef>
                <a:spcPts val="0"/>
              </a:spcBef>
              <a:spcAft>
                <a:spcPts val="0"/>
              </a:spcAft>
              <a:buClr>
                <a:schemeClr val="dk1"/>
              </a:buClr>
              <a:buSzPts val="800"/>
              <a:buNone/>
              <a:defRPr sz="800">
                <a:solidFill>
                  <a:schemeClr val="dk1"/>
                </a:solidFill>
              </a:defRPr>
            </a:lvl8pPr>
            <a:lvl9pPr lvl="8" algn="ctr">
              <a:spcBef>
                <a:spcPts val="0"/>
              </a:spcBef>
              <a:spcAft>
                <a:spcPts val="0"/>
              </a:spcAft>
              <a:buClr>
                <a:schemeClr val="dk1"/>
              </a:buClr>
              <a:buSzPts val="800"/>
              <a:buNone/>
              <a:defRPr sz="800">
                <a:solidFill>
                  <a:schemeClr val="dk1"/>
                </a:solidFill>
              </a:defRPr>
            </a:lvl9pPr>
          </a:lstStyle>
          <a:p/>
        </p:txBody>
      </p:sp>
      <p:sp>
        <p:nvSpPr>
          <p:cNvPr id="290" name="Google Shape;290;p29"/>
          <p:cNvSpPr txBox="1"/>
          <p:nvPr>
            <p:ph idx="15" type="subTitle"/>
          </p:nvPr>
        </p:nvSpPr>
        <p:spPr>
          <a:xfrm>
            <a:off x="353250" y="4598973"/>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1pPr>
            <a:lvl2pPr lvl="1"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9pPr>
          </a:lstStyle>
          <a:p/>
        </p:txBody>
      </p:sp>
      <p:sp>
        <p:nvSpPr>
          <p:cNvPr id="291" name="Google Shape;291;p29"/>
          <p:cNvSpPr txBox="1"/>
          <p:nvPr>
            <p:ph idx="16" type="subTitle"/>
          </p:nvPr>
        </p:nvSpPr>
        <p:spPr>
          <a:xfrm>
            <a:off x="7188325" y="3248209"/>
            <a:ext cx="1587900" cy="187800"/>
          </a:xfrm>
          <a:prstGeom prst="rect">
            <a:avLst/>
          </a:prstGeom>
        </p:spPr>
        <p:txBody>
          <a:bodyPr anchorCtr="0" anchor="t" bIns="0" lIns="0" spcFirstLastPara="1" rIns="0" wrap="square" tIns="0">
            <a:spAutoFit/>
          </a:bodyPr>
          <a:lstStyle>
            <a:lvl1pPr lvl="0" algn="ctr">
              <a:spcBef>
                <a:spcPts val="0"/>
              </a:spcBef>
              <a:spcAft>
                <a:spcPts val="0"/>
              </a:spcAft>
              <a:buClr>
                <a:schemeClr val="accent1"/>
              </a:buClr>
              <a:buSzPts val="1400"/>
              <a:buNone/>
              <a:defRPr>
                <a:solidFill>
                  <a:schemeClr val="accent1"/>
                </a:solidFill>
              </a:defRPr>
            </a:lvl1pPr>
            <a:lvl2pPr lvl="1" algn="ctr">
              <a:spcBef>
                <a:spcPts val="0"/>
              </a:spcBef>
              <a:spcAft>
                <a:spcPts val="0"/>
              </a:spcAft>
              <a:buClr>
                <a:schemeClr val="accent1"/>
              </a:buClr>
              <a:buSzPts val="1000"/>
              <a:buNone/>
              <a:defRPr sz="1000">
                <a:solidFill>
                  <a:schemeClr val="accent1"/>
                </a:solidFill>
              </a:defRPr>
            </a:lvl2pPr>
            <a:lvl3pPr lvl="2" algn="ctr">
              <a:spcBef>
                <a:spcPts val="0"/>
              </a:spcBef>
              <a:spcAft>
                <a:spcPts val="0"/>
              </a:spcAft>
              <a:buClr>
                <a:schemeClr val="accent1"/>
              </a:buClr>
              <a:buSzPts val="1000"/>
              <a:buNone/>
              <a:defRPr sz="1000">
                <a:solidFill>
                  <a:schemeClr val="accent1"/>
                </a:solidFill>
              </a:defRPr>
            </a:lvl3pPr>
            <a:lvl4pPr lvl="3" algn="ctr">
              <a:spcBef>
                <a:spcPts val="0"/>
              </a:spcBef>
              <a:spcAft>
                <a:spcPts val="0"/>
              </a:spcAft>
              <a:buClr>
                <a:schemeClr val="accent1"/>
              </a:buClr>
              <a:buSzPts val="1000"/>
              <a:buNone/>
              <a:defRPr sz="1000">
                <a:solidFill>
                  <a:schemeClr val="accent1"/>
                </a:solidFill>
              </a:defRPr>
            </a:lvl4pPr>
            <a:lvl5pPr lvl="4" algn="ctr">
              <a:spcBef>
                <a:spcPts val="0"/>
              </a:spcBef>
              <a:spcAft>
                <a:spcPts val="0"/>
              </a:spcAft>
              <a:buClr>
                <a:schemeClr val="accent1"/>
              </a:buClr>
              <a:buSzPts val="1000"/>
              <a:buNone/>
              <a:defRPr sz="1000">
                <a:solidFill>
                  <a:schemeClr val="accent1"/>
                </a:solidFill>
              </a:defRPr>
            </a:lvl5pPr>
            <a:lvl6pPr lvl="5" algn="ctr">
              <a:spcBef>
                <a:spcPts val="0"/>
              </a:spcBef>
              <a:spcAft>
                <a:spcPts val="0"/>
              </a:spcAft>
              <a:buClr>
                <a:schemeClr val="accent1"/>
              </a:buClr>
              <a:buSzPts val="1000"/>
              <a:buNone/>
              <a:defRPr sz="1000">
                <a:solidFill>
                  <a:schemeClr val="accent1"/>
                </a:solidFill>
              </a:defRPr>
            </a:lvl6pPr>
            <a:lvl7pPr lvl="6" algn="ctr">
              <a:spcBef>
                <a:spcPts val="0"/>
              </a:spcBef>
              <a:spcAft>
                <a:spcPts val="0"/>
              </a:spcAft>
              <a:buClr>
                <a:schemeClr val="accent1"/>
              </a:buClr>
              <a:buSzPts val="1000"/>
              <a:buNone/>
              <a:defRPr sz="1000">
                <a:solidFill>
                  <a:schemeClr val="accent1"/>
                </a:solidFill>
              </a:defRPr>
            </a:lvl7pPr>
            <a:lvl8pPr lvl="7" algn="ctr">
              <a:spcBef>
                <a:spcPts val="0"/>
              </a:spcBef>
              <a:spcAft>
                <a:spcPts val="0"/>
              </a:spcAft>
              <a:buClr>
                <a:schemeClr val="accent1"/>
              </a:buClr>
              <a:buSzPts val="1000"/>
              <a:buNone/>
              <a:defRPr sz="1000">
                <a:solidFill>
                  <a:schemeClr val="accent1"/>
                </a:solidFill>
              </a:defRPr>
            </a:lvl8pPr>
            <a:lvl9pPr lvl="8" algn="ctr">
              <a:spcBef>
                <a:spcPts val="0"/>
              </a:spcBef>
              <a:spcAft>
                <a:spcPts val="0"/>
              </a:spcAft>
              <a:buClr>
                <a:schemeClr val="accent1"/>
              </a:buClr>
              <a:buSzPts val="1000"/>
              <a:buNone/>
              <a:defRPr sz="1000">
                <a:solidFill>
                  <a:schemeClr val="accent1"/>
                </a:solidFill>
              </a:defRPr>
            </a:lvl9pPr>
          </a:lstStyle>
          <a:p/>
        </p:txBody>
      </p:sp>
      <p:sp>
        <p:nvSpPr>
          <p:cNvPr id="292" name="Google Shape;292;p29"/>
          <p:cNvSpPr txBox="1"/>
          <p:nvPr>
            <p:ph idx="17" type="subTitle"/>
          </p:nvPr>
        </p:nvSpPr>
        <p:spPr>
          <a:xfrm>
            <a:off x="7188325" y="3050375"/>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800"/>
              <a:buNone/>
              <a:defRPr sz="800">
                <a:solidFill>
                  <a:schemeClr val="dk1"/>
                </a:solidFill>
              </a:defRPr>
            </a:lvl1pPr>
            <a:lvl2pPr lvl="1" algn="ctr">
              <a:spcBef>
                <a:spcPts val="0"/>
              </a:spcBef>
              <a:spcAft>
                <a:spcPts val="0"/>
              </a:spcAft>
              <a:buClr>
                <a:schemeClr val="dk1"/>
              </a:buClr>
              <a:buSzPts val="800"/>
              <a:buNone/>
              <a:defRPr sz="800">
                <a:solidFill>
                  <a:schemeClr val="dk1"/>
                </a:solidFill>
              </a:defRPr>
            </a:lvl2pPr>
            <a:lvl3pPr lvl="2" algn="ctr">
              <a:spcBef>
                <a:spcPts val="0"/>
              </a:spcBef>
              <a:spcAft>
                <a:spcPts val="0"/>
              </a:spcAft>
              <a:buClr>
                <a:schemeClr val="dk1"/>
              </a:buClr>
              <a:buSzPts val="800"/>
              <a:buNone/>
              <a:defRPr sz="800">
                <a:solidFill>
                  <a:schemeClr val="dk1"/>
                </a:solidFill>
              </a:defRPr>
            </a:lvl3pPr>
            <a:lvl4pPr lvl="3" algn="ctr">
              <a:spcBef>
                <a:spcPts val="0"/>
              </a:spcBef>
              <a:spcAft>
                <a:spcPts val="0"/>
              </a:spcAft>
              <a:buClr>
                <a:schemeClr val="dk1"/>
              </a:buClr>
              <a:buSzPts val="800"/>
              <a:buNone/>
              <a:defRPr sz="800">
                <a:solidFill>
                  <a:schemeClr val="dk1"/>
                </a:solidFill>
              </a:defRPr>
            </a:lvl4pPr>
            <a:lvl5pPr lvl="4" algn="ctr">
              <a:spcBef>
                <a:spcPts val="0"/>
              </a:spcBef>
              <a:spcAft>
                <a:spcPts val="0"/>
              </a:spcAft>
              <a:buClr>
                <a:schemeClr val="dk1"/>
              </a:buClr>
              <a:buSzPts val="800"/>
              <a:buNone/>
              <a:defRPr sz="800">
                <a:solidFill>
                  <a:schemeClr val="dk1"/>
                </a:solidFill>
              </a:defRPr>
            </a:lvl5pPr>
            <a:lvl6pPr lvl="5" algn="ctr">
              <a:spcBef>
                <a:spcPts val="0"/>
              </a:spcBef>
              <a:spcAft>
                <a:spcPts val="0"/>
              </a:spcAft>
              <a:buClr>
                <a:schemeClr val="dk1"/>
              </a:buClr>
              <a:buSzPts val="800"/>
              <a:buNone/>
              <a:defRPr sz="800">
                <a:solidFill>
                  <a:schemeClr val="dk1"/>
                </a:solidFill>
              </a:defRPr>
            </a:lvl6pPr>
            <a:lvl7pPr lvl="6" algn="ctr">
              <a:spcBef>
                <a:spcPts val="0"/>
              </a:spcBef>
              <a:spcAft>
                <a:spcPts val="0"/>
              </a:spcAft>
              <a:buClr>
                <a:schemeClr val="dk1"/>
              </a:buClr>
              <a:buSzPts val="800"/>
              <a:buNone/>
              <a:defRPr sz="800">
                <a:solidFill>
                  <a:schemeClr val="dk1"/>
                </a:solidFill>
              </a:defRPr>
            </a:lvl7pPr>
            <a:lvl8pPr lvl="7" algn="ctr">
              <a:spcBef>
                <a:spcPts val="0"/>
              </a:spcBef>
              <a:spcAft>
                <a:spcPts val="0"/>
              </a:spcAft>
              <a:buClr>
                <a:schemeClr val="dk1"/>
              </a:buClr>
              <a:buSzPts val="800"/>
              <a:buNone/>
              <a:defRPr sz="800">
                <a:solidFill>
                  <a:schemeClr val="dk1"/>
                </a:solidFill>
              </a:defRPr>
            </a:lvl8pPr>
            <a:lvl9pPr lvl="8" algn="ctr">
              <a:spcBef>
                <a:spcPts val="0"/>
              </a:spcBef>
              <a:spcAft>
                <a:spcPts val="0"/>
              </a:spcAft>
              <a:buClr>
                <a:schemeClr val="dk1"/>
              </a:buClr>
              <a:buSzPts val="800"/>
              <a:buNone/>
              <a:defRPr sz="800">
                <a:solidFill>
                  <a:schemeClr val="dk1"/>
                </a:solidFill>
              </a:defRPr>
            </a:lvl9pPr>
          </a:lstStyle>
          <a:p/>
        </p:txBody>
      </p:sp>
      <p:sp>
        <p:nvSpPr>
          <p:cNvPr id="293" name="Google Shape;293;p29"/>
          <p:cNvSpPr txBox="1"/>
          <p:nvPr>
            <p:ph idx="18" type="subTitle"/>
          </p:nvPr>
        </p:nvSpPr>
        <p:spPr>
          <a:xfrm>
            <a:off x="7188325" y="4598973"/>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1pPr>
            <a:lvl2pPr lvl="1"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9pPr>
          </a:lstStyle>
          <a:p/>
        </p:txBody>
      </p:sp>
      <p:sp>
        <p:nvSpPr>
          <p:cNvPr id="294" name="Google Shape;294;p29"/>
          <p:cNvSpPr txBox="1"/>
          <p:nvPr>
            <p:ph idx="19" type="subTitle"/>
          </p:nvPr>
        </p:nvSpPr>
        <p:spPr>
          <a:xfrm>
            <a:off x="4924850" y="3248209"/>
            <a:ext cx="1587900" cy="187800"/>
          </a:xfrm>
          <a:prstGeom prst="rect">
            <a:avLst/>
          </a:prstGeom>
        </p:spPr>
        <p:txBody>
          <a:bodyPr anchorCtr="0" anchor="t" bIns="0" lIns="0" spcFirstLastPara="1" rIns="0" wrap="square" tIns="0">
            <a:spAutoFit/>
          </a:bodyPr>
          <a:lstStyle>
            <a:lvl1pPr lvl="0" algn="ctr">
              <a:spcBef>
                <a:spcPts val="0"/>
              </a:spcBef>
              <a:spcAft>
                <a:spcPts val="0"/>
              </a:spcAft>
              <a:buClr>
                <a:schemeClr val="accent1"/>
              </a:buClr>
              <a:buSzPts val="1400"/>
              <a:buNone/>
              <a:defRPr>
                <a:solidFill>
                  <a:schemeClr val="accent1"/>
                </a:solidFill>
              </a:defRPr>
            </a:lvl1pPr>
            <a:lvl2pPr lvl="1" algn="ctr">
              <a:spcBef>
                <a:spcPts val="0"/>
              </a:spcBef>
              <a:spcAft>
                <a:spcPts val="0"/>
              </a:spcAft>
              <a:buClr>
                <a:schemeClr val="accent1"/>
              </a:buClr>
              <a:buSzPts val="1000"/>
              <a:buNone/>
              <a:defRPr sz="1000">
                <a:solidFill>
                  <a:schemeClr val="accent1"/>
                </a:solidFill>
              </a:defRPr>
            </a:lvl2pPr>
            <a:lvl3pPr lvl="2" algn="ctr">
              <a:spcBef>
                <a:spcPts val="0"/>
              </a:spcBef>
              <a:spcAft>
                <a:spcPts val="0"/>
              </a:spcAft>
              <a:buClr>
                <a:schemeClr val="accent1"/>
              </a:buClr>
              <a:buSzPts val="1000"/>
              <a:buNone/>
              <a:defRPr sz="1000">
                <a:solidFill>
                  <a:schemeClr val="accent1"/>
                </a:solidFill>
              </a:defRPr>
            </a:lvl3pPr>
            <a:lvl4pPr lvl="3" algn="ctr">
              <a:spcBef>
                <a:spcPts val="0"/>
              </a:spcBef>
              <a:spcAft>
                <a:spcPts val="0"/>
              </a:spcAft>
              <a:buClr>
                <a:schemeClr val="accent1"/>
              </a:buClr>
              <a:buSzPts val="1000"/>
              <a:buNone/>
              <a:defRPr sz="1000">
                <a:solidFill>
                  <a:schemeClr val="accent1"/>
                </a:solidFill>
              </a:defRPr>
            </a:lvl4pPr>
            <a:lvl5pPr lvl="4" algn="ctr">
              <a:spcBef>
                <a:spcPts val="0"/>
              </a:spcBef>
              <a:spcAft>
                <a:spcPts val="0"/>
              </a:spcAft>
              <a:buClr>
                <a:schemeClr val="accent1"/>
              </a:buClr>
              <a:buSzPts val="1000"/>
              <a:buNone/>
              <a:defRPr sz="1000">
                <a:solidFill>
                  <a:schemeClr val="accent1"/>
                </a:solidFill>
              </a:defRPr>
            </a:lvl5pPr>
            <a:lvl6pPr lvl="5" algn="ctr">
              <a:spcBef>
                <a:spcPts val="0"/>
              </a:spcBef>
              <a:spcAft>
                <a:spcPts val="0"/>
              </a:spcAft>
              <a:buClr>
                <a:schemeClr val="accent1"/>
              </a:buClr>
              <a:buSzPts val="1000"/>
              <a:buNone/>
              <a:defRPr sz="1000">
                <a:solidFill>
                  <a:schemeClr val="accent1"/>
                </a:solidFill>
              </a:defRPr>
            </a:lvl6pPr>
            <a:lvl7pPr lvl="6" algn="ctr">
              <a:spcBef>
                <a:spcPts val="0"/>
              </a:spcBef>
              <a:spcAft>
                <a:spcPts val="0"/>
              </a:spcAft>
              <a:buClr>
                <a:schemeClr val="accent1"/>
              </a:buClr>
              <a:buSzPts val="1000"/>
              <a:buNone/>
              <a:defRPr sz="1000">
                <a:solidFill>
                  <a:schemeClr val="accent1"/>
                </a:solidFill>
              </a:defRPr>
            </a:lvl7pPr>
            <a:lvl8pPr lvl="7" algn="ctr">
              <a:spcBef>
                <a:spcPts val="0"/>
              </a:spcBef>
              <a:spcAft>
                <a:spcPts val="0"/>
              </a:spcAft>
              <a:buClr>
                <a:schemeClr val="accent1"/>
              </a:buClr>
              <a:buSzPts val="1000"/>
              <a:buNone/>
              <a:defRPr sz="1000">
                <a:solidFill>
                  <a:schemeClr val="accent1"/>
                </a:solidFill>
              </a:defRPr>
            </a:lvl8pPr>
            <a:lvl9pPr lvl="8" algn="ctr">
              <a:spcBef>
                <a:spcPts val="0"/>
              </a:spcBef>
              <a:spcAft>
                <a:spcPts val="0"/>
              </a:spcAft>
              <a:buClr>
                <a:schemeClr val="accent1"/>
              </a:buClr>
              <a:buSzPts val="1000"/>
              <a:buNone/>
              <a:defRPr sz="1000">
                <a:solidFill>
                  <a:schemeClr val="accent1"/>
                </a:solidFill>
              </a:defRPr>
            </a:lvl9pPr>
          </a:lstStyle>
          <a:p/>
        </p:txBody>
      </p:sp>
      <p:sp>
        <p:nvSpPr>
          <p:cNvPr id="295" name="Google Shape;295;p29"/>
          <p:cNvSpPr txBox="1"/>
          <p:nvPr>
            <p:ph idx="20" type="subTitle"/>
          </p:nvPr>
        </p:nvSpPr>
        <p:spPr>
          <a:xfrm>
            <a:off x="4924850" y="3050375"/>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800"/>
              <a:buNone/>
              <a:defRPr sz="800">
                <a:solidFill>
                  <a:schemeClr val="dk1"/>
                </a:solidFill>
              </a:defRPr>
            </a:lvl1pPr>
            <a:lvl2pPr lvl="1" algn="ctr">
              <a:spcBef>
                <a:spcPts val="0"/>
              </a:spcBef>
              <a:spcAft>
                <a:spcPts val="0"/>
              </a:spcAft>
              <a:buClr>
                <a:schemeClr val="dk1"/>
              </a:buClr>
              <a:buSzPts val="800"/>
              <a:buNone/>
              <a:defRPr sz="800">
                <a:solidFill>
                  <a:schemeClr val="dk1"/>
                </a:solidFill>
              </a:defRPr>
            </a:lvl2pPr>
            <a:lvl3pPr lvl="2" algn="ctr">
              <a:spcBef>
                <a:spcPts val="0"/>
              </a:spcBef>
              <a:spcAft>
                <a:spcPts val="0"/>
              </a:spcAft>
              <a:buClr>
                <a:schemeClr val="dk1"/>
              </a:buClr>
              <a:buSzPts val="800"/>
              <a:buNone/>
              <a:defRPr sz="800">
                <a:solidFill>
                  <a:schemeClr val="dk1"/>
                </a:solidFill>
              </a:defRPr>
            </a:lvl3pPr>
            <a:lvl4pPr lvl="3" algn="ctr">
              <a:spcBef>
                <a:spcPts val="0"/>
              </a:spcBef>
              <a:spcAft>
                <a:spcPts val="0"/>
              </a:spcAft>
              <a:buClr>
                <a:schemeClr val="dk1"/>
              </a:buClr>
              <a:buSzPts val="800"/>
              <a:buNone/>
              <a:defRPr sz="800">
                <a:solidFill>
                  <a:schemeClr val="dk1"/>
                </a:solidFill>
              </a:defRPr>
            </a:lvl4pPr>
            <a:lvl5pPr lvl="4" algn="ctr">
              <a:spcBef>
                <a:spcPts val="0"/>
              </a:spcBef>
              <a:spcAft>
                <a:spcPts val="0"/>
              </a:spcAft>
              <a:buClr>
                <a:schemeClr val="dk1"/>
              </a:buClr>
              <a:buSzPts val="800"/>
              <a:buNone/>
              <a:defRPr sz="800">
                <a:solidFill>
                  <a:schemeClr val="dk1"/>
                </a:solidFill>
              </a:defRPr>
            </a:lvl5pPr>
            <a:lvl6pPr lvl="5" algn="ctr">
              <a:spcBef>
                <a:spcPts val="0"/>
              </a:spcBef>
              <a:spcAft>
                <a:spcPts val="0"/>
              </a:spcAft>
              <a:buClr>
                <a:schemeClr val="dk1"/>
              </a:buClr>
              <a:buSzPts val="800"/>
              <a:buNone/>
              <a:defRPr sz="800">
                <a:solidFill>
                  <a:schemeClr val="dk1"/>
                </a:solidFill>
              </a:defRPr>
            </a:lvl6pPr>
            <a:lvl7pPr lvl="6" algn="ctr">
              <a:spcBef>
                <a:spcPts val="0"/>
              </a:spcBef>
              <a:spcAft>
                <a:spcPts val="0"/>
              </a:spcAft>
              <a:buClr>
                <a:schemeClr val="dk1"/>
              </a:buClr>
              <a:buSzPts val="800"/>
              <a:buNone/>
              <a:defRPr sz="800">
                <a:solidFill>
                  <a:schemeClr val="dk1"/>
                </a:solidFill>
              </a:defRPr>
            </a:lvl7pPr>
            <a:lvl8pPr lvl="7" algn="ctr">
              <a:spcBef>
                <a:spcPts val="0"/>
              </a:spcBef>
              <a:spcAft>
                <a:spcPts val="0"/>
              </a:spcAft>
              <a:buClr>
                <a:schemeClr val="dk1"/>
              </a:buClr>
              <a:buSzPts val="800"/>
              <a:buNone/>
              <a:defRPr sz="800">
                <a:solidFill>
                  <a:schemeClr val="dk1"/>
                </a:solidFill>
              </a:defRPr>
            </a:lvl8pPr>
            <a:lvl9pPr lvl="8" algn="ctr">
              <a:spcBef>
                <a:spcPts val="0"/>
              </a:spcBef>
              <a:spcAft>
                <a:spcPts val="0"/>
              </a:spcAft>
              <a:buClr>
                <a:schemeClr val="dk1"/>
              </a:buClr>
              <a:buSzPts val="800"/>
              <a:buNone/>
              <a:defRPr sz="800">
                <a:solidFill>
                  <a:schemeClr val="dk1"/>
                </a:solidFill>
              </a:defRPr>
            </a:lvl9pPr>
          </a:lstStyle>
          <a:p/>
        </p:txBody>
      </p:sp>
      <p:sp>
        <p:nvSpPr>
          <p:cNvPr id="296" name="Google Shape;296;p29"/>
          <p:cNvSpPr txBox="1"/>
          <p:nvPr>
            <p:ph idx="21" type="subTitle"/>
          </p:nvPr>
        </p:nvSpPr>
        <p:spPr>
          <a:xfrm>
            <a:off x="4924850" y="4598973"/>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1pPr>
            <a:lvl2pPr lvl="1"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9pPr>
          </a:lstStyle>
          <a:p/>
        </p:txBody>
      </p:sp>
      <p:sp>
        <p:nvSpPr>
          <p:cNvPr id="297" name="Google Shape;297;p29"/>
          <p:cNvSpPr txBox="1"/>
          <p:nvPr>
            <p:ph idx="22" type="subTitle"/>
          </p:nvPr>
        </p:nvSpPr>
        <p:spPr>
          <a:xfrm>
            <a:off x="2643513" y="3248209"/>
            <a:ext cx="1587900" cy="187800"/>
          </a:xfrm>
          <a:prstGeom prst="rect">
            <a:avLst/>
          </a:prstGeom>
        </p:spPr>
        <p:txBody>
          <a:bodyPr anchorCtr="0" anchor="t" bIns="0" lIns="0" spcFirstLastPara="1" rIns="0" wrap="square" tIns="0">
            <a:spAutoFit/>
          </a:bodyPr>
          <a:lstStyle>
            <a:lvl1pPr lvl="0" algn="ctr">
              <a:spcBef>
                <a:spcPts val="0"/>
              </a:spcBef>
              <a:spcAft>
                <a:spcPts val="0"/>
              </a:spcAft>
              <a:buClr>
                <a:schemeClr val="accent1"/>
              </a:buClr>
              <a:buSzPts val="1400"/>
              <a:buNone/>
              <a:defRPr>
                <a:solidFill>
                  <a:schemeClr val="accent1"/>
                </a:solidFill>
              </a:defRPr>
            </a:lvl1pPr>
            <a:lvl2pPr lvl="1" algn="ctr">
              <a:spcBef>
                <a:spcPts val="0"/>
              </a:spcBef>
              <a:spcAft>
                <a:spcPts val="0"/>
              </a:spcAft>
              <a:buClr>
                <a:schemeClr val="accent1"/>
              </a:buClr>
              <a:buSzPts val="1000"/>
              <a:buNone/>
              <a:defRPr sz="1000">
                <a:solidFill>
                  <a:schemeClr val="accent1"/>
                </a:solidFill>
              </a:defRPr>
            </a:lvl2pPr>
            <a:lvl3pPr lvl="2" algn="ctr">
              <a:spcBef>
                <a:spcPts val="0"/>
              </a:spcBef>
              <a:spcAft>
                <a:spcPts val="0"/>
              </a:spcAft>
              <a:buClr>
                <a:schemeClr val="accent1"/>
              </a:buClr>
              <a:buSzPts val="1000"/>
              <a:buNone/>
              <a:defRPr sz="1000">
                <a:solidFill>
                  <a:schemeClr val="accent1"/>
                </a:solidFill>
              </a:defRPr>
            </a:lvl3pPr>
            <a:lvl4pPr lvl="3" algn="ctr">
              <a:spcBef>
                <a:spcPts val="0"/>
              </a:spcBef>
              <a:spcAft>
                <a:spcPts val="0"/>
              </a:spcAft>
              <a:buClr>
                <a:schemeClr val="accent1"/>
              </a:buClr>
              <a:buSzPts val="1000"/>
              <a:buNone/>
              <a:defRPr sz="1000">
                <a:solidFill>
                  <a:schemeClr val="accent1"/>
                </a:solidFill>
              </a:defRPr>
            </a:lvl4pPr>
            <a:lvl5pPr lvl="4" algn="ctr">
              <a:spcBef>
                <a:spcPts val="0"/>
              </a:spcBef>
              <a:spcAft>
                <a:spcPts val="0"/>
              </a:spcAft>
              <a:buClr>
                <a:schemeClr val="accent1"/>
              </a:buClr>
              <a:buSzPts val="1000"/>
              <a:buNone/>
              <a:defRPr sz="1000">
                <a:solidFill>
                  <a:schemeClr val="accent1"/>
                </a:solidFill>
              </a:defRPr>
            </a:lvl5pPr>
            <a:lvl6pPr lvl="5" algn="ctr">
              <a:spcBef>
                <a:spcPts val="0"/>
              </a:spcBef>
              <a:spcAft>
                <a:spcPts val="0"/>
              </a:spcAft>
              <a:buClr>
                <a:schemeClr val="accent1"/>
              </a:buClr>
              <a:buSzPts val="1000"/>
              <a:buNone/>
              <a:defRPr sz="1000">
                <a:solidFill>
                  <a:schemeClr val="accent1"/>
                </a:solidFill>
              </a:defRPr>
            </a:lvl6pPr>
            <a:lvl7pPr lvl="6" algn="ctr">
              <a:spcBef>
                <a:spcPts val="0"/>
              </a:spcBef>
              <a:spcAft>
                <a:spcPts val="0"/>
              </a:spcAft>
              <a:buClr>
                <a:schemeClr val="accent1"/>
              </a:buClr>
              <a:buSzPts val="1000"/>
              <a:buNone/>
              <a:defRPr sz="1000">
                <a:solidFill>
                  <a:schemeClr val="accent1"/>
                </a:solidFill>
              </a:defRPr>
            </a:lvl7pPr>
            <a:lvl8pPr lvl="7" algn="ctr">
              <a:spcBef>
                <a:spcPts val="0"/>
              </a:spcBef>
              <a:spcAft>
                <a:spcPts val="0"/>
              </a:spcAft>
              <a:buClr>
                <a:schemeClr val="accent1"/>
              </a:buClr>
              <a:buSzPts val="1000"/>
              <a:buNone/>
              <a:defRPr sz="1000">
                <a:solidFill>
                  <a:schemeClr val="accent1"/>
                </a:solidFill>
              </a:defRPr>
            </a:lvl8pPr>
            <a:lvl9pPr lvl="8" algn="ctr">
              <a:spcBef>
                <a:spcPts val="0"/>
              </a:spcBef>
              <a:spcAft>
                <a:spcPts val="0"/>
              </a:spcAft>
              <a:buClr>
                <a:schemeClr val="accent1"/>
              </a:buClr>
              <a:buSzPts val="1000"/>
              <a:buNone/>
              <a:defRPr sz="1000">
                <a:solidFill>
                  <a:schemeClr val="accent1"/>
                </a:solidFill>
              </a:defRPr>
            </a:lvl9pPr>
          </a:lstStyle>
          <a:p/>
        </p:txBody>
      </p:sp>
      <p:sp>
        <p:nvSpPr>
          <p:cNvPr id="298" name="Google Shape;298;p29"/>
          <p:cNvSpPr txBox="1"/>
          <p:nvPr>
            <p:ph idx="23" type="subTitle"/>
          </p:nvPr>
        </p:nvSpPr>
        <p:spPr>
          <a:xfrm>
            <a:off x="2643513" y="3050375"/>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800"/>
              <a:buNone/>
              <a:defRPr sz="800">
                <a:solidFill>
                  <a:schemeClr val="dk1"/>
                </a:solidFill>
              </a:defRPr>
            </a:lvl1pPr>
            <a:lvl2pPr lvl="1" algn="ctr">
              <a:spcBef>
                <a:spcPts val="0"/>
              </a:spcBef>
              <a:spcAft>
                <a:spcPts val="0"/>
              </a:spcAft>
              <a:buClr>
                <a:schemeClr val="dk1"/>
              </a:buClr>
              <a:buSzPts val="800"/>
              <a:buNone/>
              <a:defRPr sz="800">
                <a:solidFill>
                  <a:schemeClr val="dk1"/>
                </a:solidFill>
              </a:defRPr>
            </a:lvl2pPr>
            <a:lvl3pPr lvl="2" algn="ctr">
              <a:spcBef>
                <a:spcPts val="0"/>
              </a:spcBef>
              <a:spcAft>
                <a:spcPts val="0"/>
              </a:spcAft>
              <a:buClr>
                <a:schemeClr val="dk1"/>
              </a:buClr>
              <a:buSzPts val="800"/>
              <a:buNone/>
              <a:defRPr sz="800">
                <a:solidFill>
                  <a:schemeClr val="dk1"/>
                </a:solidFill>
              </a:defRPr>
            </a:lvl3pPr>
            <a:lvl4pPr lvl="3" algn="ctr">
              <a:spcBef>
                <a:spcPts val="0"/>
              </a:spcBef>
              <a:spcAft>
                <a:spcPts val="0"/>
              </a:spcAft>
              <a:buClr>
                <a:schemeClr val="dk1"/>
              </a:buClr>
              <a:buSzPts val="800"/>
              <a:buNone/>
              <a:defRPr sz="800">
                <a:solidFill>
                  <a:schemeClr val="dk1"/>
                </a:solidFill>
              </a:defRPr>
            </a:lvl4pPr>
            <a:lvl5pPr lvl="4" algn="ctr">
              <a:spcBef>
                <a:spcPts val="0"/>
              </a:spcBef>
              <a:spcAft>
                <a:spcPts val="0"/>
              </a:spcAft>
              <a:buClr>
                <a:schemeClr val="dk1"/>
              </a:buClr>
              <a:buSzPts val="800"/>
              <a:buNone/>
              <a:defRPr sz="800">
                <a:solidFill>
                  <a:schemeClr val="dk1"/>
                </a:solidFill>
              </a:defRPr>
            </a:lvl5pPr>
            <a:lvl6pPr lvl="5" algn="ctr">
              <a:spcBef>
                <a:spcPts val="0"/>
              </a:spcBef>
              <a:spcAft>
                <a:spcPts val="0"/>
              </a:spcAft>
              <a:buClr>
                <a:schemeClr val="dk1"/>
              </a:buClr>
              <a:buSzPts val="800"/>
              <a:buNone/>
              <a:defRPr sz="800">
                <a:solidFill>
                  <a:schemeClr val="dk1"/>
                </a:solidFill>
              </a:defRPr>
            </a:lvl6pPr>
            <a:lvl7pPr lvl="6" algn="ctr">
              <a:spcBef>
                <a:spcPts val="0"/>
              </a:spcBef>
              <a:spcAft>
                <a:spcPts val="0"/>
              </a:spcAft>
              <a:buClr>
                <a:schemeClr val="dk1"/>
              </a:buClr>
              <a:buSzPts val="800"/>
              <a:buNone/>
              <a:defRPr sz="800">
                <a:solidFill>
                  <a:schemeClr val="dk1"/>
                </a:solidFill>
              </a:defRPr>
            </a:lvl7pPr>
            <a:lvl8pPr lvl="7" algn="ctr">
              <a:spcBef>
                <a:spcPts val="0"/>
              </a:spcBef>
              <a:spcAft>
                <a:spcPts val="0"/>
              </a:spcAft>
              <a:buClr>
                <a:schemeClr val="dk1"/>
              </a:buClr>
              <a:buSzPts val="800"/>
              <a:buNone/>
              <a:defRPr sz="800">
                <a:solidFill>
                  <a:schemeClr val="dk1"/>
                </a:solidFill>
              </a:defRPr>
            </a:lvl8pPr>
            <a:lvl9pPr lvl="8" algn="ctr">
              <a:spcBef>
                <a:spcPts val="0"/>
              </a:spcBef>
              <a:spcAft>
                <a:spcPts val="0"/>
              </a:spcAft>
              <a:buClr>
                <a:schemeClr val="dk1"/>
              </a:buClr>
              <a:buSzPts val="800"/>
              <a:buNone/>
              <a:defRPr sz="800">
                <a:solidFill>
                  <a:schemeClr val="dk1"/>
                </a:solidFill>
              </a:defRPr>
            </a:lvl9pPr>
          </a:lstStyle>
          <a:p/>
        </p:txBody>
      </p:sp>
      <p:sp>
        <p:nvSpPr>
          <p:cNvPr id="299" name="Google Shape;299;p29"/>
          <p:cNvSpPr txBox="1"/>
          <p:nvPr>
            <p:ph idx="24" type="subTitle"/>
          </p:nvPr>
        </p:nvSpPr>
        <p:spPr>
          <a:xfrm>
            <a:off x="2643513" y="4598973"/>
            <a:ext cx="1587900" cy="219600"/>
          </a:xfrm>
          <a:prstGeom prst="rect">
            <a:avLst/>
          </a:prstGeom>
        </p:spPr>
        <p:txBody>
          <a:bodyPr anchorCtr="0" anchor="ctr" bIns="0" lIns="0" spcFirstLastPara="1" rIns="0" wrap="square" tIns="0">
            <a:noAutofit/>
          </a:bodyPr>
          <a:lstStyle>
            <a:lvl1pPr lvl="0" algn="ctr">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1pPr>
            <a:lvl2pPr lvl="1"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Eight members">
  <p:cSld name="CUSTOM_6">
    <p:spTree>
      <p:nvGrpSpPr>
        <p:cNvPr id="300" name="Shape 300"/>
        <p:cNvGrpSpPr/>
        <p:nvPr/>
      </p:nvGrpSpPr>
      <p:grpSpPr>
        <a:xfrm>
          <a:off x="0" y="0"/>
          <a:ext cx="0" cy="0"/>
          <a:chOff x="0" y="0"/>
          <a:chExt cx="0" cy="0"/>
        </a:xfrm>
      </p:grpSpPr>
      <p:sp>
        <p:nvSpPr>
          <p:cNvPr id="301" name="Google Shape;301;p30"/>
          <p:cNvSpPr txBox="1"/>
          <p:nvPr>
            <p:ph idx="1" type="subTitle"/>
          </p:nvPr>
        </p:nvSpPr>
        <p:spPr>
          <a:xfrm>
            <a:off x="6750600" y="1283963"/>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02" name="Google Shape;302;p30"/>
          <p:cNvSpPr txBox="1"/>
          <p:nvPr>
            <p:ph idx="2" type="subTitle"/>
          </p:nvPr>
        </p:nvSpPr>
        <p:spPr>
          <a:xfrm>
            <a:off x="6750600" y="1054750"/>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03" name="Google Shape;303;p30"/>
          <p:cNvSpPr txBox="1"/>
          <p:nvPr>
            <p:ph idx="3" type="subTitle"/>
          </p:nvPr>
        </p:nvSpPr>
        <p:spPr>
          <a:xfrm>
            <a:off x="6750600" y="1427900"/>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04" name="Google Shape;304;p30"/>
          <p:cNvSpPr/>
          <p:nvPr>
            <p:ph idx="4" type="pic"/>
          </p:nvPr>
        </p:nvSpPr>
        <p:spPr>
          <a:xfrm>
            <a:off x="6080709" y="1066100"/>
            <a:ext cx="530400" cy="530400"/>
          </a:xfrm>
          <a:prstGeom prst="rect">
            <a:avLst/>
          </a:prstGeom>
          <a:noFill/>
          <a:ln>
            <a:noFill/>
          </a:ln>
        </p:spPr>
      </p:sp>
      <p:sp>
        <p:nvSpPr>
          <p:cNvPr id="305" name="Google Shape;305;p30"/>
          <p:cNvSpPr txBox="1"/>
          <p:nvPr>
            <p:ph idx="5" type="subTitle"/>
          </p:nvPr>
        </p:nvSpPr>
        <p:spPr>
          <a:xfrm>
            <a:off x="3824550" y="1283963"/>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06" name="Google Shape;306;p30"/>
          <p:cNvSpPr txBox="1"/>
          <p:nvPr>
            <p:ph idx="6" type="subTitle"/>
          </p:nvPr>
        </p:nvSpPr>
        <p:spPr>
          <a:xfrm>
            <a:off x="3824550" y="1054750"/>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07" name="Google Shape;307;p30"/>
          <p:cNvSpPr txBox="1"/>
          <p:nvPr>
            <p:ph idx="7" type="subTitle"/>
          </p:nvPr>
        </p:nvSpPr>
        <p:spPr>
          <a:xfrm>
            <a:off x="3824550" y="1427900"/>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08" name="Google Shape;308;p30"/>
          <p:cNvSpPr/>
          <p:nvPr>
            <p:ph idx="8" type="pic"/>
          </p:nvPr>
        </p:nvSpPr>
        <p:spPr>
          <a:xfrm>
            <a:off x="3154659" y="1066100"/>
            <a:ext cx="530400" cy="530400"/>
          </a:xfrm>
          <a:prstGeom prst="rect">
            <a:avLst/>
          </a:prstGeom>
          <a:noFill/>
          <a:ln>
            <a:noFill/>
          </a:ln>
        </p:spPr>
      </p:sp>
      <p:sp>
        <p:nvSpPr>
          <p:cNvPr id="309" name="Google Shape;309;p30"/>
          <p:cNvSpPr txBox="1"/>
          <p:nvPr>
            <p:ph idx="9" type="subTitle"/>
          </p:nvPr>
        </p:nvSpPr>
        <p:spPr>
          <a:xfrm>
            <a:off x="6750600" y="2193728"/>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10" name="Google Shape;310;p30"/>
          <p:cNvSpPr txBox="1"/>
          <p:nvPr>
            <p:ph idx="13" type="subTitle"/>
          </p:nvPr>
        </p:nvSpPr>
        <p:spPr>
          <a:xfrm>
            <a:off x="6750600" y="1964514"/>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11" name="Google Shape;311;p30"/>
          <p:cNvSpPr txBox="1"/>
          <p:nvPr>
            <p:ph idx="14" type="subTitle"/>
          </p:nvPr>
        </p:nvSpPr>
        <p:spPr>
          <a:xfrm>
            <a:off x="6750600" y="2337664"/>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12" name="Google Shape;312;p30"/>
          <p:cNvSpPr/>
          <p:nvPr>
            <p:ph idx="15" type="pic"/>
          </p:nvPr>
        </p:nvSpPr>
        <p:spPr>
          <a:xfrm>
            <a:off x="6080709" y="1975864"/>
            <a:ext cx="530400" cy="530400"/>
          </a:xfrm>
          <a:prstGeom prst="rect">
            <a:avLst/>
          </a:prstGeom>
          <a:noFill/>
          <a:ln>
            <a:noFill/>
          </a:ln>
        </p:spPr>
      </p:sp>
      <p:sp>
        <p:nvSpPr>
          <p:cNvPr id="313" name="Google Shape;313;p30"/>
          <p:cNvSpPr txBox="1"/>
          <p:nvPr>
            <p:ph idx="16" type="subTitle"/>
          </p:nvPr>
        </p:nvSpPr>
        <p:spPr>
          <a:xfrm>
            <a:off x="3824550" y="2193728"/>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14" name="Google Shape;314;p30"/>
          <p:cNvSpPr txBox="1"/>
          <p:nvPr>
            <p:ph idx="17" type="subTitle"/>
          </p:nvPr>
        </p:nvSpPr>
        <p:spPr>
          <a:xfrm>
            <a:off x="3824550" y="1964514"/>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15" name="Google Shape;315;p30"/>
          <p:cNvSpPr txBox="1"/>
          <p:nvPr>
            <p:ph idx="18" type="subTitle"/>
          </p:nvPr>
        </p:nvSpPr>
        <p:spPr>
          <a:xfrm>
            <a:off x="3824550" y="2337664"/>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16" name="Google Shape;316;p30"/>
          <p:cNvSpPr/>
          <p:nvPr>
            <p:ph idx="19" type="pic"/>
          </p:nvPr>
        </p:nvSpPr>
        <p:spPr>
          <a:xfrm>
            <a:off x="3154659" y="1975864"/>
            <a:ext cx="530400" cy="530400"/>
          </a:xfrm>
          <a:prstGeom prst="rect">
            <a:avLst/>
          </a:prstGeom>
          <a:noFill/>
          <a:ln>
            <a:noFill/>
          </a:ln>
        </p:spPr>
      </p:sp>
      <p:sp>
        <p:nvSpPr>
          <p:cNvPr id="317" name="Google Shape;317;p30"/>
          <p:cNvSpPr txBox="1"/>
          <p:nvPr>
            <p:ph idx="20" type="subTitle"/>
          </p:nvPr>
        </p:nvSpPr>
        <p:spPr>
          <a:xfrm>
            <a:off x="6750600" y="3101715"/>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18" name="Google Shape;318;p30"/>
          <p:cNvSpPr txBox="1"/>
          <p:nvPr>
            <p:ph idx="21" type="subTitle"/>
          </p:nvPr>
        </p:nvSpPr>
        <p:spPr>
          <a:xfrm>
            <a:off x="6750600" y="2872502"/>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19" name="Google Shape;319;p30"/>
          <p:cNvSpPr txBox="1"/>
          <p:nvPr>
            <p:ph idx="22" type="subTitle"/>
          </p:nvPr>
        </p:nvSpPr>
        <p:spPr>
          <a:xfrm>
            <a:off x="6750600" y="3245652"/>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20" name="Google Shape;320;p30"/>
          <p:cNvSpPr/>
          <p:nvPr>
            <p:ph idx="23" type="pic"/>
          </p:nvPr>
        </p:nvSpPr>
        <p:spPr>
          <a:xfrm>
            <a:off x="6080709" y="2883852"/>
            <a:ext cx="530400" cy="530400"/>
          </a:xfrm>
          <a:prstGeom prst="rect">
            <a:avLst/>
          </a:prstGeom>
          <a:noFill/>
          <a:ln>
            <a:noFill/>
          </a:ln>
        </p:spPr>
      </p:sp>
      <p:sp>
        <p:nvSpPr>
          <p:cNvPr id="321" name="Google Shape;321;p30"/>
          <p:cNvSpPr txBox="1"/>
          <p:nvPr>
            <p:ph idx="24" type="subTitle"/>
          </p:nvPr>
        </p:nvSpPr>
        <p:spPr>
          <a:xfrm>
            <a:off x="3824550" y="3101715"/>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22" name="Google Shape;322;p30"/>
          <p:cNvSpPr txBox="1"/>
          <p:nvPr>
            <p:ph idx="25" type="subTitle"/>
          </p:nvPr>
        </p:nvSpPr>
        <p:spPr>
          <a:xfrm>
            <a:off x="3824550" y="2872502"/>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23" name="Google Shape;323;p30"/>
          <p:cNvSpPr txBox="1"/>
          <p:nvPr>
            <p:ph idx="26" type="subTitle"/>
          </p:nvPr>
        </p:nvSpPr>
        <p:spPr>
          <a:xfrm>
            <a:off x="3824550" y="3245652"/>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24" name="Google Shape;324;p30"/>
          <p:cNvSpPr/>
          <p:nvPr>
            <p:ph idx="27" type="pic"/>
          </p:nvPr>
        </p:nvSpPr>
        <p:spPr>
          <a:xfrm>
            <a:off x="3154659" y="2883852"/>
            <a:ext cx="530400" cy="530400"/>
          </a:xfrm>
          <a:prstGeom prst="rect">
            <a:avLst/>
          </a:prstGeom>
          <a:noFill/>
          <a:ln>
            <a:noFill/>
          </a:ln>
        </p:spPr>
      </p:sp>
      <p:sp>
        <p:nvSpPr>
          <p:cNvPr id="325" name="Google Shape;325;p30"/>
          <p:cNvSpPr txBox="1"/>
          <p:nvPr>
            <p:ph idx="28" type="subTitle"/>
          </p:nvPr>
        </p:nvSpPr>
        <p:spPr>
          <a:xfrm>
            <a:off x="6750600" y="4022919"/>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26" name="Google Shape;326;p30"/>
          <p:cNvSpPr txBox="1"/>
          <p:nvPr>
            <p:ph idx="29" type="subTitle"/>
          </p:nvPr>
        </p:nvSpPr>
        <p:spPr>
          <a:xfrm>
            <a:off x="6750600" y="3793706"/>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27" name="Google Shape;327;p30"/>
          <p:cNvSpPr txBox="1"/>
          <p:nvPr>
            <p:ph idx="30" type="subTitle"/>
          </p:nvPr>
        </p:nvSpPr>
        <p:spPr>
          <a:xfrm>
            <a:off x="6750600" y="4166856"/>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28" name="Google Shape;328;p30"/>
          <p:cNvSpPr/>
          <p:nvPr>
            <p:ph idx="31" type="pic"/>
          </p:nvPr>
        </p:nvSpPr>
        <p:spPr>
          <a:xfrm>
            <a:off x="6080709" y="3805056"/>
            <a:ext cx="530400" cy="530400"/>
          </a:xfrm>
          <a:prstGeom prst="rect">
            <a:avLst/>
          </a:prstGeom>
          <a:noFill/>
          <a:ln>
            <a:noFill/>
          </a:ln>
        </p:spPr>
      </p:sp>
      <p:sp>
        <p:nvSpPr>
          <p:cNvPr id="329" name="Google Shape;329;p30"/>
          <p:cNvSpPr txBox="1"/>
          <p:nvPr>
            <p:ph idx="32" type="subTitle"/>
          </p:nvPr>
        </p:nvSpPr>
        <p:spPr>
          <a:xfrm>
            <a:off x="3824550" y="4022919"/>
            <a:ext cx="2026200" cy="187800"/>
          </a:xfrm>
          <a:prstGeom prst="rect">
            <a:avLst/>
          </a:prstGeom>
        </p:spPr>
        <p:txBody>
          <a:bodyPr anchorCtr="0" anchor="ctr" bIns="0" lIns="0" spcFirstLastPara="1" rIns="0" wrap="square" tIns="0">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30" name="Google Shape;330;p30"/>
          <p:cNvSpPr txBox="1"/>
          <p:nvPr>
            <p:ph idx="33" type="subTitle"/>
          </p:nvPr>
        </p:nvSpPr>
        <p:spPr>
          <a:xfrm>
            <a:off x="3824550" y="3793706"/>
            <a:ext cx="2026200" cy="219600"/>
          </a:xfrm>
          <a:prstGeom prst="rect">
            <a:avLst/>
          </a:prstGeom>
        </p:spPr>
        <p:txBody>
          <a:bodyPr anchorCtr="0" anchor="ctr"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31" name="Google Shape;331;p30"/>
          <p:cNvSpPr txBox="1"/>
          <p:nvPr>
            <p:ph idx="34" type="subTitle"/>
          </p:nvPr>
        </p:nvSpPr>
        <p:spPr>
          <a:xfrm>
            <a:off x="3824550" y="4166856"/>
            <a:ext cx="2026200" cy="219600"/>
          </a:xfrm>
          <a:prstGeom prst="rect">
            <a:avLst/>
          </a:prstGeom>
        </p:spPr>
        <p:txBody>
          <a:bodyPr anchorCtr="0" anchor="ctr" bIns="0" lIns="0" spcFirstLastPara="1" rIns="0" wrap="square" tIns="0">
            <a:noAutofit/>
          </a:bodyPr>
          <a:lstStyle>
            <a:lvl1pPr lvl="0">
              <a:spcBef>
                <a:spcPts val="0"/>
              </a:spcBef>
              <a:spcAft>
                <a:spcPts val="0"/>
              </a:spcAft>
              <a:buSzPts val="900"/>
              <a:buFont typeface="DM Sans Light"/>
              <a:buNone/>
              <a:defRPr sz="900">
                <a:latin typeface="DM Sans Light"/>
                <a:ea typeface="DM Sans Light"/>
                <a:cs typeface="DM Sans Light"/>
                <a:sym typeface="DM Sans Light"/>
              </a:defRPr>
            </a:lvl1pPr>
            <a:lvl2pPr lvl="1">
              <a:spcBef>
                <a:spcPts val="0"/>
              </a:spcBef>
              <a:spcAft>
                <a:spcPts val="0"/>
              </a:spcAft>
              <a:buSzPts val="900"/>
              <a:buFont typeface="DM Sans Light"/>
              <a:buNone/>
              <a:defRPr sz="900">
                <a:latin typeface="DM Sans Light"/>
                <a:ea typeface="DM Sans Light"/>
                <a:cs typeface="DM Sans Light"/>
                <a:sym typeface="DM Sans Light"/>
              </a:defRPr>
            </a:lvl2pPr>
            <a:lvl3pPr lvl="2">
              <a:spcBef>
                <a:spcPts val="0"/>
              </a:spcBef>
              <a:spcAft>
                <a:spcPts val="0"/>
              </a:spcAft>
              <a:buSzPts val="900"/>
              <a:buFont typeface="DM Sans Light"/>
              <a:buNone/>
              <a:defRPr sz="900">
                <a:latin typeface="DM Sans Light"/>
                <a:ea typeface="DM Sans Light"/>
                <a:cs typeface="DM Sans Light"/>
                <a:sym typeface="DM Sans Light"/>
              </a:defRPr>
            </a:lvl3pPr>
            <a:lvl4pPr lvl="3">
              <a:spcBef>
                <a:spcPts val="0"/>
              </a:spcBef>
              <a:spcAft>
                <a:spcPts val="0"/>
              </a:spcAft>
              <a:buSzPts val="900"/>
              <a:buFont typeface="DM Sans Light"/>
              <a:buNone/>
              <a:defRPr sz="900">
                <a:latin typeface="DM Sans Light"/>
                <a:ea typeface="DM Sans Light"/>
                <a:cs typeface="DM Sans Light"/>
                <a:sym typeface="DM Sans Light"/>
              </a:defRPr>
            </a:lvl4pPr>
            <a:lvl5pPr lvl="4">
              <a:spcBef>
                <a:spcPts val="0"/>
              </a:spcBef>
              <a:spcAft>
                <a:spcPts val="0"/>
              </a:spcAft>
              <a:buSzPts val="900"/>
              <a:buFont typeface="DM Sans Light"/>
              <a:buNone/>
              <a:defRPr sz="900">
                <a:latin typeface="DM Sans Light"/>
                <a:ea typeface="DM Sans Light"/>
                <a:cs typeface="DM Sans Light"/>
                <a:sym typeface="DM Sans Light"/>
              </a:defRPr>
            </a:lvl5pPr>
            <a:lvl6pPr lvl="5">
              <a:spcBef>
                <a:spcPts val="0"/>
              </a:spcBef>
              <a:spcAft>
                <a:spcPts val="0"/>
              </a:spcAft>
              <a:buSzPts val="900"/>
              <a:buFont typeface="DM Sans Light"/>
              <a:buNone/>
              <a:defRPr sz="900">
                <a:latin typeface="DM Sans Light"/>
                <a:ea typeface="DM Sans Light"/>
                <a:cs typeface="DM Sans Light"/>
                <a:sym typeface="DM Sans Light"/>
              </a:defRPr>
            </a:lvl6pPr>
            <a:lvl7pPr lvl="6">
              <a:spcBef>
                <a:spcPts val="0"/>
              </a:spcBef>
              <a:spcAft>
                <a:spcPts val="0"/>
              </a:spcAft>
              <a:buSzPts val="900"/>
              <a:buFont typeface="DM Sans Light"/>
              <a:buNone/>
              <a:defRPr sz="900">
                <a:latin typeface="DM Sans Light"/>
                <a:ea typeface="DM Sans Light"/>
                <a:cs typeface="DM Sans Light"/>
                <a:sym typeface="DM Sans Light"/>
              </a:defRPr>
            </a:lvl7pPr>
            <a:lvl8pPr lvl="7">
              <a:spcBef>
                <a:spcPts val="0"/>
              </a:spcBef>
              <a:spcAft>
                <a:spcPts val="0"/>
              </a:spcAft>
              <a:buSzPts val="900"/>
              <a:buFont typeface="DM Sans Light"/>
              <a:buNone/>
              <a:defRPr sz="900">
                <a:latin typeface="DM Sans Light"/>
                <a:ea typeface="DM Sans Light"/>
                <a:cs typeface="DM Sans Light"/>
                <a:sym typeface="DM Sans Light"/>
              </a:defRPr>
            </a:lvl8pPr>
            <a:lvl9pPr lvl="8">
              <a:spcBef>
                <a:spcPts val="0"/>
              </a:spcBef>
              <a:spcAft>
                <a:spcPts val="0"/>
              </a:spcAft>
              <a:buSzPts val="900"/>
              <a:buFont typeface="DM Sans Light"/>
              <a:buNone/>
              <a:defRPr sz="900">
                <a:latin typeface="DM Sans Light"/>
                <a:ea typeface="DM Sans Light"/>
                <a:cs typeface="DM Sans Light"/>
                <a:sym typeface="DM Sans Light"/>
              </a:defRPr>
            </a:lvl9pPr>
          </a:lstStyle>
          <a:p/>
        </p:txBody>
      </p:sp>
      <p:sp>
        <p:nvSpPr>
          <p:cNvPr id="332" name="Google Shape;332;p30"/>
          <p:cNvSpPr/>
          <p:nvPr>
            <p:ph idx="35" type="pic"/>
          </p:nvPr>
        </p:nvSpPr>
        <p:spPr>
          <a:xfrm>
            <a:off x="3154659" y="3805056"/>
            <a:ext cx="530400" cy="530400"/>
          </a:xfrm>
          <a:prstGeom prst="rect">
            <a:avLst/>
          </a:prstGeom>
          <a:noFill/>
          <a:ln>
            <a:noFill/>
          </a:ln>
        </p:spPr>
      </p:sp>
      <p:sp>
        <p:nvSpPr>
          <p:cNvPr id="333" name="Google Shape;333;p30"/>
          <p:cNvSpPr txBox="1"/>
          <p:nvPr>
            <p:ph type="title"/>
          </p:nvPr>
        </p:nvSpPr>
        <p:spPr>
          <a:xfrm>
            <a:off x="361975" y="962100"/>
            <a:ext cx="24507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lvl1pPr>
            <a:lvl2pPr lvl="1">
              <a:lnSpc>
                <a:spcPct val="90000"/>
              </a:lnSpc>
              <a:spcBef>
                <a:spcPts val="0"/>
              </a:spcBef>
              <a:spcAft>
                <a:spcPts val="0"/>
              </a:spcAft>
              <a:buNone/>
              <a:defRPr sz="3600"/>
            </a:lvl2pPr>
            <a:lvl3pPr lvl="2">
              <a:lnSpc>
                <a:spcPct val="90000"/>
              </a:lnSpc>
              <a:spcBef>
                <a:spcPts val="0"/>
              </a:spcBef>
              <a:spcAft>
                <a:spcPts val="0"/>
              </a:spcAft>
              <a:buNone/>
              <a:defRPr sz="3600"/>
            </a:lvl3pPr>
            <a:lvl4pPr lvl="3">
              <a:lnSpc>
                <a:spcPct val="90000"/>
              </a:lnSpc>
              <a:spcBef>
                <a:spcPts val="0"/>
              </a:spcBef>
              <a:spcAft>
                <a:spcPts val="0"/>
              </a:spcAft>
              <a:buNone/>
              <a:defRPr sz="3600"/>
            </a:lvl4pPr>
            <a:lvl5pPr lvl="4">
              <a:lnSpc>
                <a:spcPct val="90000"/>
              </a:lnSpc>
              <a:spcBef>
                <a:spcPts val="0"/>
              </a:spcBef>
              <a:spcAft>
                <a:spcPts val="0"/>
              </a:spcAft>
              <a:buNone/>
              <a:defRPr sz="3600"/>
            </a:lvl5pPr>
            <a:lvl6pPr lvl="5">
              <a:lnSpc>
                <a:spcPct val="90000"/>
              </a:lnSpc>
              <a:spcBef>
                <a:spcPts val="0"/>
              </a:spcBef>
              <a:spcAft>
                <a:spcPts val="0"/>
              </a:spcAft>
              <a:buNone/>
              <a:defRPr sz="3600"/>
            </a:lvl6pPr>
            <a:lvl7pPr lvl="6">
              <a:lnSpc>
                <a:spcPct val="90000"/>
              </a:lnSpc>
              <a:spcBef>
                <a:spcPts val="0"/>
              </a:spcBef>
              <a:spcAft>
                <a:spcPts val="0"/>
              </a:spcAft>
              <a:buNone/>
              <a:defRPr sz="3600"/>
            </a:lvl7pPr>
            <a:lvl8pPr lvl="7">
              <a:lnSpc>
                <a:spcPct val="90000"/>
              </a:lnSpc>
              <a:spcBef>
                <a:spcPts val="0"/>
              </a:spcBef>
              <a:spcAft>
                <a:spcPts val="0"/>
              </a:spcAft>
              <a:buNone/>
              <a:defRPr sz="3600"/>
            </a:lvl8pPr>
            <a:lvl9pPr lvl="8">
              <a:lnSpc>
                <a:spcPct val="90000"/>
              </a:lnSpc>
              <a:spcBef>
                <a:spcPts val="0"/>
              </a:spcBef>
              <a:spcAft>
                <a:spcPts val="0"/>
              </a:spcAft>
              <a:buNone/>
              <a:defRPr sz="3600"/>
            </a:lvl9pPr>
          </a:lstStyle>
          <a:p/>
        </p:txBody>
      </p:sp>
      <p:sp>
        <p:nvSpPr>
          <p:cNvPr id="334" name="Google Shape;334;p30"/>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35" name="Google Shape;335;p30"/>
          <p:cNvSpPr txBox="1"/>
          <p:nvPr>
            <p:ph idx="36"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yebrow ">
  <p:cSld name="BLANK_1_1_1_1_2_1">
    <p:spTree>
      <p:nvGrpSpPr>
        <p:cNvPr id="21" name="Shape 21"/>
        <p:cNvGrpSpPr/>
        <p:nvPr/>
      </p:nvGrpSpPr>
      <p:grpSpPr>
        <a:xfrm>
          <a:off x="0" y="0"/>
          <a:ext cx="0" cy="0"/>
          <a:chOff x="0" y="0"/>
          <a:chExt cx="0" cy="0"/>
        </a:xfrm>
      </p:grpSpPr>
      <p:sp>
        <p:nvSpPr>
          <p:cNvPr id="22" name="Google Shape;22;p4"/>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4"/>
          <p:cNvSpPr txBox="1"/>
          <p:nvPr>
            <p:ph type="title"/>
          </p:nvPr>
        </p:nvSpPr>
        <p:spPr>
          <a:xfrm>
            <a:off x="361975" y="988557"/>
            <a:ext cx="50184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lvl1pPr>
            <a:lvl2pPr lvl="1">
              <a:lnSpc>
                <a:spcPct val="90000"/>
              </a:lnSpc>
              <a:spcBef>
                <a:spcPts val="0"/>
              </a:spcBef>
              <a:spcAft>
                <a:spcPts val="0"/>
              </a:spcAft>
              <a:buNone/>
              <a:defRPr sz="2200"/>
            </a:lvl2pPr>
            <a:lvl3pPr lvl="2">
              <a:lnSpc>
                <a:spcPct val="90000"/>
              </a:lnSpc>
              <a:spcBef>
                <a:spcPts val="0"/>
              </a:spcBef>
              <a:spcAft>
                <a:spcPts val="0"/>
              </a:spcAft>
              <a:buNone/>
              <a:defRPr sz="2200"/>
            </a:lvl3pPr>
            <a:lvl4pPr lvl="3">
              <a:lnSpc>
                <a:spcPct val="90000"/>
              </a:lnSpc>
              <a:spcBef>
                <a:spcPts val="0"/>
              </a:spcBef>
              <a:spcAft>
                <a:spcPts val="0"/>
              </a:spcAft>
              <a:buNone/>
              <a:defRPr sz="2200"/>
            </a:lvl4pPr>
            <a:lvl5pPr lvl="4">
              <a:lnSpc>
                <a:spcPct val="90000"/>
              </a:lnSpc>
              <a:spcBef>
                <a:spcPts val="0"/>
              </a:spcBef>
              <a:spcAft>
                <a:spcPts val="0"/>
              </a:spcAft>
              <a:buNone/>
              <a:defRPr sz="2200"/>
            </a:lvl5pPr>
            <a:lvl6pPr lvl="5">
              <a:lnSpc>
                <a:spcPct val="90000"/>
              </a:lnSpc>
              <a:spcBef>
                <a:spcPts val="0"/>
              </a:spcBef>
              <a:spcAft>
                <a:spcPts val="0"/>
              </a:spcAft>
              <a:buNone/>
              <a:defRPr sz="2200"/>
            </a:lvl6pPr>
            <a:lvl7pPr lvl="6">
              <a:lnSpc>
                <a:spcPct val="90000"/>
              </a:lnSpc>
              <a:spcBef>
                <a:spcPts val="0"/>
              </a:spcBef>
              <a:spcAft>
                <a:spcPts val="0"/>
              </a:spcAft>
              <a:buNone/>
              <a:defRPr sz="2200"/>
            </a:lvl7pPr>
            <a:lvl8pPr lvl="7">
              <a:lnSpc>
                <a:spcPct val="90000"/>
              </a:lnSpc>
              <a:spcBef>
                <a:spcPts val="0"/>
              </a:spcBef>
              <a:spcAft>
                <a:spcPts val="0"/>
              </a:spcAft>
              <a:buNone/>
              <a:defRPr sz="2200"/>
            </a:lvl8pPr>
            <a:lvl9pPr lvl="8">
              <a:lnSpc>
                <a:spcPct val="90000"/>
              </a:lnSpc>
              <a:spcBef>
                <a:spcPts val="0"/>
              </a:spcBef>
              <a:spcAft>
                <a:spcPts val="0"/>
              </a:spcAft>
              <a:buNone/>
              <a:defRPr sz="2200"/>
            </a:lvl9pPr>
          </a:lstStyle>
          <a:p/>
        </p:txBody>
      </p:sp>
      <p:sp>
        <p:nvSpPr>
          <p:cNvPr id="24" name="Google Shape;24;p4"/>
          <p:cNvSpPr txBox="1"/>
          <p:nvPr>
            <p:ph idx="1" type="subTitle"/>
          </p:nvPr>
        </p:nvSpPr>
        <p:spPr>
          <a:xfrm>
            <a:off x="361975" y="732775"/>
            <a:ext cx="4163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2"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otlight - Alt 2">
  <p:cSld name="CUSTOM_7_1">
    <p:bg>
      <p:bgPr>
        <a:solidFill>
          <a:schemeClr val="accent2"/>
        </a:solidFill>
      </p:bgPr>
    </p:bg>
    <p:spTree>
      <p:nvGrpSpPr>
        <p:cNvPr id="336" name="Shape 336"/>
        <p:cNvGrpSpPr/>
        <p:nvPr/>
      </p:nvGrpSpPr>
      <p:grpSpPr>
        <a:xfrm>
          <a:off x="0" y="0"/>
          <a:ext cx="0" cy="0"/>
          <a:chOff x="0" y="0"/>
          <a:chExt cx="0" cy="0"/>
        </a:xfrm>
      </p:grpSpPr>
      <p:sp>
        <p:nvSpPr>
          <p:cNvPr id="337" name="Google Shape;337;p31"/>
          <p:cNvSpPr/>
          <p:nvPr/>
        </p:nvSpPr>
        <p:spPr>
          <a:xfrm>
            <a:off x="0" y="0"/>
            <a:ext cx="45675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DM Sans"/>
              <a:ea typeface="DM Sans"/>
              <a:cs typeface="DM Sans"/>
              <a:sym typeface="DM Sans"/>
            </a:endParaRPr>
          </a:p>
        </p:txBody>
      </p:sp>
      <p:sp>
        <p:nvSpPr>
          <p:cNvPr id="338" name="Google Shape;338;p31"/>
          <p:cNvSpPr txBox="1"/>
          <p:nvPr>
            <p:ph type="title"/>
          </p:nvPr>
        </p:nvSpPr>
        <p:spPr>
          <a:xfrm>
            <a:off x="4975925" y="989088"/>
            <a:ext cx="3783600" cy="587700"/>
          </a:xfrm>
          <a:prstGeom prst="rect">
            <a:avLst/>
          </a:prstGeom>
        </p:spPr>
        <p:txBody>
          <a:bodyPr anchorCtr="0" anchor="t" bIns="0" lIns="0" spcFirstLastPara="1" rIns="0" wrap="square" tIns="0">
            <a:noAutofit/>
          </a:bodyPr>
          <a:lstStyle>
            <a:lvl1pPr lvl="0">
              <a:lnSpc>
                <a:spcPct val="90000"/>
              </a:lnSpc>
              <a:spcBef>
                <a:spcPts val="0"/>
              </a:spcBef>
              <a:spcAft>
                <a:spcPts val="0"/>
              </a:spcAft>
              <a:buNone/>
              <a:defRPr sz="3600"/>
            </a:lvl1pPr>
            <a:lvl2pPr lvl="1">
              <a:lnSpc>
                <a:spcPct val="90000"/>
              </a:lnSpc>
              <a:spcBef>
                <a:spcPts val="0"/>
              </a:spcBef>
              <a:spcAft>
                <a:spcPts val="0"/>
              </a:spcAft>
              <a:buNone/>
              <a:defRPr sz="3600"/>
            </a:lvl2pPr>
            <a:lvl3pPr lvl="2">
              <a:lnSpc>
                <a:spcPct val="90000"/>
              </a:lnSpc>
              <a:spcBef>
                <a:spcPts val="0"/>
              </a:spcBef>
              <a:spcAft>
                <a:spcPts val="0"/>
              </a:spcAft>
              <a:buNone/>
              <a:defRPr sz="3600"/>
            </a:lvl3pPr>
            <a:lvl4pPr lvl="3">
              <a:lnSpc>
                <a:spcPct val="90000"/>
              </a:lnSpc>
              <a:spcBef>
                <a:spcPts val="0"/>
              </a:spcBef>
              <a:spcAft>
                <a:spcPts val="0"/>
              </a:spcAft>
              <a:buNone/>
              <a:defRPr sz="3600"/>
            </a:lvl4pPr>
            <a:lvl5pPr lvl="4">
              <a:lnSpc>
                <a:spcPct val="90000"/>
              </a:lnSpc>
              <a:spcBef>
                <a:spcPts val="0"/>
              </a:spcBef>
              <a:spcAft>
                <a:spcPts val="0"/>
              </a:spcAft>
              <a:buNone/>
              <a:defRPr sz="3600"/>
            </a:lvl5pPr>
            <a:lvl6pPr lvl="5">
              <a:lnSpc>
                <a:spcPct val="90000"/>
              </a:lnSpc>
              <a:spcBef>
                <a:spcPts val="0"/>
              </a:spcBef>
              <a:spcAft>
                <a:spcPts val="0"/>
              </a:spcAft>
              <a:buNone/>
              <a:defRPr sz="3600"/>
            </a:lvl6pPr>
            <a:lvl7pPr lvl="6">
              <a:lnSpc>
                <a:spcPct val="90000"/>
              </a:lnSpc>
              <a:spcBef>
                <a:spcPts val="0"/>
              </a:spcBef>
              <a:spcAft>
                <a:spcPts val="0"/>
              </a:spcAft>
              <a:buNone/>
              <a:defRPr sz="3600"/>
            </a:lvl7pPr>
            <a:lvl8pPr lvl="7">
              <a:lnSpc>
                <a:spcPct val="90000"/>
              </a:lnSpc>
              <a:spcBef>
                <a:spcPts val="0"/>
              </a:spcBef>
              <a:spcAft>
                <a:spcPts val="0"/>
              </a:spcAft>
              <a:buNone/>
              <a:defRPr sz="3600"/>
            </a:lvl8pPr>
            <a:lvl9pPr lvl="8">
              <a:lnSpc>
                <a:spcPct val="90000"/>
              </a:lnSpc>
              <a:spcBef>
                <a:spcPts val="0"/>
              </a:spcBef>
              <a:spcAft>
                <a:spcPts val="0"/>
              </a:spcAft>
              <a:buNone/>
              <a:defRPr sz="3600"/>
            </a:lvl9pPr>
          </a:lstStyle>
          <a:p/>
        </p:txBody>
      </p:sp>
      <p:sp>
        <p:nvSpPr>
          <p:cNvPr id="339" name="Google Shape;339;p31"/>
          <p:cNvSpPr/>
          <p:nvPr>
            <p:ph idx="2" type="pic"/>
          </p:nvPr>
        </p:nvSpPr>
        <p:spPr>
          <a:xfrm flipH="1">
            <a:off x="953803" y="1066100"/>
            <a:ext cx="2664300" cy="3002700"/>
          </a:xfrm>
          <a:prstGeom prst="rect">
            <a:avLst/>
          </a:prstGeom>
          <a:noFill/>
          <a:ln>
            <a:noFill/>
          </a:ln>
        </p:spPr>
      </p:sp>
      <p:sp>
        <p:nvSpPr>
          <p:cNvPr id="340" name="Google Shape;340;p31"/>
          <p:cNvSpPr txBox="1"/>
          <p:nvPr>
            <p:ph idx="1" type="body"/>
          </p:nvPr>
        </p:nvSpPr>
        <p:spPr>
          <a:xfrm>
            <a:off x="4975925" y="4125662"/>
            <a:ext cx="3783600" cy="461700"/>
          </a:xfrm>
          <a:prstGeom prst="rect">
            <a:avLst/>
          </a:prstGeom>
          <a:noFill/>
        </p:spPr>
        <p:txBody>
          <a:bodyPr anchorCtr="0" anchor="b"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341" name="Google Shape;341;p31"/>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42" name="Google Shape;342;p31"/>
          <p:cNvSpPr txBox="1"/>
          <p:nvPr>
            <p:ph idx="3" type="body"/>
          </p:nvPr>
        </p:nvSpPr>
        <p:spPr>
          <a:xfrm>
            <a:off x="4975925" y="1943891"/>
            <a:ext cx="3783600" cy="1243200"/>
          </a:xfrm>
          <a:prstGeom prst="rect">
            <a:avLst/>
          </a:prstGeom>
          <a:noFill/>
        </p:spPr>
        <p:txBody>
          <a:bodyPr anchorCtr="0" anchor="t" bIns="0" lIns="0" spcFirstLastPara="1" rIns="0" wrap="square" tIns="0">
            <a:noAutofit/>
          </a:bodyPr>
          <a:lstStyle>
            <a:lvl1pPr indent="-330200" lvl="0" marL="457200">
              <a:spcBef>
                <a:spcPts val="0"/>
              </a:spcBef>
              <a:spcAft>
                <a:spcPts val="0"/>
              </a:spcAft>
              <a:buClr>
                <a:schemeClr val="lt1"/>
              </a:buClr>
              <a:buSzPts val="1600"/>
              <a:buFont typeface="Newsreader"/>
              <a:buChar char="●"/>
              <a:defRPr sz="1600">
                <a:latin typeface="Newsreader"/>
                <a:ea typeface="Newsreader"/>
                <a:cs typeface="Newsreader"/>
                <a:sym typeface="Newsreader"/>
              </a:defRPr>
            </a:lvl1pPr>
            <a:lvl2pPr indent="-330200" lvl="1" marL="914400">
              <a:spcBef>
                <a:spcPts val="0"/>
              </a:spcBef>
              <a:spcAft>
                <a:spcPts val="0"/>
              </a:spcAft>
              <a:buClr>
                <a:schemeClr val="lt1"/>
              </a:buClr>
              <a:buSzPts val="1600"/>
              <a:buFont typeface="Newsreader"/>
              <a:buChar char="○"/>
              <a:defRPr sz="1600">
                <a:latin typeface="Newsreader"/>
                <a:ea typeface="Newsreader"/>
                <a:cs typeface="Newsreader"/>
                <a:sym typeface="Newsreader"/>
              </a:defRPr>
            </a:lvl2pPr>
            <a:lvl3pPr indent="-330200" lvl="2" marL="1371600">
              <a:spcBef>
                <a:spcPts val="0"/>
              </a:spcBef>
              <a:spcAft>
                <a:spcPts val="0"/>
              </a:spcAft>
              <a:buClr>
                <a:schemeClr val="lt1"/>
              </a:buClr>
              <a:buSzPts val="1600"/>
              <a:buFont typeface="Newsreader"/>
              <a:buChar char="■"/>
              <a:defRPr sz="1600">
                <a:latin typeface="Newsreader"/>
                <a:ea typeface="Newsreader"/>
                <a:cs typeface="Newsreader"/>
                <a:sym typeface="Newsreader"/>
              </a:defRPr>
            </a:lvl3pPr>
            <a:lvl4pPr indent="-330200" lvl="3" marL="1828800">
              <a:spcBef>
                <a:spcPts val="0"/>
              </a:spcBef>
              <a:spcAft>
                <a:spcPts val="0"/>
              </a:spcAft>
              <a:buClr>
                <a:schemeClr val="lt1"/>
              </a:buClr>
              <a:buSzPts val="1600"/>
              <a:buFont typeface="Newsreader"/>
              <a:buChar char="●"/>
              <a:defRPr sz="1600">
                <a:latin typeface="Newsreader"/>
                <a:ea typeface="Newsreader"/>
                <a:cs typeface="Newsreader"/>
                <a:sym typeface="Newsreader"/>
              </a:defRPr>
            </a:lvl4pPr>
            <a:lvl5pPr indent="-330200" lvl="4" marL="2286000">
              <a:spcBef>
                <a:spcPts val="0"/>
              </a:spcBef>
              <a:spcAft>
                <a:spcPts val="0"/>
              </a:spcAft>
              <a:buClr>
                <a:schemeClr val="lt1"/>
              </a:buClr>
              <a:buSzPts val="1600"/>
              <a:buFont typeface="Newsreader"/>
              <a:buChar char="○"/>
              <a:defRPr sz="1600">
                <a:latin typeface="Newsreader"/>
                <a:ea typeface="Newsreader"/>
                <a:cs typeface="Newsreader"/>
                <a:sym typeface="Newsreader"/>
              </a:defRPr>
            </a:lvl5pPr>
            <a:lvl6pPr indent="-330200" lvl="5" marL="2743200">
              <a:spcBef>
                <a:spcPts val="0"/>
              </a:spcBef>
              <a:spcAft>
                <a:spcPts val="0"/>
              </a:spcAft>
              <a:buClr>
                <a:schemeClr val="lt1"/>
              </a:buClr>
              <a:buSzPts val="1600"/>
              <a:buFont typeface="Newsreader"/>
              <a:buChar char="■"/>
              <a:defRPr sz="1600">
                <a:latin typeface="Newsreader"/>
                <a:ea typeface="Newsreader"/>
                <a:cs typeface="Newsreader"/>
                <a:sym typeface="Newsreader"/>
              </a:defRPr>
            </a:lvl6pPr>
            <a:lvl7pPr indent="-330200" lvl="6" marL="3200400">
              <a:spcBef>
                <a:spcPts val="0"/>
              </a:spcBef>
              <a:spcAft>
                <a:spcPts val="0"/>
              </a:spcAft>
              <a:buClr>
                <a:schemeClr val="lt1"/>
              </a:buClr>
              <a:buSzPts val="1600"/>
              <a:buFont typeface="Newsreader"/>
              <a:buChar char="●"/>
              <a:defRPr sz="1600">
                <a:latin typeface="Newsreader"/>
                <a:ea typeface="Newsreader"/>
                <a:cs typeface="Newsreader"/>
                <a:sym typeface="Newsreader"/>
              </a:defRPr>
            </a:lvl7pPr>
            <a:lvl8pPr indent="-330200" lvl="7" marL="3657600">
              <a:spcBef>
                <a:spcPts val="0"/>
              </a:spcBef>
              <a:spcAft>
                <a:spcPts val="0"/>
              </a:spcAft>
              <a:buClr>
                <a:schemeClr val="lt1"/>
              </a:buClr>
              <a:buSzPts val="1600"/>
              <a:buFont typeface="Newsreader"/>
              <a:buChar char="○"/>
              <a:defRPr sz="1600">
                <a:latin typeface="Newsreader"/>
                <a:ea typeface="Newsreader"/>
                <a:cs typeface="Newsreader"/>
                <a:sym typeface="Newsreader"/>
              </a:defRPr>
            </a:lvl8pPr>
            <a:lvl9pPr indent="-330200" lvl="8" marL="4114800">
              <a:spcBef>
                <a:spcPts val="0"/>
              </a:spcBef>
              <a:spcAft>
                <a:spcPts val="0"/>
              </a:spcAft>
              <a:buClr>
                <a:schemeClr val="lt1"/>
              </a:buClr>
              <a:buSzPts val="1600"/>
              <a:buFont typeface="Newsreader"/>
              <a:buChar char="■"/>
              <a:defRPr sz="1600">
                <a:latin typeface="Newsreader"/>
                <a:ea typeface="Newsreader"/>
                <a:cs typeface="Newsreader"/>
                <a:sym typeface="Newsreader"/>
              </a:defRPr>
            </a:lvl9pPr>
          </a:lstStyle>
          <a:p/>
        </p:txBody>
      </p:sp>
      <p:sp>
        <p:nvSpPr>
          <p:cNvPr id="343" name="Google Shape;343;p31"/>
          <p:cNvSpPr txBox="1"/>
          <p:nvPr>
            <p:ph idx="4" type="subTitle"/>
          </p:nvPr>
        </p:nvSpPr>
        <p:spPr>
          <a:xfrm>
            <a:off x="4975925" y="732775"/>
            <a:ext cx="37836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344" name="Google Shape;344;p31"/>
          <p:cNvSpPr txBox="1"/>
          <p:nvPr>
            <p:ph idx="5" type="subTitle"/>
          </p:nvPr>
        </p:nvSpPr>
        <p:spPr>
          <a:xfrm>
            <a:off x="4975925" y="1647132"/>
            <a:ext cx="3783600" cy="1386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p:txBody>
      </p:sp>
      <p:sp>
        <p:nvSpPr>
          <p:cNvPr id="345" name="Google Shape;345;p31"/>
          <p:cNvSpPr txBox="1"/>
          <p:nvPr>
            <p:ph idx="6"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r chart background">
  <p:cSld name="CUSTOM_8">
    <p:spTree>
      <p:nvGrpSpPr>
        <p:cNvPr id="346" name="Shape 346"/>
        <p:cNvGrpSpPr/>
        <p:nvPr/>
      </p:nvGrpSpPr>
      <p:grpSpPr>
        <a:xfrm>
          <a:off x="0" y="0"/>
          <a:ext cx="0" cy="0"/>
          <a:chOff x="0" y="0"/>
          <a:chExt cx="0" cy="0"/>
        </a:xfrm>
      </p:grpSpPr>
      <p:grpSp>
        <p:nvGrpSpPr>
          <p:cNvPr id="347" name="Google Shape;347;p32"/>
          <p:cNvGrpSpPr/>
          <p:nvPr/>
        </p:nvGrpSpPr>
        <p:grpSpPr>
          <a:xfrm>
            <a:off x="49" y="514398"/>
            <a:ext cx="9144297" cy="4115162"/>
            <a:chOff x="-18500" y="514395"/>
            <a:chExt cx="9219900" cy="4115162"/>
          </a:xfrm>
        </p:grpSpPr>
        <p:cxnSp>
          <p:nvCxnSpPr>
            <p:cNvPr id="348" name="Google Shape;348;p32"/>
            <p:cNvCxnSpPr/>
            <p:nvPr/>
          </p:nvCxnSpPr>
          <p:spPr>
            <a:xfrm>
              <a:off x="-18500" y="1028790"/>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49" name="Google Shape;349;p32"/>
            <p:cNvCxnSpPr/>
            <p:nvPr/>
          </p:nvCxnSpPr>
          <p:spPr>
            <a:xfrm>
              <a:off x="-18500" y="4629557"/>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50" name="Google Shape;350;p32"/>
            <p:cNvCxnSpPr/>
            <p:nvPr/>
          </p:nvCxnSpPr>
          <p:spPr>
            <a:xfrm>
              <a:off x="-18500" y="4115162"/>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51" name="Google Shape;351;p32"/>
            <p:cNvCxnSpPr/>
            <p:nvPr/>
          </p:nvCxnSpPr>
          <p:spPr>
            <a:xfrm>
              <a:off x="-18500" y="3600767"/>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52" name="Google Shape;352;p32"/>
            <p:cNvCxnSpPr/>
            <p:nvPr/>
          </p:nvCxnSpPr>
          <p:spPr>
            <a:xfrm>
              <a:off x="-18500" y="3086371"/>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53" name="Google Shape;353;p32"/>
            <p:cNvCxnSpPr/>
            <p:nvPr/>
          </p:nvCxnSpPr>
          <p:spPr>
            <a:xfrm>
              <a:off x="-18500" y="2571976"/>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54" name="Google Shape;354;p32"/>
            <p:cNvCxnSpPr/>
            <p:nvPr/>
          </p:nvCxnSpPr>
          <p:spPr>
            <a:xfrm>
              <a:off x="-18500" y="2057581"/>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55" name="Google Shape;355;p32"/>
            <p:cNvCxnSpPr/>
            <p:nvPr/>
          </p:nvCxnSpPr>
          <p:spPr>
            <a:xfrm>
              <a:off x="-18500" y="1543186"/>
              <a:ext cx="9219900" cy="0"/>
            </a:xfrm>
            <a:prstGeom prst="straightConnector1">
              <a:avLst/>
            </a:prstGeom>
            <a:noFill/>
            <a:ln cap="flat" cmpd="sng" w="9525">
              <a:solidFill>
                <a:schemeClr val="accent6"/>
              </a:solidFill>
              <a:prstDash val="solid"/>
              <a:round/>
              <a:headEnd len="med" w="med" type="none"/>
              <a:tailEnd len="med" w="med" type="none"/>
            </a:ln>
          </p:spPr>
        </p:cxnSp>
        <p:cxnSp>
          <p:nvCxnSpPr>
            <p:cNvPr id="356" name="Google Shape;356;p32"/>
            <p:cNvCxnSpPr/>
            <p:nvPr/>
          </p:nvCxnSpPr>
          <p:spPr>
            <a:xfrm>
              <a:off x="-18500" y="514395"/>
              <a:ext cx="9219900" cy="0"/>
            </a:xfrm>
            <a:prstGeom prst="straightConnector1">
              <a:avLst/>
            </a:prstGeom>
            <a:noFill/>
            <a:ln cap="flat" cmpd="sng" w="9525">
              <a:solidFill>
                <a:schemeClr val="accent6"/>
              </a:solidFill>
              <a:prstDash val="solid"/>
              <a:round/>
              <a:headEnd len="med" w="med" type="none"/>
              <a:tailEnd len="med" w="med" type="none"/>
            </a:ln>
          </p:spPr>
        </p:cxnSp>
      </p:grpSp>
      <p:sp>
        <p:nvSpPr>
          <p:cNvPr id="357" name="Google Shape;357;p32"/>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58" name="Google Shape;358;p32"/>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9" name="Google Shape;359;p32"/>
          <p:cNvSpPr txBox="1"/>
          <p:nvPr>
            <p:ph idx="2" type="subTitle"/>
          </p:nvPr>
        </p:nvSpPr>
        <p:spPr>
          <a:xfrm>
            <a:off x="361975" y="732775"/>
            <a:ext cx="4163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lide">
  <p:cSld name="CUSTOM_8_1">
    <p:bg>
      <p:bgPr>
        <a:solidFill>
          <a:schemeClr val="accent2"/>
        </a:solidFill>
      </p:bgPr>
    </p:bg>
    <p:spTree>
      <p:nvGrpSpPr>
        <p:cNvPr id="360" name="Shape 360"/>
        <p:cNvGrpSpPr/>
        <p:nvPr/>
      </p:nvGrpSpPr>
      <p:grpSpPr>
        <a:xfrm>
          <a:off x="0" y="0"/>
          <a:ext cx="0" cy="0"/>
          <a:chOff x="0" y="0"/>
          <a:chExt cx="0" cy="0"/>
        </a:xfrm>
      </p:grpSpPr>
      <p:sp>
        <p:nvSpPr>
          <p:cNvPr id="361" name="Google Shape;361;p33"/>
          <p:cNvSpPr/>
          <p:nvPr/>
        </p:nvSpPr>
        <p:spPr>
          <a:xfrm>
            <a:off x="50" y="-300"/>
            <a:ext cx="67089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62" name="Google Shape;362;p33"/>
          <p:cNvSpPr txBox="1"/>
          <p:nvPr>
            <p:ph type="title"/>
          </p:nvPr>
        </p:nvSpPr>
        <p:spPr>
          <a:xfrm>
            <a:off x="451472" y="2024100"/>
            <a:ext cx="4163100" cy="1372500"/>
          </a:xfrm>
          <a:prstGeom prst="rect">
            <a:avLst/>
          </a:prstGeom>
        </p:spPr>
        <p:txBody>
          <a:bodyPr anchorCtr="0" anchor="b" bIns="0" lIns="0" spcFirstLastPara="1" rIns="0" wrap="square" tIns="0">
            <a:noAutofit/>
          </a:bodyPr>
          <a:lstStyle>
            <a:lvl1pPr lvl="0">
              <a:lnSpc>
                <a:spcPct val="90000"/>
              </a:lnSpc>
              <a:spcBef>
                <a:spcPts val="0"/>
              </a:spcBef>
              <a:spcAft>
                <a:spcPts val="0"/>
              </a:spcAft>
              <a:buNone/>
              <a:defRPr sz="4200">
                <a:solidFill>
                  <a:schemeClr val="dk1"/>
                </a:solidFill>
              </a:defRPr>
            </a:lvl1pPr>
            <a:lvl2pPr lvl="1">
              <a:lnSpc>
                <a:spcPct val="90000"/>
              </a:lnSpc>
              <a:spcBef>
                <a:spcPts val="0"/>
              </a:spcBef>
              <a:spcAft>
                <a:spcPts val="0"/>
              </a:spcAft>
              <a:buNone/>
              <a:defRPr sz="4200">
                <a:solidFill>
                  <a:schemeClr val="dk1"/>
                </a:solidFill>
              </a:defRPr>
            </a:lvl2pPr>
            <a:lvl3pPr lvl="2">
              <a:lnSpc>
                <a:spcPct val="90000"/>
              </a:lnSpc>
              <a:spcBef>
                <a:spcPts val="0"/>
              </a:spcBef>
              <a:spcAft>
                <a:spcPts val="0"/>
              </a:spcAft>
              <a:buNone/>
              <a:defRPr sz="4200">
                <a:solidFill>
                  <a:schemeClr val="dk1"/>
                </a:solidFill>
              </a:defRPr>
            </a:lvl3pPr>
            <a:lvl4pPr lvl="3">
              <a:lnSpc>
                <a:spcPct val="90000"/>
              </a:lnSpc>
              <a:spcBef>
                <a:spcPts val="0"/>
              </a:spcBef>
              <a:spcAft>
                <a:spcPts val="0"/>
              </a:spcAft>
              <a:buNone/>
              <a:defRPr sz="4200">
                <a:solidFill>
                  <a:schemeClr val="dk1"/>
                </a:solidFill>
              </a:defRPr>
            </a:lvl4pPr>
            <a:lvl5pPr lvl="4">
              <a:lnSpc>
                <a:spcPct val="90000"/>
              </a:lnSpc>
              <a:spcBef>
                <a:spcPts val="0"/>
              </a:spcBef>
              <a:spcAft>
                <a:spcPts val="0"/>
              </a:spcAft>
              <a:buNone/>
              <a:defRPr sz="4200">
                <a:solidFill>
                  <a:schemeClr val="dk1"/>
                </a:solidFill>
              </a:defRPr>
            </a:lvl5pPr>
            <a:lvl6pPr lvl="5">
              <a:lnSpc>
                <a:spcPct val="90000"/>
              </a:lnSpc>
              <a:spcBef>
                <a:spcPts val="0"/>
              </a:spcBef>
              <a:spcAft>
                <a:spcPts val="0"/>
              </a:spcAft>
              <a:buNone/>
              <a:defRPr sz="4200">
                <a:solidFill>
                  <a:schemeClr val="dk1"/>
                </a:solidFill>
              </a:defRPr>
            </a:lvl6pPr>
            <a:lvl7pPr lvl="6">
              <a:lnSpc>
                <a:spcPct val="90000"/>
              </a:lnSpc>
              <a:spcBef>
                <a:spcPts val="0"/>
              </a:spcBef>
              <a:spcAft>
                <a:spcPts val="0"/>
              </a:spcAft>
              <a:buNone/>
              <a:defRPr sz="4200">
                <a:solidFill>
                  <a:schemeClr val="dk1"/>
                </a:solidFill>
              </a:defRPr>
            </a:lvl7pPr>
            <a:lvl8pPr lvl="7">
              <a:lnSpc>
                <a:spcPct val="90000"/>
              </a:lnSpc>
              <a:spcBef>
                <a:spcPts val="0"/>
              </a:spcBef>
              <a:spcAft>
                <a:spcPts val="0"/>
              </a:spcAft>
              <a:buNone/>
              <a:defRPr sz="4200">
                <a:solidFill>
                  <a:schemeClr val="dk1"/>
                </a:solidFill>
              </a:defRPr>
            </a:lvl8pPr>
            <a:lvl9pPr lvl="8">
              <a:lnSpc>
                <a:spcPct val="90000"/>
              </a:lnSpc>
              <a:spcBef>
                <a:spcPts val="0"/>
              </a:spcBef>
              <a:spcAft>
                <a:spcPts val="0"/>
              </a:spcAft>
              <a:buNone/>
              <a:defRPr sz="4200">
                <a:solidFill>
                  <a:schemeClr val="dk1"/>
                </a:solidFill>
              </a:defRPr>
            </a:lvl9pPr>
          </a:lstStyle>
          <a:p/>
        </p:txBody>
      </p:sp>
      <p:sp>
        <p:nvSpPr>
          <p:cNvPr id="363" name="Google Shape;363;p33"/>
          <p:cNvSpPr txBox="1"/>
          <p:nvPr>
            <p:ph idx="1" type="subTitle"/>
          </p:nvPr>
        </p:nvSpPr>
        <p:spPr>
          <a:xfrm>
            <a:off x="451475" y="3776250"/>
            <a:ext cx="4163100" cy="4269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1pPr>
            <a:lvl2pPr lvl="1">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2pPr>
            <a:lvl3pPr lvl="2">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3pPr>
            <a:lvl4pPr lvl="3">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4pPr>
            <a:lvl5pPr lvl="4">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5pPr>
            <a:lvl6pPr lvl="5">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6pPr>
            <a:lvl7pPr lvl="6">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7pPr>
            <a:lvl8pPr lvl="7">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8pPr>
            <a:lvl9pPr lvl="8">
              <a:spcBef>
                <a:spcPts val="0"/>
              </a:spcBef>
              <a:spcAft>
                <a:spcPts val="0"/>
              </a:spcAft>
              <a:buClr>
                <a:schemeClr val="accent2"/>
              </a:buClr>
              <a:buSzPts val="1500"/>
              <a:buFont typeface="DM Sans"/>
              <a:buNone/>
              <a:defRPr sz="1500">
                <a:solidFill>
                  <a:schemeClr val="accent2"/>
                </a:solidFill>
                <a:latin typeface="DM Sans"/>
                <a:ea typeface="DM Sans"/>
                <a:cs typeface="DM Sans"/>
                <a:sym typeface="DM Sans"/>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64" name="Shape 364"/>
        <p:cNvGrpSpPr/>
        <p:nvPr/>
      </p:nvGrpSpPr>
      <p:grpSpPr>
        <a:xfrm>
          <a:off x="0" y="0"/>
          <a:ext cx="0" cy="0"/>
          <a:chOff x="0" y="0"/>
          <a:chExt cx="0" cy="0"/>
        </a:xfrm>
      </p:grpSpPr>
      <p:sp>
        <p:nvSpPr>
          <p:cNvPr id="365" name="Google Shape;365;p3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66" name="Google Shape;366;p3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67" name="Shape 367"/>
        <p:cNvGrpSpPr/>
        <p:nvPr/>
      </p:nvGrpSpPr>
      <p:grpSpPr>
        <a:xfrm>
          <a:off x="0" y="0"/>
          <a:ext cx="0" cy="0"/>
          <a:chOff x="0" y="0"/>
          <a:chExt cx="0" cy="0"/>
        </a:xfrm>
      </p:grpSpPr>
      <p:sp>
        <p:nvSpPr>
          <p:cNvPr id="368" name="Google Shape;368;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369" name="Shape 369"/>
        <p:cNvGrpSpPr/>
        <p:nvPr/>
      </p:nvGrpSpPr>
      <p:grpSpPr>
        <a:xfrm>
          <a:off x="0" y="0"/>
          <a:ext cx="0" cy="0"/>
          <a:chOff x="0" y="0"/>
          <a:chExt cx="0" cy="0"/>
        </a:xfrm>
      </p:grpSpPr>
      <p:sp>
        <p:nvSpPr>
          <p:cNvPr id="370" name="Google Shape;37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1" name="Google Shape;371;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372" name="Shape 372"/>
        <p:cNvGrpSpPr/>
        <p:nvPr/>
      </p:nvGrpSpPr>
      <p:grpSpPr>
        <a:xfrm>
          <a:off x="0" y="0"/>
          <a:ext cx="0" cy="0"/>
          <a:chOff x="0" y="0"/>
          <a:chExt cx="0" cy="0"/>
        </a:xfrm>
      </p:grpSpPr>
      <p:sp>
        <p:nvSpPr>
          <p:cNvPr id="373" name="Google Shape;37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4" name="Google Shape;374;p3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5" name="Google Shape;375;p37"/>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76" name="Shape 376"/>
        <p:cNvGrpSpPr/>
        <p:nvPr/>
      </p:nvGrpSpPr>
      <p:grpSpPr>
        <a:xfrm>
          <a:off x="0" y="0"/>
          <a:ext cx="0" cy="0"/>
          <a:chOff x="0" y="0"/>
          <a:chExt cx="0" cy="0"/>
        </a:xfrm>
      </p:grpSpPr>
      <p:sp>
        <p:nvSpPr>
          <p:cNvPr id="377" name="Google Shape;37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78" name="Shape 378"/>
        <p:cNvGrpSpPr/>
        <p:nvPr/>
      </p:nvGrpSpPr>
      <p:grpSpPr>
        <a:xfrm>
          <a:off x="0" y="0"/>
          <a:ext cx="0" cy="0"/>
          <a:chOff x="0" y="0"/>
          <a:chExt cx="0" cy="0"/>
        </a:xfrm>
      </p:grpSpPr>
      <p:sp>
        <p:nvSpPr>
          <p:cNvPr id="379" name="Google Shape;379;p3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0" name="Google Shape;380;p3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81" name="Shape 381"/>
        <p:cNvGrpSpPr/>
        <p:nvPr/>
      </p:nvGrpSpPr>
      <p:grpSpPr>
        <a:xfrm>
          <a:off x="0" y="0"/>
          <a:ext cx="0" cy="0"/>
          <a:chOff x="0" y="0"/>
          <a:chExt cx="0" cy="0"/>
        </a:xfrm>
      </p:grpSpPr>
      <p:sp>
        <p:nvSpPr>
          <p:cNvPr id="382" name="Google Shape;382;p4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p:cSld name="BLANK_1_1_1_1_1_1_1_1_1_1_1">
    <p:bg>
      <p:bgPr>
        <a:solidFill>
          <a:schemeClr val="lt1"/>
        </a:solidFill>
      </p:bgPr>
    </p:bg>
    <p:spTree>
      <p:nvGrpSpPr>
        <p:cNvPr id="26" name="Shape 26"/>
        <p:cNvGrpSpPr/>
        <p:nvPr/>
      </p:nvGrpSpPr>
      <p:grpSpPr>
        <a:xfrm>
          <a:off x="0" y="0"/>
          <a:ext cx="0" cy="0"/>
          <a:chOff x="0" y="0"/>
          <a:chExt cx="0" cy="0"/>
        </a:xfrm>
      </p:grpSpPr>
      <p:sp>
        <p:nvSpPr>
          <p:cNvPr id="27" name="Google Shape;27;p5"/>
          <p:cNvSpPr txBox="1"/>
          <p:nvPr>
            <p:ph idx="1" type="subTitle"/>
          </p:nvPr>
        </p:nvSpPr>
        <p:spPr>
          <a:xfrm>
            <a:off x="361975" y="2841984"/>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28" name="Google Shape;28;p5"/>
          <p:cNvSpPr txBox="1"/>
          <p:nvPr>
            <p:ph type="title"/>
          </p:nvPr>
        </p:nvSpPr>
        <p:spPr>
          <a:xfrm>
            <a:off x="361975" y="962100"/>
            <a:ext cx="4163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solidFill>
                  <a:schemeClr val="dk1"/>
                </a:solidFill>
              </a:defRPr>
            </a:lvl1pPr>
            <a:lvl2pPr lvl="1">
              <a:lnSpc>
                <a:spcPct val="90000"/>
              </a:lnSpc>
              <a:spcBef>
                <a:spcPts val="0"/>
              </a:spcBef>
              <a:spcAft>
                <a:spcPts val="0"/>
              </a:spcAft>
              <a:buNone/>
              <a:defRPr sz="3600">
                <a:solidFill>
                  <a:schemeClr val="dk1"/>
                </a:solidFill>
              </a:defRPr>
            </a:lvl2pPr>
            <a:lvl3pPr lvl="2">
              <a:lnSpc>
                <a:spcPct val="90000"/>
              </a:lnSpc>
              <a:spcBef>
                <a:spcPts val="0"/>
              </a:spcBef>
              <a:spcAft>
                <a:spcPts val="0"/>
              </a:spcAft>
              <a:buNone/>
              <a:defRPr sz="3600">
                <a:solidFill>
                  <a:schemeClr val="dk1"/>
                </a:solidFill>
              </a:defRPr>
            </a:lvl3pPr>
            <a:lvl4pPr lvl="3">
              <a:lnSpc>
                <a:spcPct val="90000"/>
              </a:lnSpc>
              <a:spcBef>
                <a:spcPts val="0"/>
              </a:spcBef>
              <a:spcAft>
                <a:spcPts val="0"/>
              </a:spcAft>
              <a:buNone/>
              <a:defRPr sz="3600">
                <a:solidFill>
                  <a:schemeClr val="dk1"/>
                </a:solidFill>
              </a:defRPr>
            </a:lvl4pPr>
            <a:lvl5pPr lvl="4">
              <a:lnSpc>
                <a:spcPct val="90000"/>
              </a:lnSpc>
              <a:spcBef>
                <a:spcPts val="0"/>
              </a:spcBef>
              <a:spcAft>
                <a:spcPts val="0"/>
              </a:spcAft>
              <a:buNone/>
              <a:defRPr sz="3600">
                <a:solidFill>
                  <a:schemeClr val="dk1"/>
                </a:solidFill>
              </a:defRPr>
            </a:lvl5pPr>
            <a:lvl6pPr lvl="5">
              <a:lnSpc>
                <a:spcPct val="90000"/>
              </a:lnSpc>
              <a:spcBef>
                <a:spcPts val="0"/>
              </a:spcBef>
              <a:spcAft>
                <a:spcPts val="0"/>
              </a:spcAft>
              <a:buNone/>
              <a:defRPr sz="3600">
                <a:solidFill>
                  <a:schemeClr val="dk1"/>
                </a:solidFill>
              </a:defRPr>
            </a:lvl6pPr>
            <a:lvl7pPr lvl="6">
              <a:lnSpc>
                <a:spcPct val="90000"/>
              </a:lnSpc>
              <a:spcBef>
                <a:spcPts val="0"/>
              </a:spcBef>
              <a:spcAft>
                <a:spcPts val="0"/>
              </a:spcAft>
              <a:buNone/>
              <a:defRPr sz="3600">
                <a:solidFill>
                  <a:schemeClr val="dk1"/>
                </a:solidFill>
              </a:defRPr>
            </a:lvl7pPr>
            <a:lvl8pPr lvl="7">
              <a:lnSpc>
                <a:spcPct val="90000"/>
              </a:lnSpc>
              <a:spcBef>
                <a:spcPts val="0"/>
              </a:spcBef>
              <a:spcAft>
                <a:spcPts val="0"/>
              </a:spcAft>
              <a:buNone/>
              <a:defRPr sz="3600">
                <a:solidFill>
                  <a:schemeClr val="dk1"/>
                </a:solidFill>
              </a:defRPr>
            </a:lvl8pPr>
            <a:lvl9pPr lvl="8">
              <a:lnSpc>
                <a:spcPct val="90000"/>
              </a:lnSpc>
              <a:spcBef>
                <a:spcPts val="0"/>
              </a:spcBef>
              <a:spcAft>
                <a:spcPts val="0"/>
              </a:spcAft>
              <a:buNone/>
              <a:defRPr sz="3600">
                <a:solidFill>
                  <a:schemeClr val="dk1"/>
                </a:solidFill>
              </a:defRPr>
            </a:lvl9pPr>
          </a:lstStyle>
          <a:p/>
        </p:txBody>
      </p:sp>
      <p:sp>
        <p:nvSpPr>
          <p:cNvPr id="29" name="Google Shape;29;p5"/>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5"/>
          <p:cNvSpPr txBox="1"/>
          <p:nvPr>
            <p:ph idx="2"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31" name="Google Shape;31;p5"/>
          <p:cNvSpPr txBox="1"/>
          <p:nvPr>
            <p:ph idx="3" type="subTitle"/>
          </p:nvPr>
        </p:nvSpPr>
        <p:spPr>
          <a:xfrm>
            <a:off x="4909675" y="2841984"/>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32" name="Google Shape;32;p5"/>
          <p:cNvSpPr txBox="1"/>
          <p:nvPr>
            <p:ph idx="4" type="subTitle"/>
          </p:nvPr>
        </p:nvSpPr>
        <p:spPr>
          <a:xfrm>
            <a:off x="361975" y="3493626"/>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33" name="Google Shape;33;p5"/>
          <p:cNvSpPr txBox="1"/>
          <p:nvPr>
            <p:ph idx="5" type="subTitle"/>
          </p:nvPr>
        </p:nvSpPr>
        <p:spPr>
          <a:xfrm>
            <a:off x="4909675" y="3493626"/>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34" name="Google Shape;34;p5"/>
          <p:cNvSpPr txBox="1"/>
          <p:nvPr>
            <p:ph idx="6" type="subTitle"/>
          </p:nvPr>
        </p:nvSpPr>
        <p:spPr>
          <a:xfrm>
            <a:off x="361975" y="4145267"/>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
        <p:nvSpPr>
          <p:cNvPr id="35" name="Google Shape;35;p5"/>
          <p:cNvSpPr txBox="1"/>
          <p:nvPr>
            <p:ph idx="7" type="subTitle"/>
          </p:nvPr>
        </p:nvSpPr>
        <p:spPr>
          <a:xfrm>
            <a:off x="4909675" y="4145267"/>
            <a:ext cx="3154800" cy="219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800"/>
              <a:buNone/>
              <a:defRPr sz="1800">
                <a:solidFill>
                  <a:schemeClr val="dk1"/>
                </a:solidFill>
              </a:defRPr>
            </a:lvl1pPr>
            <a:lvl2pPr lvl="1">
              <a:spcBef>
                <a:spcPts val="0"/>
              </a:spcBef>
              <a:spcAft>
                <a:spcPts val="0"/>
              </a:spcAft>
              <a:buClr>
                <a:schemeClr val="dk1"/>
              </a:buClr>
              <a:buSzPts val="1800"/>
              <a:buNone/>
              <a:defRPr sz="1800">
                <a:solidFill>
                  <a:schemeClr val="dk1"/>
                </a:solidFill>
              </a:defRPr>
            </a:lvl2pPr>
            <a:lvl3pPr lvl="2">
              <a:spcBef>
                <a:spcPts val="0"/>
              </a:spcBef>
              <a:spcAft>
                <a:spcPts val="0"/>
              </a:spcAft>
              <a:buClr>
                <a:schemeClr val="dk1"/>
              </a:buClr>
              <a:buSzPts val="1800"/>
              <a:buNone/>
              <a:defRPr sz="1800">
                <a:solidFill>
                  <a:schemeClr val="dk1"/>
                </a:solidFill>
              </a:defRPr>
            </a:lvl3pPr>
            <a:lvl4pPr lvl="3">
              <a:spcBef>
                <a:spcPts val="0"/>
              </a:spcBef>
              <a:spcAft>
                <a:spcPts val="0"/>
              </a:spcAft>
              <a:buClr>
                <a:schemeClr val="dk1"/>
              </a:buClr>
              <a:buSzPts val="1800"/>
              <a:buNone/>
              <a:defRPr sz="1800">
                <a:solidFill>
                  <a:schemeClr val="dk1"/>
                </a:solidFill>
              </a:defRPr>
            </a:lvl4pPr>
            <a:lvl5pPr lvl="4">
              <a:spcBef>
                <a:spcPts val="0"/>
              </a:spcBef>
              <a:spcAft>
                <a:spcPts val="0"/>
              </a:spcAft>
              <a:buClr>
                <a:schemeClr val="dk1"/>
              </a:buClr>
              <a:buSzPts val="1800"/>
              <a:buNone/>
              <a:defRPr sz="1800">
                <a:solidFill>
                  <a:schemeClr val="dk1"/>
                </a:solidFill>
              </a:defRPr>
            </a:lvl5pPr>
            <a:lvl6pPr lvl="5">
              <a:spcBef>
                <a:spcPts val="0"/>
              </a:spcBef>
              <a:spcAft>
                <a:spcPts val="0"/>
              </a:spcAft>
              <a:buClr>
                <a:schemeClr val="dk1"/>
              </a:buClr>
              <a:buSzPts val="1800"/>
              <a:buNone/>
              <a:defRPr sz="1800">
                <a:solidFill>
                  <a:schemeClr val="dk1"/>
                </a:solidFill>
              </a:defRPr>
            </a:lvl6pPr>
            <a:lvl7pPr lvl="6">
              <a:spcBef>
                <a:spcPts val="0"/>
              </a:spcBef>
              <a:spcAft>
                <a:spcPts val="0"/>
              </a:spcAft>
              <a:buClr>
                <a:schemeClr val="dk1"/>
              </a:buClr>
              <a:buSzPts val="1800"/>
              <a:buNone/>
              <a:defRPr sz="1800">
                <a:solidFill>
                  <a:schemeClr val="dk1"/>
                </a:solidFill>
              </a:defRPr>
            </a:lvl7pPr>
            <a:lvl8pPr lvl="7">
              <a:spcBef>
                <a:spcPts val="0"/>
              </a:spcBef>
              <a:spcAft>
                <a:spcPts val="0"/>
              </a:spcAft>
              <a:buClr>
                <a:schemeClr val="dk1"/>
              </a:buClr>
              <a:buSzPts val="1800"/>
              <a:buNone/>
              <a:defRPr sz="1800">
                <a:solidFill>
                  <a:schemeClr val="dk1"/>
                </a:solidFill>
              </a:defRPr>
            </a:lvl8pPr>
            <a:lvl9pPr lvl="8">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83" name="Shape 383"/>
        <p:cNvGrpSpPr/>
        <p:nvPr/>
      </p:nvGrpSpPr>
      <p:grpSpPr>
        <a:xfrm>
          <a:off x="0" y="0"/>
          <a:ext cx="0" cy="0"/>
          <a:chOff x="0" y="0"/>
          <a:chExt cx="0" cy="0"/>
        </a:xfrm>
      </p:grpSpPr>
      <p:sp>
        <p:nvSpPr>
          <p:cNvPr id="384" name="Google Shape;384;p4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5" name="Google Shape;385;p4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86" name="Google Shape;386;p4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87" name="Shape 387"/>
        <p:cNvGrpSpPr/>
        <p:nvPr/>
      </p:nvGrpSpPr>
      <p:grpSpPr>
        <a:xfrm>
          <a:off x="0" y="0"/>
          <a:ext cx="0" cy="0"/>
          <a:chOff x="0" y="0"/>
          <a:chExt cx="0" cy="0"/>
        </a:xfrm>
      </p:grpSpPr>
      <p:sp>
        <p:nvSpPr>
          <p:cNvPr id="388" name="Google Shape;388;p4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389" name="Shape 389"/>
        <p:cNvGrpSpPr/>
        <p:nvPr/>
      </p:nvGrpSpPr>
      <p:grpSpPr>
        <a:xfrm>
          <a:off x="0" y="0"/>
          <a:ext cx="0" cy="0"/>
          <a:chOff x="0" y="0"/>
          <a:chExt cx="0" cy="0"/>
        </a:xfrm>
      </p:grpSpPr>
      <p:sp>
        <p:nvSpPr>
          <p:cNvPr id="390" name="Google Shape;390;p4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91" name="Google Shape;391;p4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92" name="Shape 392"/>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93" name="Shape 393"/>
        <p:cNvGrpSpPr/>
        <p:nvPr/>
      </p:nvGrpSpPr>
      <p:grpSpPr>
        <a:xfrm>
          <a:off x="0" y="0"/>
          <a:ext cx="0" cy="0"/>
          <a:chOff x="0" y="0"/>
          <a:chExt cx="0" cy="0"/>
        </a:xfrm>
      </p:grpSpPr>
      <p:sp>
        <p:nvSpPr>
          <p:cNvPr id="394" name="Google Shape;394;p4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5" name="Google Shape;395;p4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6" name="Google Shape;396;p4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7" name="Google Shape;397;p4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8" name="Google Shape;398;p4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9" name="Google Shape;399;p4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00" name="Google Shape;400;p4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401" name="Shape 401"/>
        <p:cNvGrpSpPr/>
        <p:nvPr/>
      </p:nvGrpSpPr>
      <p:grpSpPr>
        <a:xfrm>
          <a:off x="0" y="0"/>
          <a:ext cx="0" cy="0"/>
          <a:chOff x="0" y="0"/>
          <a:chExt cx="0" cy="0"/>
        </a:xfrm>
      </p:grpSpPr>
      <p:sp>
        <p:nvSpPr>
          <p:cNvPr id="402" name="Google Shape;40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3" name="Google Shape;403;p46"/>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04" name="Google Shape;404;p46"/>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405" name="Shape 405"/>
        <p:cNvGrpSpPr/>
        <p:nvPr/>
      </p:nvGrpSpPr>
      <p:grpSpPr>
        <a:xfrm>
          <a:off x="0" y="0"/>
          <a:ext cx="0" cy="0"/>
          <a:chOff x="0" y="0"/>
          <a:chExt cx="0" cy="0"/>
        </a:xfrm>
      </p:grpSpPr>
      <p:sp>
        <p:nvSpPr>
          <p:cNvPr id="406" name="Google Shape;406;p4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07" name="Google Shape;407;p47"/>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08" name="Google Shape;408;p4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09" name="Google Shape;409;p4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0" name="Google Shape;410;p4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411" name="Shape 411"/>
        <p:cNvGrpSpPr/>
        <p:nvPr/>
      </p:nvGrpSpPr>
      <p:grpSpPr>
        <a:xfrm>
          <a:off x="0" y="0"/>
          <a:ext cx="0" cy="0"/>
          <a:chOff x="0" y="0"/>
          <a:chExt cx="0" cy="0"/>
        </a:xfrm>
      </p:grpSpPr>
      <p:sp>
        <p:nvSpPr>
          <p:cNvPr id="412" name="Google Shape;412;p48"/>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13" name="Google Shape;413;p4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4" name="Google Shape;414;p4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15" name="Google Shape;415;p48"/>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6" name="Google Shape;416;p48"/>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7" name="Google Shape;417;p48"/>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18" name="Google Shape;418;p48"/>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419" name="Shape 419"/>
        <p:cNvGrpSpPr/>
        <p:nvPr/>
      </p:nvGrpSpPr>
      <p:grpSpPr>
        <a:xfrm>
          <a:off x="0" y="0"/>
          <a:ext cx="0" cy="0"/>
          <a:chOff x="0" y="0"/>
          <a:chExt cx="0" cy="0"/>
        </a:xfrm>
      </p:grpSpPr>
      <p:sp>
        <p:nvSpPr>
          <p:cNvPr id="420" name="Google Shape;420;p49"/>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21" name="Google Shape;421;p4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2" name="Google Shape;422;p4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3" name="Google Shape;423;p4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4" name="Google Shape;424;p4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25" name="Google Shape;425;p4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26" name="Google Shape;426;p4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27" name="Google Shape;427;p4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28" name="Google Shape;428;p4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429" name="Shape 429"/>
        <p:cNvGrpSpPr/>
        <p:nvPr/>
      </p:nvGrpSpPr>
      <p:grpSpPr>
        <a:xfrm>
          <a:off x="0" y="0"/>
          <a:ext cx="0" cy="0"/>
          <a:chOff x="0" y="0"/>
          <a:chExt cx="0" cy="0"/>
        </a:xfrm>
      </p:grpSpPr>
      <p:sp>
        <p:nvSpPr>
          <p:cNvPr id="430" name="Google Shape;430;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1" name="Google Shape;431;p5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Horizontal - Light">
  <p:cSld name="BLANK_1_1_1_1_1_1_1_1_1_1_1_1_1_1_2">
    <p:bg>
      <p:bgPr>
        <a:solidFill>
          <a:schemeClr val="accent6"/>
        </a:solidFill>
      </p:bgPr>
    </p:bg>
    <p:spTree>
      <p:nvGrpSpPr>
        <p:cNvPr id="36" name="Shape 36"/>
        <p:cNvGrpSpPr/>
        <p:nvPr/>
      </p:nvGrpSpPr>
      <p:grpSpPr>
        <a:xfrm>
          <a:off x="0" y="0"/>
          <a:ext cx="0" cy="0"/>
          <a:chOff x="0" y="0"/>
          <a:chExt cx="0" cy="0"/>
        </a:xfrm>
      </p:grpSpPr>
      <p:sp>
        <p:nvSpPr>
          <p:cNvPr id="37" name="Google Shape;37;p6"/>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u="sng"/>
          </a:p>
        </p:txBody>
      </p:sp>
      <p:sp>
        <p:nvSpPr>
          <p:cNvPr id="38" name="Google Shape;38;p6"/>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2" type="body"/>
          </p:nvPr>
        </p:nvSpPr>
        <p:spPr>
          <a:xfrm>
            <a:off x="4845475" y="1361028"/>
            <a:ext cx="3382500" cy="4314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40" name="Google Shape;40;p6"/>
          <p:cNvSpPr txBox="1"/>
          <p:nvPr>
            <p:ph idx="3" type="subTitle"/>
          </p:nvPr>
        </p:nvSpPr>
        <p:spPr>
          <a:xfrm>
            <a:off x="4845475" y="1028377"/>
            <a:ext cx="3382500" cy="237600"/>
          </a:xfrm>
          <a:prstGeom prst="rect">
            <a:avLst/>
          </a:prstGeom>
        </p:spPr>
        <p:txBody>
          <a:bodyPr anchorCtr="0" anchor="t" bIns="0" lIns="0" spcFirstLastPara="1" rIns="0" wrap="square" tIns="0">
            <a:sp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41" name="Google Shape;41;p6"/>
          <p:cNvSpPr txBox="1"/>
          <p:nvPr>
            <p:ph idx="4" type="body"/>
          </p:nvPr>
        </p:nvSpPr>
        <p:spPr>
          <a:xfrm>
            <a:off x="4845475" y="2595865"/>
            <a:ext cx="3382500" cy="4314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42" name="Google Shape;42;p6"/>
          <p:cNvSpPr txBox="1"/>
          <p:nvPr>
            <p:ph idx="5" type="subTitle"/>
          </p:nvPr>
        </p:nvSpPr>
        <p:spPr>
          <a:xfrm>
            <a:off x="4845475" y="2263215"/>
            <a:ext cx="3382500" cy="237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43" name="Google Shape;43;p6"/>
          <p:cNvSpPr txBox="1"/>
          <p:nvPr>
            <p:ph idx="6" type="body"/>
          </p:nvPr>
        </p:nvSpPr>
        <p:spPr>
          <a:xfrm>
            <a:off x="4845475" y="3870078"/>
            <a:ext cx="3382500" cy="431400"/>
          </a:xfrm>
          <a:prstGeom prst="rect">
            <a:avLst/>
          </a:prstGeom>
        </p:spPr>
        <p:txBody>
          <a:bodyPr anchorCtr="0" anchor="t" bIns="0" lIns="0" spcFirstLastPara="1" rIns="0" wrap="square" tIns="0">
            <a:spAutoFit/>
          </a:bodyPr>
          <a:lstStyle>
            <a:lvl1pPr indent="-292100" lvl="0" marL="457200">
              <a:lnSpc>
                <a:spcPct val="100000"/>
              </a:lnSpc>
              <a:spcBef>
                <a:spcPts val="0"/>
              </a:spcBef>
              <a:spcAft>
                <a:spcPts val="0"/>
              </a:spcAft>
              <a:buClr>
                <a:schemeClr val="dk1"/>
              </a:buClr>
              <a:buSzPts val="1000"/>
              <a:buFont typeface="DM Sans"/>
              <a:buChar char="●"/>
              <a:defRPr sz="1000">
                <a:solidFill>
                  <a:schemeClr val="dk1"/>
                </a:solidFill>
              </a:defRPr>
            </a:lvl1pPr>
            <a:lvl2pPr indent="-292100" lvl="1" marL="914400">
              <a:lnSpc>
                <a:spcPct val="100000"/>
              </a:lnSpc>
              <a:spcBef>
                <a:spcPts val="800"/>
              </a:spcBef>
              <a:spcAft>
                <a:spcPts val="0"/>
              </a:spcAft>
              <a:buClr>
                <a:schemeClr val="dk1"/>
              </a:buClr>
              <a:buSzPts val="1000"/>
              <a:buFont typeface="DM Sans"/>
              <a:buChar char="○"/>
              <a:defRPr sz="1000">
                <a:solidFill>
                  <a:schemeClr val="dk1"/>
                </a:solidFill>
              </a:defRPr>
            </a:lvl2pPr>
            <a:lvl3pPr indent="-292100" lvl="2" marL="1371600">
              <a:lnSpc>
                <a:spcPct val="100000"/>
              </a:lnSpc>
              <a:spcBef>
                <a:spcPts val="800"/>
              </a:spcBef>
              <a:spcAft>
                <a:spcPts val="0"/>
              </a:spcAft>
              <a:buClr>
                <a:schemeClr val="dk1"/>
              </a:buClr>
              <a:buSzPts val="1000"/>
              <a:buFont typeface="DM Sans"/>
              <a:buChar char="■"/>
              <a:defRPr sz="1000">
                <a:solidFill>
                  <a:schemeClr val="dk1"/>
                </a:solidFill>
              </a:defRPr>
            </a:lvl3pPr>
            <a:lvl4pPr indent="-292100" lvl="3" marL="1828800">
              <a:lnSpc>
                <a:spcPct val="100000"/>
              </a:lnSpc>
              <a:spcBef>
                <a:spcPts val="800"/>
              </a:spcBef>
              <a:spcAft>
                <a:spcPts val="0"/>
              </a:spcAft>
              <a:buClr>
                <a:schemeClr val="dk1"/>
              </a:buClr>
              <a:buSzPts val="1000"/>
              <a:buFont typeface="DM Sans"/>
              <a:buChar char="●"/>
              <a:defRPr sz="1000">
                <a:solidFill>
                  <a:schemeClr val="dk1"/>
                </a:solidFill>
              </a:defRPr>
            </a:lvl4pPr>
            <a:lvl5pPr indent="-292100" lvl="4" marL="2286000">
              <a:lnSpc>
                <a:spcPct val="100000"/>
              </a:lnSpc>
              <a:spcBef>
                <a:spcPts val="800"/>
              </a:spcBef>
              <a:spcAft>
                <a:spcPts val="0"/>
              </a:spcAft>
              <a:buClr>
                <a:schemeClr val="dk1"/>
              </a:buClr>
              <a:buSzPts val="1000"/>
              <a:buFont typeface="DM Sans"/>
              <a:buChar char="○"/>
              <a:defRPr sz="1000">
                <a:solidFill>
                  <a:schemeClr val="dk1"/>
                </a:solidFill>
              </a:defRPr>
            </a:lvl5pPr>
            <a:lvl6pPr indent="-292100" lvl="5" marL="2743200">
              <a:lnSpc>
                <a:spcPct val="100000"/>
              </a:lnSpc>
              <a:spcBef>
                <a:spcPts val="800"/>
              </a:spcBef>
              <a:spcAft>
                <a:spcPts val="0"/>
              </a:spcAft>
              <a:buClr>
                <a:schemeClr val="dk1"/>
              </a:buClr>
              <a:buSzPts val="1000"/>
              <a:buFont typeface="DM Sans"/>
              <a:buChar char="■"/>
              <a:defRPr sz="1000">
                <a:solidFill>
                  <a:schemeClr val="dk1"/>
                </a:solidFill>
              </a:defRPr>
            </a:lvl6pPr>
            <a:lvl7pPr indent="-292100" lvl="6" marL="3200400">
              <a:lnSpc>
                <a:spcPct val="100000"/>
              </a:lnSpc>
              <a:spcBef>
                <a:spcPts val="800"/>
              </a:spcBef>
              <a:spcAft>
                <a:spcPts val="0"/>
              </a:spcAft>
              <a:buClr>
                <a:schemeClr val="dk1"/>
              </a:buClr>
              <a:buSzPts val="1000"/>
              <a:buFont typeface="DM Sans"/>
              <a:buChar char="●"/>
              <a:defRPr sz="1000">
                <a:solidFill>
                  <a:schemeClr val="dk1"/>
                </a:solidFill>
              </a:defRPr>
            </a:lvl7pPr>
            <a:lvl8pPr indent="-292100" lvl="7" marL="3657600">
              <a:lnSpc>
                <a:spcPct val="100000"/>
              </a:lnSpc>
              <a:spcBef>
                <a:spcPts val="800"/>
              </a:spcBef>
              <a:spcAft>
                <a:spcPts val="0"/>
              </a:spcAft>
              <a:buClr>
                <a:schemeClr val="dk1"/>
              </a:buClr>
              <a:buSzPts val="1000"/>
              <a:buFont typeface="DM Sans"/>
              <a:buChar char="○"/>
              <a:defRPr sz="1000">
                <a:solidFill>
                  <a:schemeClr val="dk1"/>
                </a:solidFill>
              </a:defRPr>
            </a:lvl8pPr>
            <a:lvl9pPr indent="-292100" lvl="8" marL="4114800">
              <a:lnSpc>
                <a:spcPct val="100000"/>
              </a:lnSpc>
              <a:spcBef>
                <a:spcPts val="800"/>
              </a:spcBef>
              <a:spcAft>
                <a:spcPts val="800"/>
              </a:spcAft>
              <a:buClr>
                <a:schemeClr val="dk1"/>
              </a:buClr>
              <a:buSzPts val="1000"/>
              <a:buFont typeface="DM Sans"/>
              <a:buChar char="■"/>
              <a:defRPr sz="1000">
                <a:solidFill>
                  <a:schemeClr val="dk1"/>
                </a:solidFill>
              </a:defRPr>
            </a:lvl9pPr>
          </a:lstStyle>
          <a:p/>
        </p:txBody>
      </p:sp>
      <p:sp>
        <p:nvSpPr>
          <p:cNvPr id="44" name="Google Shape;44;p6"/>
          <p:cNvSpPr txBox="1"/>
          <p:nvPr>
            <p:ph idx="7" type="subTitle"/>
          </p:nvPr>
        </p:nvSpPr>
        <p:spPr>
          <a:xfrm>
            <a:off x="4845475" y="3537427"/>
            <a:ext cx="3382500" cy="237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45" name="Google Shape;45;p6"/>
          <p:cNvSpPr txBox="1"/>
          <p:nvPr>
            <p:ph type="title"/>
          </p:nvPr>
        </p:nvSpPr>
        <p:spPr>
          <a:xfrm>
            <a:off x="361975" y="988555"/>
            <a:ext cx="3860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lvl1pPr>
            <a:lvl2pPr lvl="1">
              <a:lnSpc>
                <a:spcPct val="90000"/>
              </a:lnSpc>
              <a:spcBef>
                <a:spcPts val="0"/>
              </a:spcBef>
              <a:spcAft>
                <a:spcPts val="0"/>
              </a:spcAft>
              <a:buNone/>
              <a:defRPr sz="2200"/>
            </a:lvl2pPr>
            <a:lvl3pPr lvl="2">
              <a:lnSpc>
                <a:spcPct val="90000"/>
              </a:lnSpc>
              <a:spcBef>
                <a:spcPts val="0"/>
              </a:spcBef>
              <a:spcAft>
                <a:spcPts val="0"/>
              </a:spcAft>
              <a:buNone/>
              <a:defRPr sz="2200"/>
            </a:lvl3pPr>
            <a:lvl4pPr lvl="3">
              <a:lnSpc>
                <a:spcPct val="90000"/>
              </a:lnSpc>
              <a:spcBef>
                <a:spcPts val="0"/>
              </a:spcBef>
              <a:spcAft>
                <a:spcPts val="0"/>
              </a:spcAft>
              <a:buNone/>
              <a:defRPr sz="2200"/>
            </a:lvl4pPr>
            <a:lvl5pPr lvl="4">
              <a:lnSpc>
                <a:spcPct val="90000"/>
              </a:lnSpc>
              <a:spcBef>
                <a:spcPts val="0"/>
              </a:spcBef>
              <a:spcAft>
                <a:spcPts val="0"/>
              </a:spcAft>
              <a:buNone/>
              <a:defRPr sz="2200"/>
            </a:lvl5pPr>
            <a:lvl6pPr lvl="5">
              <a:lnSpc>
                <a:spcPct val="90000"/>
              </a:lnSpc>
              <a:spcBef>
                <a:spcPts val="0"/>
              </a:spcBef>
              <a:spcAft>
                <a:spcPts val="0"/>
              </a:spcAft>
              <a:buNone/>
              <a:defRPr sz="2200"/>
            </a:lvl6pPr>
            <a:lvl7pPr lvl="6">
              <a:lnSpc>
                <a:spcPct val="90000"/>
              </a:lnSpc>
              <a:spcBef>
                <a:spcPts val="0"/>
              </a:spcBef>
              <a:spcAft>
                <a:spcPts val="0"/>
              </a:spcAft>
              <a:buNone/>
              <a:defRPr sz="2200"/>
            </a:lvl7pPr>
            <a:lvl8pPr lvl="7">
              <a:lnSpc>
                <a:spcPct val="90000"/>
              </a:lnSpc>
              <a:spcBef>
                <a:spcPts val="0"/>
              </a:spcBef>
              <a:spcAft>
                <a:spcPts val="0"/>
              </a:spcAft>
              <a:buNone/>
              <a:defRPr sz="2200"/>
            </a:lvl8pPr>
            <a:lvl9pPr lvl="8">
              <a:lnSpc>
                <a:spcPct val="90000"/>
              </a:lnSpc>
              <a:spcBef>
                <a:spcPts val="0"/>
              </a:spcBef>
              <a:spcAft>
                <a:spcPts val="0"/>
              </a:spcAft>
              <a:buNone/>
              <a:defRPr sz="2200"/>
            </a:lvl9pPr>
          </a:lstStyle>
          <a:p/>
        </p:txBody>
      </p:sp>
      <p:sp>
        <p:nvSpPr>
          <p:cNvPr id="46" name="Google Shape;46;p6"/>
          <p:cNvSpPr txBox="1"/>
          <p:nvPr>
            <p:ph idx="8"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432" name="Shape 432"/>
        <p:cNvGrpSpPr/>
        <p:nvPr/>
      </p:nvGrpSpPr>
      <p:grpSpPr>
        <a:xfrm>
          <a:off x="0" y="0"/>
          <a:ext cx="0" cy="0"/>
          <a:chOff x="0" y="0"/>
          <a:chExt cx="0" cy="0"/>
        </a:xfrm>
      </p:grpSpPr>
      <p:sp>
        <p:nvSpPr>
          <p:cNvPr id="433" name="Google Shape;433;p51"/>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34" name="Google Shape;434;p51"/>
          <p:cNvSpPr/>
          <p:nvPr>
            <p:ph idx="2" type="pic"/>
          </p:nvPr>
        </p:nvSpPr>
        <p:spPr>
          <a:xfrm>
            <a:off x="4804825" y="1133300"/>
            <a:ext cx="4027500" cy="2392800"/>
          </a:xfrm>
          <a:prstGeom prst="rect">
            <a:avLst/>
          </a:prstGeom>
          <a:noFill/>
          <a:ln>
            <a:noFill/>
          </a:ln>
        </p:spPr>
      </p:sp>
      <p:sp>
        <p:nvSpPr>
          <p:cNvPr id="435" name="Google Shape;435;p51"/>
          <p:cNvSpPr/>
          <p:nvPr>
            <p:ph idx="3" type="pic"/>
          </p:nvPr>
        </p:nvSpPr>
        <p:spPr>
          <a:xfrm>
            <a:off x="311725" y="1133300"/>
            <a:ext cx="4027500" cy="2392800"/>
          </a:xfrm>
          <a:prstGeom prst="rect">
            <a:avLst/>
          </a:prstGeom>
          <a:noFill/>
          <a:ln>
            <a:noFill/>
          </a:ln>
        </p:spPr>
      </p:sp>
      <p:sp>
        <p:nvSpPr>
          <p:cNvPr id="436" name="Google Shape;436;p5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37" name="Google Shape;43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8" name="Google Shape;438;p5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39" name="Google Shape;439;p5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440" name="Shape 440"/>
        <p:cNvGrpSpPr/>
        <p:nvPr/>
      </p:nvGrpSpPr>
      <p:grpSpPr>
        <a:xfrm>
          <a:off x="0" y="0"/>
          <a:ext cx="0" cy="0"/>
          <a:chOff x="0" y="0"/>
          <a:chExt cx="0" cy="0"/>
        </a:xfrm>
      </p:grpSpPr>
      <p:sp>
        <p:nvSpPr>
          <p:cNvPr id="441" name="Google Shape;441;p52"/>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42" name="Google Shape;442;p52"/>
          <p:cNvSpPr/>
          <p:nvPr>
            <p:ph idx="2" type="pic"/>
          </p:nvPr>
        </p:nvSpPr>
        <p:spPr>
          <a:xfrm>
            <a:off x="6205225" y="1128325"/>
            <a:ext cx="2627100" cy="2273100"/>
          </a:xfrm>
          <a:prstGeom prst="rect">
            <a:avLst/>
          </a:prstGeom>
          <a:noFill/>
          <a:ln>
            <a:noFill/>
          </a:ln>
        </p:spPr>
      </p:sp>
      <p:sp>
        <p:nvSpPr>
          <p:cNvPr id="443" name="Google Shape;443;p52"/>
          <p:cNvSpPr/>
          <p:nvPr>
            <p:ph idx="3" type="pic"/>
          </p:nvPr>
        </p:nvSpPr>
        <p:spPr>
          <a:xfrm>
            <a:off x="311725" y="1128325"/>
            <a:ext cx="2627100" cy="2273100"/>
          </a:xfrm>
          <a:prstGeom prst="rect">
            <a:avLst/>
          </a:prstGeom>
          <a:noFill/>
          <a:ln>
            <a:noFill/>
          </a:ln>
        </p:spPr>
      </p:sp>
      <p:sp>
        <p:nvSpPr>
          <p:cNvPr id="444" name="Google Shape;444;p5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45" name="Google Shape;445;p52"/>
          <p:cNvSpPr/>
          <p:nvPr>
            <p:ph idx="5" type="pic"/>
          </p:nvPr>
        </p:nvSpPr>
        <p:spPr>
          <a:xfrm>
            <a:off x="3255250" y="1128325"/>
            <a:ext cx="2627100" cy="2273100"/>
          </a:xfrm>
          <a:prstGeom prst="rect">
            <a:avLst/>
          </a:prstGeom>
          <a:noFill/>
          <a:ln>
            <a:noFill/>
          </a:ln>
        </p:spPr>
      </p:sp>
      <p:sp>
        <p:nvSpPr>
          <p:cNvPr id="446" name="Google Shape;446;p5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47" name="Google Shape;44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8" name="Google Shape;448;p5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49" name="Google Shape;449;p5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50" name="Google Shape;450;p5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451" name="Shape 451"/>
        <p:cNvGrpSpPr/>
        <p:nvPr/>
      </p:nvGrpSpPr>
      <p:grpSpPr>
        <a:xfrm>
          <a:off x="0" y="0"/>
          <a:ext cx="0" cy="0"/>
          <a:chOff x="0" y="0"/>
          <a:chExt cx="0" cy="0"/>
        </a:xfrm>
      </p:grpSpPr>
      <p:sp>
        <p:nvSpPr>
          <p:cNvPr id="452" name="Google Shape;452;p53"/>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453" name="Shape 453"/>
        <p:cNvGrpSpPr/>
        <p:nvPr/>
      </p:nvGrpSpPr>
      <p:grpSpPr>
        <a:xfrm>
          <a:off x="0" y="0"/>
          <a:ext cx="0" cy="0"/>
          <a:chOff x="0" y="0"/>
          <a:chExt cx="0" cy="0"/>
        </a:xfrm>
      </p:grpSpPr>
      <p:sp>
        <p:nvSpPr>
          <p:cNvPr id="454" name="Google Shape;454;p54"/>
          <p:cNvSpPr/>
          <p:nvPr>
            <p:ph idx="2" type="pic"/>
          </p:nvPr>
        </p:nvSpPr>
        <p:spPr>
          <a:xfrm>
            <a:off x="3389600" y="118913"/>
            <a:ext cx="1643700" cy="1535100"/>
          </a:xfrm>
          <a:prstGeom prst="rect">
            <a:avLst/>
          </a:prstGeom>
          <a:noFill/>
          <a:ln>
            <a:noFill/>
          </a:ln>
        </p:spPr>
      </p:sp>
      <p:sp>
        <p:nvSpPr>
          <p:cNvPr id="455" name="Google Shape;455;p54"/>
          <p:cNvSpPr/>
          <p:nvPr>
            <p:ph idx="3" type="pic"/>
          </p:nvPr>
        </p:nvSpPr>
        <p:spPr>
          <a:xfrm>
            <a:off x="5195935" y="118913"/>
            <a:ext cx="1643700" cy="1535100"/>
          </a:xfrm>
          <a:prstGeom prst="rect">
            <a:avLst/>
          </a:prstGeom>
          <a:noFill/>
          <a:ln>
            <a:noFill/>
          </a:ln>
        </p:spPr>
      </p:sp>
      <p:sp>
        <p:nvSpPr>
          <p:cNvPr id="456" name="Google Shape;456;p54"/>
          <p:cNvSpPr/>
          <p:nvPr>
            <p:ph idx="4" type="pic"/>
          </p:nvPr>
        </p:nvSpPr>
        <p:spPr>
          <a:xfrm>
            <a:off x="7002270" y="118913"/>
            <a:ext cx="1643700" cy="1535100"/>
          </a:xfrm>
          <a:prstGeom prst="rect">
            <a:avLst/>
          </a:prstGeom>
          <a:noFill/>
          <a:ln>
            <a:noFill/>
          </a:ln>
        </p:spPr>
      </p:sp>
      <p:sp>
        <p:nvSpPr>
          <p:cNvPr id="457" name="Google Shape;457;p54"/>
          <p:cNvSpPr/>
          <p:nvPr>
            <p:ph idx="5" type="pic"/>
          </p:nvPr>
        </p:nvSpPr>
        <p:spPr>
          <a:xfrm>
            <a:off x="3389588" y="1804212"/>
            <a:ext cx="1643700" cy="1535100"/>
          </a:xfrm>
          <a:prstGeom prst="rect">
            <a:avLst/>
          </a:prstGeom>
          <a:noFill/>
          <a:ln>
            <a:noFill/>
          </a:ln>
        </p:spPr>
      </p:sp>
      <p:sp>
        <p:nvSpPr>
          <p:cNvPr id="458" name="Google Shape;458;p54"/>
          <p:cNvSpPr/>
          <p:nvPr>
            <p:ph idx="6" type="pic"/>
          </p:nvPr>
        </p:nvSpPr>
        <p:spPr>
          <a:xfrm>
            <a:off x="5195922" y="1804212"/>
            <a:ext cx="1643700" cy="1535100"/>
          </a:xfrm>
          <a:prstGeom prst="rect">
            <a:avLst/>
          </a:prstGeom>
          <a:noFill/>
          <a:ln>
            <a:noFill/>
          </a:ln>
        </p:spPr>
      </p:sp>
      <p:sp>
        <p:nvSpPr>
          <p:cNvPr id="459" name="Google Shape;459;p54"/>
          <p:cNvSpPr/>
          <p:nvPr>
            <p:ph idx="7" type="pic"/>
          </p:nvPr>
        </p:nvSpPr>
        <p:spPr>
          <a:xfrm>
            <a:off x="7002257" y="1804212"/>
            <a:ext cx="1643700" cy="1535100"/>
          </a:xfrm>
          <a:prstGeom prst="rect">
            <a:avLst/>
          </a:prstGeom>
          <a:noFill/>
          <a:ln>
            <a:noFill/>
          </a:ln>
        </p:spPr>
      </p:sp>
      <p:sp>
        <p:nvSpPr>
          <p:cNvPr id="460" name="Google Shape;460;p5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1" name="Google Shape;461;p54"/>
          <p:cNvSpPr/>
          <p:nvPr>
            <p:ph idx="8" type="pic"/>
          </p:nvPr>
        </p:nvSpPr>
        <p:spPr>
          <a:xfrm>
            <a:off x="3389588" y="3489487"/>
            <a:ext cx="1643700" cy="1535100"/>
          </a:xfrm>
          <a:prstGeom prst="rect">
            <a:avLst/>
          </a:prstGeom>
          <a:noFill/>
          <a:ln>
            <a:noFill/>
          </a:ln>
        </p:spPr>
      </p:sp>
      <p:sp>
        <p:nvSpPr>
          <p:cNvPr id="462" name="Google Shape;462;p54"/>
          <p:cNvSpPr/>
          <p:nvPr>
            <p:ph idx="9" type="pic"/>
          </p:nvPr>
        </p:nvSpPr>
        <p:spPr>
          <a:xfrm>
            <a:off x="5195922" y="3489487"/>
            <a:ext cx="1643700" cy="1535100"/>
          </a:xfrm>
          <a:prstGeom prst="rect">
            <a:avLst/>
          </a:prstGeom>
          <a:noFill/>
          <a:ln>
            <a:noFill/>
          </a:ln>
        </p:spPr>
      </p:sp>
      <p:sp>
        <p:nvSpPr>
          <p:cNvPr id="463" name="Google Shape;463;p5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Horizontal - Light - Alt 1">
  <p:cSld name="BLANK_1_1_1_1_1_1_1_1_1_1_1_1_1_1_2_2">
    <p:bg>
      <p:bgPr>
        <a:solidFill>
          <a:schemeClr val="accent6"/>
        </a:solidFill>
      </p:bgPr>
    </p:bg>
    <p:spTree>
      <p:nvGrpSpPr>
        <p:cNvPr id="47" name="Shape 47"/>
        <p:cNvGrpSpPr/>
        <p:nvPr/>
      </p:nvGrpSpPr>
      <p:grpSpPr>
        <a:xfrm>
          <a:off x="0" y="0"/>
          <a:ext cx="0" cy="0"/>
          <a:chOff x="0" y="0"/>
          <a:chExt cx="0" cy="0"/>
        </a:xfrm>
      </p:grpSpPr>
      <p:sp>
        <p:nvSpPr>
          <p:cNvPr id="48" name="Google Shape;48;p7"/>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p:nvPr>
            <p:ph idx="2" type="body"/>
          </p:nvPr>
        </p:nvSpPr>
        <p:spPr>
          <a:xfrm>
            <a:off x="4845475" y="998689"/>
            <a:ext cx="3382500" cy="5877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50" name="Google Shape;50;p7"/>
          <p:cNvSpPr txBox="1"/>
          <p:nvPr>
            <p:ph idx="3" type="subTitle"/>
          </p:nvPr>
        </p:nvSpPr>
        <p:spPr>
          <a:xfrm>
            <a:off x="4845475" y="666041"/>
            <a:ext cx="3382500" cy="237600"/>
          </a:xfrm>
          <a:prstGeom prst="rect">
            <a:avLst/>
          </a:prstGeom>
        </p:spPr>
        <p:txBody>
          <a:bodyPr anchorCtr="0" anchor="t" bIns="0" lIns="0" spcFirstLastPara="1" rIns="0" wrap="square" tIns="0">
            <a:sp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51" name="Google Shape;51;p7"/>
          <p:cNvSpPr txBox="1"/>
          <p:nvPr>
            <p:ph type="title"/>
          </p:nvPr>
        </p:nvSpPr>
        <p:spPr>
          <a:xfrm>
            <a:off x="361975" y="988555"/>
            <a:ext cx="3860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a:lvl1pPr>
            <a:lvl2pPr lvl="1">
              <a:lnSpc>
                <a:spcPct val="90000"/>
              </a:lnSpc>
              <a:spcBef>
                <a:spcPts val="0"/>
              </a:spcBef>
              <a:spcAft>
                <a:spcPts val="0"/>
              </a:spcAft>
              <a:buNone/>
              <a:defRPr/>
            </a:lvl2pPr>
            <a:lvl3pPr lvl="2">
              <a:lnSpc>
                <a:spcPct val="90000"/>
              </a:lnSpc>
              <a:spcBef>
                <a:spcPts val="0"/>
              </a:spcBef>
              <a:spcAft>
                <a:spcPts val="0"/>
              </a:spcAft>
              <a:buNone/>
              <a:defRPr/>
            </a:lvl3pPr>
            <a:lvl4pPr lvl="3">
              <a:lnSpc>
                <a:spcPct val="90000"/>
              </a:lnSpc>
              <a:spcBef>
                <a:spcPts val="0"/>
              </a:spcBef>
              <a:spcAft>
                <a:spcPts val="0"/>
              </a:spcAft>
              <a:buNone/>
              <a:defRPr/>
            </a:lvl4pPr>
            <a:lvl5pPr lvl="4">
              <a:lnSpc>
                <a:spcPct val="90000"/>
              </a:lnSpc>
              <a:spcBef>
                <a:spcPts val="0"/>
              </a:spcBef>
              <a:spcAft>
                <a:spcPts val="0"/>
              </a:spcAft>
              <a:buNone/>
              <a:defRPr/>
            </a:lvl5pPr>
            <a:lvl6pPr lvl="5">
              <a:lnSpc>
                <a:spcPct val="90000"/>
              </a:lnSpc>
              <a:spcBef>
                <a:spcPts val="0"/>
              </a:spcBef>
              <a:spcAft>
                <a:spcPts val="0"/>
              </a:spcAft>
              <a:buNone/>
              <a:defRPr/>
            </a:lvl6pPr>
            <a:lvl7pPr lvl="6">
              <a:lnSpc>
                <a:spcPct val="90000"/>
              </a:lnSpc>
              <a:spcBef>
                <a:spcPts val="0"/>
              </a:spcBef>
              <a:spcAft>
                <a:spcPts val="0"/>
              </a:spcAft>
              <a:buNone/>
              <a:defRPr/>
            </a:lvl7pPr>
            <a:lvl8pPr lvl="7">
              <a:lnSpc>
                <a:spcPct val="90000"/>
              </a:lnSpc>
              <a:spcBef>
                <a:spcPts val="0"/>
              </a:spcBef>
              <a:spcAft>
                <a:spcPts val="0"/>
              </a:spcAft>
              <a:buNone/>
              <a:defRPr/>
            </a:lvl8pPr>
            <a:lvl9pPr lvl="8">
              <a:lnSpc>
                <a:spcPct val="90000"/>
              </a:lnSpc>
              <a:spcBef>
                <a:spcPts val="0"/>
              </a:spcBef>
              <a:spcAft>
                <a:spcPts val="0"/>
              </a:spcAft>
              <a:buNone/>
              <a:defRPr/>
            </a:lvl9pPr>
          </a:lstStyle>
          <a:p/>
        </p:txBody>
      </p:sp>
      <p:sp>
        <p:nvSpPr>
          <p:cNvPr id="52" name="Google Shape;52;p7"/>
          <p:cNvSpPr txBox="1"/>
          <p:nvPr>
            <p:ph idx="4"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SzPts val="1000"/>
              <a:buFont typeface="DM Sans Light"/>
              <a:buNone/>
              <a:defRPr sz="1000">
                <a:latin typeface="DM Sans Light"/>
                <a:ea typeface="DM Sans Light"/>
                <a:cs typeface="DM Sans Light"/>
                <a:sym typeface="DM Sans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5" type="body"/>
          </p:nvPr>
        </p:nvSpPr>
        <p:spPr>
          <a:xfrm>
            <a:off x="4845475" y="3927439"/>
            <a:ext cx="3382500" cy="5877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54" name="Google Shape;54;p7"/>
          <p:cNvSpPr txBox="1"/>
          <p:nvPr>
            <p:ph idx="6" type="subTitle"/>
          </p:nvPr>
        </p:nvSpPr>
        <p:spPr>
          <a:xfrm>
            <a:off x="4845475" y="3594791"/>
            <a:ext cx="3382500" cy="237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55" name="Google Shape;55;p7"/>
          <p:cNvSpPr txBox="1"/>
          <p:nvPr>
            <p:ph idx="7" type="body"/>
          </p:nvPr>
        </p:nvSpPr>
        <p:spPr>
          <a:xfrm>
            <a:off x="4845475" y="2431037"/>
            <a:ext cx="3382500" cy="587700"/>
          </a:xfrm>
          <a:prstGeom prst="rect">
            <a:avLst/>
          </a:prstGeom>
        </p:spPr>
        <p:txBody>
          <a:bodyPr anchorCtr="0" anchor="t" bIns="0" lIns="0" spcFirstLastPara="1" rIns="0" wrap="square" tIns="0">
            <a:spAutoFit/>
          </a:bodyPr>
          <a:lstStyle>
            <a:lvl1pPr indent="-292100" lvl="0" marL="457200">
              <a:lnSpc>
                <a:spcPct val="100000"/>
              </a:lnSpc>
              <a:spcBef>
                <a:spcPts val="0"/>
              </a:spcBef>
              <a:spcAft>
                <a:spcPts val="0"/>
              </a:spcAft>
              <a:buClr>
                <a:schemeClr val="dk1"/>
              </a:buClr>
              <a:buSzPts val="1000"/>
              <a:buFont typeface="DM Sans"/>
              <a:buChar char="●"/>
              <a:defRPr sz="1000">
                <a:solidFill>
                  <a:schemeClr val="dk1"/>
                </a:solidFill>
              </a:defRPr>
            </a:lvl1pPr>
            <a:lvl2pPr indent="-292100" lvl="1" marL="914400">
              <a:lnSpc>
                <a:spcPct val="100000"/>
              </a:lnSpc>
              <a:spcBef>
                <a:spcPts val="800"/>
              </a:spcBef>
              <a:spcAft>
                <a:spcPts val="0"/>
              </a:spcAft>
              <a:buClr>
                <a:schemeClr val="dk1"/>
              </a:buClr>
              <a:buSzPts val="1000"/>
              <a:buFont typeface="DM Sans"/>
              <a:buChar char="○"/>
              <a:defRPr sz="1000">
                <a:solidFill>
                  <a:schemeClr val="dk1"/>
                </a:solidFill>
              </a:defRPr>
            </a:lvl2pPr>
            <a:lvl3pPr indent="-292100" lvl="2" marL="1371600">
              <a:lnSpc>
                <a:spcPct val="100000"/>
              </a:lnSpc>
              <a:spcBef>
                <a:spcPts val="800"/>
              </a:spcBef>
              <a:spcAft>
                <a:spcPts val="0"/>
              </a:spcAft>
              <a:buClr>
                <a:schemeClr val="dk1"/>
              </a:buClr>
              <a:buSzPts val="1000"/>
              <a:buFont typeface="DM Sans"/>
              <a:buChar char="■"/>
              <a:defRPr sz="1000">
                <a:solidFill>
                  <a:schemeClr val="dk1"/>
                </a:solidFill>
              </a:defRPr>
            </a:lvl3pPr>
            <a:lvl4pPr indent="-292100" lvl="3" marL="1828800">
              <a:lnSpc>
                <a:spcPct val="100000"/>
              </a:lnSpc>
              <a:spcBef>
                <a:spcPts val="800"/>
              </a:spcBef>
              <a:spcAft>
                <a:spcPts val="0"/>
              </a:spcAft>
              <a:buClr>
                <a:schemeClr val="dk1"/>
              </a:buClr>
              <a:buSzPts val="1000"/>
              <a:buFont typeface="DM Sans"/>
              <a:buChar char="●"/>
              <a:defRPr sz="1000">
                <a:solidFill>
                  <a:schemeClr val="dk1"/>
                </a:solidFill>
              </a:defRPr>
            </a:lvl4pPr>
            <a:lvl5pPr indent="-292100" lvl="4" marL="2286000">
              <a:lnSpc>
                <a:spcPct val="100000"/>
              </a:lnSpc>
              <a:spcBef>
                <a:spcPts val="800"/>
              </a:spcBef>
              <a:spcAft>
                <a:spcPts val="0"/>
              </a:spcAft>
              <a:buClr>
                <a:schemeClr val="dk1"/>
              </a:buClr>
              <a:buSzPts val="1000"/>
              <a:buFont typeface="DM Sans"/>
              <a:buChar char="○"/>
              <a:defRPr sz="1000">
                <a:solidFill>
                  <a:schemeClr val="dk1"/>
                </a:solidFill>
              </a:defRPr>
            </a:lvl5pPr>
            <a:lvl6pPr indent="-292100" lvl="5" marL="2743200">
              <a:lnSpc>
                <a:spcPct val="100000"/>
              </a:lnSpc>
              <a:spcBef>
                <a:spcPts val="800"/>
              </a:spcBef>
              <a:spcAft>
                <a:spcPts val="0"/>
              </a:spcAft>
              <a:buClr>
                <a:schemeClr val="dk1"/>
              </a:buClr>
              <a:buSzPts val="1000"/>
              <a:buFont typeface="DM Sans"/>
              <a:buChar char="■"/>
              <a:defRPr sz="1000">
                <a:solidFill>
                  <a:schemeClr val="dk1"/>
                </a:solidFill>
              </a:defRPr>
            </a:lvl6pPr>
            <a:lvl7pPr indent="-292100" lvl="6" marL="3200400">
              <a:lnSpc>
                <a:spcPct val="100000"/>
              </a:lnSpc>
              <a:spcBef>
                <a:spcPts val="800"/>
              </a:spcBef>
              <a:spcAft>
                <a:spcPts val="0"/>
              </a:spcAft>
              <a:buClr>
                <a:schemeClr val="dk1"/>
              </a:buClr>
              <a:buSzPts val="1000"/>
              <a:buFont typeface="DM Sans"/>
              <a:buChar char="●"/>
              <a:defRPr sz="1000">
                <a:solidFill>
                  <a:schemeClr val="dk1"/>
                </a:solidFill>
              </a:defRPr>
            </a:lvl7pPr>
            <a:lvl8pPr indent="-292100" lvl="7" marL="3657600">
              <a:lnSpc>
                <a:spcPct val="100000"/>
              </a:lnSpc>
              <a:spcBef>
                <a:spcPts val="800"/>
              </a:spcBef>
              <a:spcAft>
                <a:spcPts val="0"/>
              </a:spcAft>
              <a:buClr>
                <a:schemeClr val="dk1"/>
              </a:buClr>
              <a:buSzPts val="1000"/>
              <a:buFont typeface="DM Sans"/>
              <a:buChar char="○"/>
              <a:defRPr sz="1000">
                <a:solidFill>
                  <a:schemeClr val="dk1"/>
                </a:solidFill>
              </a:defRPr>
            </a:lvl8pPr>
            <a:lvl9pPr indent="-292100" lvl="8" marL="4114800">
              <a:lnSpc>
                <a:spcPct val="100000"/>
              </a:lnSpc>
              <a:spcBef>
                <a:spcPts val="800"/>
              </a:spcBef>
              <a:spcAft>
                <a:spcPts val="800"/>
              </a:spcAft>
              <a:buClr>
                <a:schemeClr val="dk1"/>
              </a:buClr>
              <a:buSzPts val="1000"/>
              <a:buFont typeface="DM Sans"/>
              <a:buChar char="■"/>
              <a:defRPr sz="1000">
                <a:solidFill>
                  <a:schemeClr val="dk1"/>
                </a:solidFill>
              </a:defRPr>
            </a:lvl9pPr>
          </a:lstStyle>
          <a:p/>
        </p:txBody>
      </p:sp>
      <p:sp>
        <p:nvSpPr>
          <p:cNvPr id="56" name="Google Shape;56;p7"/>
          <p:cNvSpPr txBox="1"/>
          <p:nvPr>
            <p:ph idx="8" type="subTitle"/>
          </p:nvPr>
        </p:nvSpPr>
        <p:spPr>
          <a:xfrm>
            <a:off x="4845475" y="2098390"/>
            <a:ext cx="3382500" cy="237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57" name="Google Shape;57;p7"/>
          <p:cNvSpPr txBox="1"/>
          <p:nvPr>
            <p:ph idx="9" type="body"/>
          </p:nvPr>
        </p:nvSpPr>
        <p:spPr>
          <a:xfrm>
            <a:off x="356100" y="3243900"/>
            <a:ext cx="2798700" cy="13344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Horizontal - Dark">
  <p:cSld name="BLANK_1_1_1_1_1_1_1_1_1_1_1_1_1_1_2_1">
    <p:bg>
      <p:bgPr>
        <a:solidFill>
          <a:schemeClr val="lt1"/>
        </a:solidFill>
      </p:bgPr>
    </p:bg>
    <p:spTree>
      <p:nvGrpSpPr>
        <p:cNvPr id="58" name="Shape 58"/>
        <p:cNvGrpSpPr/>
        <p:nvPr/>
      </p:nvGrpSpPr>
      <p:grpSpPr>
        <a:xfrm>
          <a:off x="0" y="0"/>
          <a:ext cx="0" cy="0"/>
          <a:chOff x="0" y="0"/>
          <a:chExt cx="0" cy="0"/>
        </a:xfrm>
      </p:grpSpPr>
      <p:sp>
        <p:nvSpPr>
          <p:cNvPr id="59" name="Google Shape;59;p8"/>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8"/>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61" name="Google Shape;61;p8"/>
          <p:cNvSpPr txBox="1"/>
          <p:nvPr>
            <p:ph idx="2" type="body"/>
          </p:nvPr>
        </p:nvSpPr>
        <p:spPr>
          <a:xfrm>
            <a:off x="4845475" y="1361028"/>
            <a:ext cx="3382500" cy="4314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62" name="Google Shape;62;p8"/>
          <p:cNvSpPr txBox="1"/>
          <p:nvPr>
            <p:ph idx="3" type="subTitle"/>
          </p:nvPr>
        </p:nvSpPr>
        <p:spPr>
          <a:xfrm>
            <a:off x="4845475" y="1028377"/>
            <a:ext cx="3382500" cy="237600"/>
          </a:xfrm>
          <a:prstGeom prst="rect">
            <a:avLst/>
          </a:prstGeom>
        </p:spPr>
        <p:txBody>
          <a:bodyPr anchorCtr="0" anchor="t" bIns="0" lIns="0" spcFirstLastPara="1" rIns="0" wrap="square" tIns="0">
            <a:sp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63" name="Google Shape;63;p8"/>
          <p:cNvSpPr txBox="1"/>
          <p:nvPr>
            <p:ph idx="4" type="body"/>
          </p:nvPr>
        </p:nvSpPr>
        <p:spPr>
          <a:xfrm>
            <a:off x="4845475" y="2595865"/>
            <a:ext cx="3382500" cy="4314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64" name="Google Shape;64;p8"/>
          <p:cNvSpPr txBox="1"/>
          <p:nvPr>
            <p:ph idx="5" type="subTitle"/>
          </p:nvPr>
        </p:nvSpPr>
        <p:spPr>
          <a:xfrm>
            <a:off x="4845475" y="2263215"/>
            <a:ext cx="3382500" cy="237600"/>
          </a:xfrm>
          <a:prstGeom prst="rect">
            <a:avLst/>
          </a:prstGeom>
        </p:spPr>
        <p:txBody>
          <a:bodyPr anchorCtr="0" anchor="t" bIns="0" lIns="0" spcFirstLastPara="1" rIns="0" wrap="square" tIns="0">
            <a:sp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65" name="Google Shape;65;p8"/>
          <p:cNvSpPr txBox="1"/>
          <p:nvPr>
            <p:ph idx="6" type="body"/>
          </p:nvPr>
        </p:nvSpPr>
        <p:spPr>
          <a:xfrm>
            <a:off x="4845475" y="3870078"/>
            <a:ext cx="3382500" cy="431400"/>
          </a:xfrm>
          <a:prstGeom prst="rect">
            <a:avLst/>
          </a:prstGeom>
        </p:spPr>
        <p:txBody>
          <a:bodyPr anchorCtr="0" anchor="t" bIns="0" lIns="0" spcFirstLastPara="1" rIns="0" wrap="square" tIns="0">
            <a:spAutoFit/>
          </a:bodyPr>
          <a:lstStyle>
            <a:lvl1pPr indent="-292100" lvl="0" marL="457200">
              <a:lnSpc>
                <a:spcPct val="100000"/>
              </a:lnSpc>
              <a:spcBef>
                <a:spcPts val="0"/>
              </a:spcBef>
              <a:spcAft>
                <a:spcPts val="0"/>
              </a:spcAft>
              <a:buSzPts val="1000"/>
              <a:buFont typeface="DM Sans"/>
              <a:buChar char="●"/>
              <a:defRPr sz="1000"/>
            </a:lvl1pPr>
            <a:lvl2pPr indent="-292100" lvl="1" marL="914400">
              <a:lnSpc>
                <a:spcPct val="100000"/>
              </a:lnSpc>
              <a:spcBef>
                <a:spcPts val="800"/>
              </a:spcBef>
              <a:spcAft>
                <a:spcPts val="0"/>
              </a:spcAft>
              <a:buSzPts val="1000"/>
              <a:buFont typeface="DM Sans"/>
              <a:buChar char="○"/>
              <a:defRPr sz="1000"/>
            </a:lvl2pPr>
            <a:lvl3pPr indent="-292100" lvl="2" marL="1371600">
              <a:lnSpc>
                <a:spcPct val="100000"/>
              </a:lnSpc>
              <a:spcBef>
                <a:spcPts val="800"/>
              </a:spcBef>
              <a:spcAft>
                <a:spcPts val="0"/>
              </a:spcAft>
              <a:buSzPts val="1000"/>
              <a:buFont typeface="DM Sans"/>
              <a:buChar char="■"/>
              <a:defRPr sz="1000"/>
            </a:lvl3pPr>
            <a:lvl4pPr indent="-292100" lvl="3" marL="1828800">
              <a:lnSpc>
                <a:spcPct val="100000"/>
              </a:lnSpc>
              <a:spcBef>
                <a:spcPts val="800"/>
              </a:spcBef>
              <a:spcAft>
                <a:spcPts val="0"/>
              </a:spcAft>
              <a:buSzPts val="1000"/>
              <a:buFont typeface="DM Sans"/>
              <a:buChar char="●"/>
              <a:defRPr sz="1000"/>
            </a:lvl4pPr>
            <a:lvl5pPr indent="-292100" lvl="4" marL="2286000">
              <a:lnSpc>
                <a:spcPct val="100000"/>
              </a:lnSpc>
              <a:spcBef>
                <a:spcPts val="800"/>
              </a:spcBef>
              <a:spcAft>
                <a:spcPts val="0"/>
              </a:spcAft>
              <a:buSzPts val="1000"/>
              <a:buFont typeface="DM Sans"/>
              <a:buChar char="○"/>
              <a:defRPr sz="1000"/>
            </a:lvl5pPr>
            <a:lvl6pPr indent="-292100" lvl="5" marL="2743200">
              <a:lnSpc>
                <a:spcPct val="100000"/>
              </a:lnSpc>
              <a:spcBef>
                <a:spcPts val="800"/>
              </a:spcBef>
              <a:spcAft>
                <a:spcPts val="0"/>
              </a:spcAft>
              <a:buSzPts val="1000"/>
              <a:buFont typeface="DM Sans"/>
              <a:buChar char="■"/>
              <a:defRPr sz="1000"/>
            </a:lvl6pPr>
            <a:lvl7pPr indent="-292100" lvl="6" marL="3200400">
              <a:lnSpc>
                <a:spcPct val="100000"/>
              </a:lnSpc>
              <a:spcBef>
                <a:spcPts val="800"/>
              </a:spcBef>
              <a:spcAft>
                <a:spcPts val="0"/>
              </a:spcAft>
              <a:buSzPts val="1000"/>
              <a:buFont typeface="DM Sans"/>
              <a:buChar char="●"/>
              <a:defRPr sz="1000"/>
            </a:lvl7pPr>
            <a:lvl8pPr indent="-292100" lvl="7" marL="3657600">
              <a:lnSpc>
                <a:spcPct val="100000"/>
              </a:lnSpc>
              <a:spcBef>
                <a:spcPts val="800"/>
              </a:spcBef>
              <a:spcAft>
                <a:spcPts val="0"/>
              </a:spcAft>
              <a:buSzPts val="1000"/>
              <a:buFont typeface="DM Sans"/>
              <a:buChar char="○"/>
              <a:defRPr sz="1000"/>
            </a:lvl8pPr>
            <a:lvl9pPr indent="-292100" lvl="8" marL="4114800">
              <a:lnSpc>
                <a:spcPct val="100000"/>
              </a:lnSpc>
              <a:spcBef>
                <a:spcPts val="800"/>
              </a:spcBef>
              <a:spcAft>
                <a:spcPts val="800"/>
              </a:spcAft>
              <a:buSzPts val="1000"/>
              <a:buFont typeface="DM Sans"/>
              <a:buChar char="■"/>
              <a:defRPr sz="1000"/>
            </a:lvl9pPr>
          </a:lstStyle>
          <a:p/>
        </p:txBody>
      </p:sp>
      <p:sp>
        <p:nvSpPr>
          <p:cNvPr id="66" name="Google Shape;66;p8"/>
          <p:cNvSpPr txBox="1"/>
          <p:nvPr>
            <p:ph idx="7" type="subTitle"/>
          </p:nvPr>
        </p:nvSpPr>
        <p:spPr>
          <a:xfrm>
            <a:off x="4845475" y="3537427"/>
            <a:ext cx="3382500" cy="237600"/>
          </a:xfrm>
          <a:prstGeom prst="rect">
            <a:avLst/>
          </a:prstGeom>
        </p:spPr>
        <p:txBody>
          <a:bodyPr anchorCtr="0" anchor="t" bIns="0" lIns="0" spcFirstLastPara="1" rIns="0" wrap="square" tIns="0">
            <a:sp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67" name="Google Shape;67;p8"/>
          <p:cNvSpPr txBox="1"/>
          <p:nvPr>
            <p:ph type="title"/>
          </p:nvPr>
        </p:nvSpPr>
        <p:spPr>
          <a:xfrm>
            <a:off x="361975" y="988555"/>
            <a:ext cx="3860100" cy="587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200">
                <a:solidFill>
                  <a:schemeClr val="dk1"/>
                </a:solidFill>
              </a:defRPr>
            </a:lvl1pPr>
            <a:lvl2pPr lvl="1">
              <a:lnSpc>
                <a:spcPct val="90000"/>
              </a:lnSpc>
              <a:spcBef>
                <a:spcPts val="0"/>
              </a:spcBef>
              <a:spcAft>
                <a:spcPts val="0"/>
              </a:spcAft>
              <a:buNone/>
              <a:defRPr sz="2200">
                <a:solidFill>
                  <a:schemeClr val="dk1"/>
                </a:solidFill>
              </a:defRPr>
            </a:lvl2pPr>
            <a:lvl3pPr lvl="2">
              <a:lnSpc>
                <a:spcPct val="90000"/>
              </a:lnSpc>
              <a:spcBef>
                <a:spcPts val="0"/>
              </a:spcBef>
              <a:spcAft>
                <a:spcPts val="0"/>
              </a:spcAft>
              <a:buNone/>
              <a:defRPr sz="2200">
                <a:solidFill>
                  <a:schemeClr val="dk1"/>
                </a:solidFill>
              </a:defRPr>
            </a:lvl3pPr>
            <a:lvl4pPr lvl="3">
              <a:lnSpc>
                <a:spcPct val="90000"/>
              </a:lnSpc>
              <a:spcBef>
                <a:spcPts val="0"/>
              </a:spcBef>
              <a:spcAft>
                <a:spcPts val="0"/>
              </a:spcAft>
              <a:buNone/>
              <a:defRPr sz="2200">
                <a:solidFill>
                  <a:schemeClr val="dk1"/>
                </a:solidFill>
              </a:defRPr>
            </a:lvl4pPr>
            <a:lvl5pPr lvl="4">
              <a:lnSpc>
                <a:spcPct val="90000"/>
              </a:lnSpc>
              <a:spcBef>
                <a:spcPts val="0"/>
              </a:spcBef>
              <a:spcAft>
                <a:spcPts val="0"/>
              </a:spcAft>
              <a:buNone/>
              <a:defRPr sz="2200">
                <a:solidFill>
                  <a:schemeClr val="dk1"/>
                </a:solidFill>
              </a:defRPr>
            </a:lvl5pPr>
            <a:lvl6pPr lvl="5">
              <a:lnSpc>
                <a:spcPct val="90000"/>
              </a:lnSpc>
              <a:spcBef>
                <a:spcPts val="0"/>
              </a:spcBef>
              <a:spcAft>
                <a:spcPts val="0"/>
              </a:spcAft>
              <a:buNone/>
              <a:defRPr sz="2200">
                <a:solidFill>
                  <a:schemeClr val="dk1"/>
                </a:solidFill>
              </a:defRPr>
            </a:lvl6pPr>
            <a:lvl7pPr lvl="6">
              <a:lnSpc>
                <a:spcPct val="90000"/>
              </a:lnSpc>
              <a:spcBef>
                <a:spcPts val="0"/>
              </a:spcBef>
              <a:spcAft>
                <a:spcPts val="0"/>
              </a:spcAft>
              <a:buNone/>
              <a:defRPr sz="2200">
                <a:solidFill>
                  <a:schemeClr val="dk1"/>
                </a:solidFill>
              </a:defRPr>
            </a:lvl7pPr>
            <a:lvl8pPr lvl="7">
              <a:lnSpc>
                <a:spcPct val="90000"/>
              </a:lnSpc>
              <a:spcBef>
                <a:spcPts val="0"/>
              </a:spcBef>
              <a:spcAft>
                <a:spcPts val="0"/>
              </a:spcAft>
              <a:buNone/>
              <a:defRPr sz="2200">
                <a:solidFill>
                  <a:schemeClr val="dk1"/>
                </a:solidFill>
              </a:defRPr>
            </a:lvl8pPr>
            <a:lvl9pPr lvl="8">
              <a:lnSpc>
                <a:spcPct val="90000"/>
              </a:lnSpc>
              <a:spcBef>
                <a:spcPts val="0"/>
              </a:spcBef>
              <a:spcAft>
                <a:spcPts val="0"/>
              </a:spcAft>
              <a:buNone/>
              <a:defRPr sz="2200">
                <a:solidFill>
                  <a:schemeClr val="dk1"/>
                </a:solidFill>
              </a:defRPr>
            </a:lvl9pPr>
          </a:lstStyle>
          <a:p/>
        </p:txBody>
      </p:sp>
      <p:sp>
        <p:nvSpPr>
          <p:cNvPr id="68" name="Google Shape;68;p8"/>
          <p:cNvSpPr txBox="1"/>
          <p:nvPr>
            <p:ph idx="8" type="subTitle"/>
          </p:nvPr>
        </p:nvSpPr>
        <p:spPr>
          <a:xfrm>
            <a:off x="361975" y="732775"/>
            <a:ext cx="3860100" cy="138600"/>
          </a:xfrm>
          <a:prstGeom prst="rect">
            <a:avLst/>
          </a:prstGeom>
        </p:spPr>
        <p:txBody>
          <a:bodyPr anchorCtr="0" anchor="b" bIns="0" lIns="0" spcFirstLastPara="1" rIns="0" wrap="square" tIns="0">
            <a:spAutoFit/>
          </a:bodyPr>
          <a:lstStyle>
            <a:lvl1pPr lvl="0">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four big ideas">
  <p:cSld name="BLANK_1_1_1_1_1_1_1_1_1_1_1_1_1_1_1">
    <p:bg>
      <p:bgPr>
        <a:solidFill>
          <a:schemeClr val="lt1"/>
        </a:solidFill>
      </p:bgPr>
    </p:bg>
    <p:spTree>
      <p:nvGrpSpPr>
        <p:cNvPr id="69" name="Shape 69"/>
        <p:cNvGrpSpPr/>
        <p:nvPr/>
      </p:nvGrpSpPr>
      <p:grpSpPr>
        <a:xfrm>
          <a:off x="0" y="0"/>
          <a:ext cx="0" cy="0"/>
          <a:chOff x="0" y="0"/>
          <a:chExt cx="0" cy="0"/>
        </a:xfrm>
      </p:grpSpPr>
      <p:sp>
        <p:nvSpPr>
          <p:cNvPr id="70" name="Google Shape;70;p9"/>
          <p:cNvSpPr txBox="1"/>
          <p:nvPr>
            <p:ph idx="1" type="body"/>
          </p:nvPr>
        </p:nvSpPr>
        <p:spPr>
          <a:xfrm>
            <a:off x="2610420" y="2943375"/>
            <a:ext cx="1645800" cy="1608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71" name="Google Shape;71;p9"/>
          <p:cNvSpPr txBox="1"/>
          <p:nvPr>
            <p:ph idx="2" type="subTitle"/>
          </p:nvPr>
        </p:nvSpPr>
        <p:spPr>
          <a:xfrm>
            <a:off x="2610418" y="2169054"/>
            <a:ext cx="16458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72" name="Google Shape;72;p9"/>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dk1"/>
                </a:solidFill>
                <a:latin typeface="DM Sans"/>
                <a:ea typeface="DM Sans"/>
                <a:cs typeface="DM Sans"/>
                <a:sym typeface="DM Sans"/>
              </a:defRPr>
            </a:lvl1pPr>
            <a:lvl2pPr lvl="1" algn="r">
              <a:buNone/>
              <a:defRPr sz="700">
                <a:solidFill>
                  <a:schemeClr val="dk1"/>
                </a:solidFill>
                <a:latin typeface="DM Sans"/>
                <a:ea typeface="DM Sans"/>
                <a:cs typeface="DM Sans"/>
                <a:sym typeface="DM Sans"/>
              </a:defRPr>
            </a:lvl2pPr>
            <a:lvl3pPr lvl="2" algn="r">
              <a:buNone/>
              <a:defRPr sz="700">
                <a:solidFill>
                  <a:schemeClr val="dk1"/>
                </a:solidFill>
                <a:latin typeface="DM Sans"/>
                <a:ea typeface="DM Sans"/>
                <a:cs typeface="DM Sans"/>
                <a:sym typeface="DM Sans"/>
              </a:defRPr>
            </a:lvl3pPr>
            <a:lvl4pPr lvl="3" algn="r">
              <a:buNone/>
              <a:defRPr sz="700">
                <a:solidFill>
                  <a:schemeClr val="dk1"/>
                </a:solidFill>
                <a:latin typeface="DM Sans"/>
                <a:ea typeface="DM Sans"/>
                <a:cs typeface="DM Sans"/>
                <a:sym typeface="DM Sans"/>
              </a:defRPr>
            </a:lvl4pPr>
            <a:lvl5pPr lvl="4" algn="r">
              <a:buNone/>
              <a:defRPr sz="700">
                <a:solidFill>
                  <a:schemeClr val="dk1"/>
                </a:solidFill>
                <a:latin typeface="DM Sans"/>
                <a:ea typeface="DM Sans"/>
                <a:cs typeface="DM Sans"/>
                <a:sym typeface="DM Sans"/>
              </a:defRPr>
            </a:lvl5pPr>
            <a:lvl6pPr lvl="5" algn="r">
              <a:buNone/>
              <a:defRPr sz="700">
                <a:solidFill>
                  <a:schemeClr val="dk1"/>
                </a:solidFill>
                <a:latin typeface="DM Sans"/>
                <a:ea typeface="DM Sans"/>
                <a:cs typeface="DM Sans"/>
                <a:sym typeface="DM Sans"/>
              </a:defRPr>
            </a:lvl6pPr>
            <a:lvl7pPr lvl="6" algn="r">
              <a:buNone/>
              <a:defRPr sz="700">
                <a:solidFill>
                  <a:schemeClr val="dk1"/>
                </a:solidFill>
                <a:latin typeface="DM Sans"/>
                <a:ea typeface="DM Sans"/>
                <a:cs typeface="DM Sans"/>
                <a:sym typeface="DM Sans"/>
              </a:defRPr>
            </a:lvl7pPr>
            <a:lvl8pPr lvl="7" algn="r">
              <a:buNone/>
              <a:defRPr sz="700">
                <a:solidFill>
                  <a:schemeClr val="dk1"/>
                </a:solidFill>
                <a:latin typeface="DM Sans"/>
                <a:ea typeface="DM Sans"/>
                <a:cs typeface="DM Sans"/>
                <a:sym typeface="DM Sans"/>
              </a:defRPr>
            </a:lvl8pPr>
            <a:lvl9pPr lvl="8" algn="r">
              <a:buNone/>
              <a:defRPr sz="7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9"/>
          <p:cNvSpPr txBox="1"/>
          <p:nvPr>
            <p:ph idx="3"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74" name="Google Shape;74;p9"/>
          <p:cNvSpPr txBox="1"/>
          <p:nvPr>
            <p:ph idx="4" type="body"/>
          </p:nvPr>
        </p:nvSpPr>
        <p:spPr>
          <a:xfrm>
            <a:off x="4889772" y="2943375"/>
            <a:ext cx="1645800" cy="16080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Clr>
                <a:schemeClr val="dk1"/>
              </a:buClr>
              <a:buSzPts val="1000"/>
              <a:buFont typeface="DM Sans"/>
              <a:buChar char="●"/>
              <a:defRPr sz="1000">
                <a:solidFill>
                  <a:schemeClr val="dk1"/>
                </a:solidFill>
              </a:defRPr>
            </a:lvl1pPr>
            <a:lvl2pPr indent="-292100" lvl="1" marL="914400">
              <a:lnSpc>
                <a:spcPct val="100000"/>
              </a:lnSpc>
              <a:spcBef>
                <a:spcPts val="800"/>
              </a:spcBef>
              <a:spcAft>
                <a:spcPts val="0"/>
              </a:spcAft>
              <a:buClr>
                <a:schemeClr val="dk1"/>
              </a:buClr>
              <a:buSzPts val="1000"/>
              <a:buFont typeface="DM Sans"/>
              <a:buChar char="○"/>
              <a:defRPr sz="1000">
                <a:solidFill>
                  <a:schemeClr val="dk1"/>
                </a:solidFill>
              </a:defRPr>
            </a:lvl2pPr>
            <a:lvl3pPr indent="-292100" lvl="2" marL="1371600">
              <a:lnSpc>
                <a:spcPct val="100000"/>
              </a:lnSpc>
              <a:spcBef>
                <a:spcPts val="800"/>
              </a:spcBef>
              <a:spcAft>
                <a:spcPts val="0"/>
              </a:spcAft>
              <a:buClr>
                <a:schemeClr val="dk1"/>
              </a:buClr>
              <a:buSzPts val="1000"/>
              <a:buFont typeface="DM Sans"/>
              <a:buChar char="■"/>
              <a:defRPr sz="1000">
                <a:solidFill>
                  <a:schemeClr val="dk1"/>
                </a:solidFill>
              </a:defRPr>
            </a:lvl3pPr>
            <a:lvl4pPr indent="-292100" lvl="3" marL="1828800">
              <a:lnSpc>
                <a:spcPct val="100000"/>
              </a:lnSpc>
              <a:spcBef>
                <a:spcPts val="800"/>
              </a:spcBef>
              <a:spcAft>
                <a:spcPts val="0"/>
              </a:spcAft>
              <a:buClr>
                <a:schemeClr val="dk1"/>
              </a:buClr>
              <a:buSzPts val="1000"/>
              <a:buFont typeface="DM Sans"/>
              <a:buChar char="●"/>
              <a:defRPr sz="1000">
                <a:solidFill>
                  <a:schemeClr val="dk1"/>
                </a:solidFill>
              </a:defRPr>
            </a:lvl4pPr>
            <a:lvl5pPr indent="-292100" lvl="4" marL="2286000">
              <a:lnSpc>
                <a:spcPct val="100000"/>
              </a:lnSpc>
              <a:spcBef>
                <a:spcPts val="800"/>
              </a:spcBef>
              <a:spcAft>
                <a:spcPts val="0"/>
              </a:spcAft>
              <a:buClr>
                <a:schemeClr val="dk1"/>
              </a:buClr>
              <a:buSzPts val="1000"/>
              <a:buFont typeface="DM Sans"/>
              <a:buChar char="○"/>
              <a:defRPr sz="1000">
                <a:solidFill>
                  <a:schemeClr val="dk1"/>
                </a:solidFill>
              </a:defRPr>
            </a:lvl5pPr>
            <a:lvl6pPr indent="-292100" lvl="5" marL="2743200">
              <a:lnSpc>
                <a:spcPct val="100000"/>
              </a:lnSpc>
              <a:spcBef>
                <a:spcPts val="800"/>
              </a:spcBef>
              <a:spcAft>
                <a:spcPts val="0"/>
              </a:spcAft>
              <a:buClr>
                <a:schemeClr val="dk1"/>
              </a:buClr>
              <a:buSzPts val="1000"/>
              <a:buFont typeface="DM Sans"/>
              <a:buChar char="■"/>
              <a:defRPr sz="1000">
                <a:solidFill>
                  <a:schemeClr val="dk1"/>
                </a:solidFill>
              </a:defRPr>
            </a:lvl6pPr>
            <a:lvl7pPr indent="-292100" lvl="6" marL="3200400">
              <a:lnSpc>
                <a:spcPct val="100000"/>
              </a:lnSpc>
              <a:spcBef>
                <a:spcPts val="800"/>
              </a:spcBef>
              <a:spcAft>
                <a:spcPts val="0"/>
              </a:spcAft>
              <a:buClr>
                <a:schemeClr val="dk1"/>
              </a:buClr>
              <a:buSzPts val="1000"/>
              <a:buFont typeface="DM Sans"/>
              <a:buChar char="●"/>
              <a:defRPr sz="1000">
                <a:solidFill>
                  <a:schemeClr val="dk1"/>
                </a:solidFill>
              </a:defRPr>
            </a:lvl7pPr>
            <a:lvl8pPr indent="-292100" lvl="7" marL="3657600">
              <a:lnSpc>
                <a:spcPct val="100000"/>
              </a:lnSpc>
              <a:spcBef>
                <a:spcPts val="800"/>
              </a:spcBef>
              <a:spcAft>
                <a:spcPts val="0"/>
              </a:spcAft>
              <a:buClr>
                <a:schemeClr val="dk1"/>
              </a:buClr>
              <a:buSzPts val="1000"/>
              <a:buFont typeface="DM Sans"/>
              <a:buChar char="○"/>
              <a:defRPr sz="1000">
                <a:solidFill>
                  <a:schemeClr val="dk1"/>
                </a:solidFill>
              </a:defRPr>
            </a:lvl8pPr>
            <a:lvl9pPr indent="-292100" lvl="8" marL="4114800">
              <a:lnSpc>
                <a:spcPct val="100000"/>
              </a:lnSpc>
              <a:spcBef>
                <a:spcPts val="800"/>
              </a:spcBef>
              <a:spcAft>
                <a:spcPts val="800"/>
              </a:spcAft>
              <a:buClr>
                <a:schemeClr val="dk1"/>
              </a:buClr>
              <a:buSzPts val="1000"/>
              <a:buFont typeface="DM Sans"/>
              <a:buChar char="■"/>
              <a:defRPr sz="1000">
                <a:solidFill>
                  <a:schemeClr val="dk1"/>
                </a:solidFill>
              </a:defRPr>
            </a:lvl9pPr>
          </a:lstStyle>
          <a:p/>
        </p:txBody>
      </p:sp>
      <p:sp>
        <p:nvSpPr>
          <p:cNvPr id="75" name="Google Shape;75;p9"/>
          <p:cNvSpPr txBox="1"/>
          <p:nvPr>
            <p:ph idx="5" type="subTitle"/>
          </p:nvPr>
        </p:nvSpPr>
        <p:spPr>
          <a:xfrm>
            <a:off x="4889774" y="2169054"/>
            <a:ext cx="1645800" cy="4527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76" name="Google Shape;76;p9"/>
          <p:cNvSpPr txBox="1"/>
          <p:nvPr>
            <p:ph idx="6" type="body"/>
          </p:nvPr>
        </p:nvSpPr>
        <p:spPr>
          <a:xfrm>
            <a:off x="7130875" y="2943375"/>
            <a:ext cx="1645800" cy="1608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a:buChar char="●"/>
              <a:defRPr sz="1000"/>
            </a:lvl1pPr>
            <a:lvl2pPr indent="-292100" lvl="1" marL="914400">
              <a:spcBef>
                <a:spcPts val="800"/>
              </a:spcBef>
              <a:spcAft>
                <a:spcPts val="0"/>
              </a:spcAft>
              <a:buClr>
                <a:schemeClr val="lt1"/>
              </a:buClr>
              <a:buSzPts val="1000"/>
              <a:buFont typeface="DM Sans"/>
              <a:buChar char="○"/>
              <a:defRPr sz="1000"/>
            </a:lvl2pPr>
            <a:lvl3pPr indent="-292100" lvl="2" marL="1371600">
              <a:spcBef>
                <a:spcPts val="800"/>
              </a:spcBef>
              <a:spcAft>
                <a:spcPts val="0"/>
              </a:spcAft>
              <a:buClr>
                <a:schemeClr val="lt1"/>
              </a:buClr>
              <a:buSzPts val="1000"/>
              <a:buFont typeface="DM Sans"/>
              <a:buChar char="■"/>
              <a:defRPr sz="1000"/>
            </a:lvl3pPr>
            <a:lvl4pPr indent="-292100" lvl="3" marL="1828800">
              <a:spcBef>
                <a:spcPts val="800"/>
              </a:spcBef>
              <a:spcAft>
                <a:spcPts val="0"/>
              </a:spcAft>
              <a:buClr>
                <a:schemeClr val="lt1"/>
              </a:buClr>
              <a:buSzPts val="1000"/>
              <a:buFont typeface="DM Sans"/>
              <a:buChar char="●"/>
              <a:defRPr sz="1000"/>
            </a:lvl4pPr>
            <a:lvl5pPr indent="-292100" lvl="4" marL="2286000">
              <a:spcBef>
                <a:spcPts val="800"/>
              </a:spcBef>
              <a:spcAft>
                <a:spcPts val="0"/>
              </a:spcAft>
              <a:buClr>
                <a:schemeClr val="lt1"/>
              </a:buClr>
              <a:buSzPts val="1000"/>
              <a:buFont typeface="DM Sans"/>
              <a:buChar char="○"/>
              <a:defRPr sz="1000"/>
            </a:lvl5pPr>
            <a:lvl6pPr indent="-292100" lvl="5" marL="2743200">
              <a:spcBef>
                <a:spcPts val="800"/>
              </a:spcBef>
              <a:spcAft>
                <a:spcPts val="0"/>
              </a:spcAft>
              <a:buClr>
                <a:schemeClr val="lt1"/>
              </a:buClr>
              <a:buSzPts val="1000"/>
              <a:buFont typeface="DM Sans"/>
              <a:buChar char="■"/>
              <a:defRPr sz="1000"/>
            </a:lvl6pPr>
            <a:lvl7pPr indent="-292100" lvl="6" marL="3200400">
              <a:spcBef>
                <a:spcPts val="800"/>
              </a:spcBef>
              <a:spcAft>
                <a:spcPts val="0"/>
              </a:spcAft>
              <a:buClr>
                <a:schemeClr val="lt1"/>
              </a:buClr>
              <a:buSzPts val="1000"/>
              <a:buFont typeface="DM Sans"/>
              <a:buChar char="●"/>
              <a:defRPr sz="1000"/>
            </a:lvl7pPr>
            <a:lvl8pPr indent="-292100" lvl="7" marL="3657600">
              <a:spcBef>
                <a:spcPts val="800"/>
              </a:spcBef>
              <a:spcAft>
                <a:spcPts val="0"/>
              </a:spcAft>
              <a:buClr>
                <a:schemeClr val="lt1"/>
              </a:buClr>
              <a:buSzPts val="1000"/>
              <a:buFont typeface="DM Sans"/>
              <a:buChar char="○"/>
              <a:defRPr sz="1000"/>
            </a:lvl8pPr>
            <a:lvl9pPr indent="-292100" lvl="8" marL="4114800">
              <a:spcBef>
                <a:spcPts val="800"/>
              </a:spcBef>
              <a:spcAft>
                <a:spcPts val="800"/>
              </a:spcAft>
              <a:buClr>
                <a:schemeClr val="lt1"/>
              </a:buClr>
              <a:buSzPts val="1000"/>
              <a:buFont typeface="DM Sans"/>
              <a:buChar char="■"/>
              <a:defRPr sz="1000"/>
            </a:lvl9pPr>
          </a:lstStyle>
          <a:p/>
        </p:txBody>
      </p:sp>
      <p:sp>
        <p:nvSpPr>
          <p:cNvPr id="77" name="Google Shape;77;p9"/>
          <p:cNvSpPr txBox="1"/>
          <p:nvPr>
            <p:ph idx="7" type="subTitle"/>
          </p:nvPr>
        </p:nvSpPr>
        <p:spPr>
          <a:xfrm>
            <a:off x="7130874" y="2169054"/>
            <a:ext cx="16458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600"/>
              <a:buFont typeface="DM Sans Light"/>
              <a:buNone/>
              <a:defRPr sz="1600">
                <a:latin typeface="DM Sans Light"/>
                <a:ea typeface="DM Sans Light"/>
                <a:cs typeface="DM Sans Light"/>
                <a:sym typeface="DM Sans Light"/>
              </a:defRPr>
            </a:lvl2pPr>
            <a:lvl3pPr lvl="2">
              <a:spcBef>
                <a:spcPts val="0"/>
              </a:spcBef>
              <a:spcAft>
                <a:spcPts val="0"/>
              </a:spcAft>
              <a:buSzPts val="1600"/>
              <a:buFont typeface="DM Sans Light"/>
              <a:buNone/>
              <a:defRPr sz="1600">
                <a:latin typeface="DM Sans Light"/>
                <a:ea typeface="DM Sans Light"/>
                <a:cs typeface="DM Sans Light"/>
                <a:sym typeface="DM Sans Light"/>
              </a:defRPr>
            </a:lvl3pPr>
            <a:lvl4pPr lvl="3">
              <a:spcBef>
                <a:spcPts val="0"/>
              </a:spcBef>
              <a:spcAft>
                <a:spcPts val="0"/>
              </a:spcAft>
              <a:buSzPts val="1600"/>
              <a:buFont typeface="DM Sans Light"/>
              <a:buNone/>
              <a:defRPr sz="1600">
                <a:latin typeface="DM Sans Light"/>
                <a:ea typeface="DM Sans Light"/>
                <a:cs typeface="DM Sans Light"/>
                <a:sym typeface="DM Sans Light"/>
              </a:defRPr>
            </a:lvl4pPr>
            <a:lvl5pPr lvl="4">
              <a:spcBef>
                <a:spcPts val="0"/>
              </a:spcBef>
              <a:spcAft>
                <a:spcPts val="0"/>
              </a:spcAft>
              <a:buSzPts val="1600"/>
              <a:buFont typeface="DM Sans Light"/>
              <a:buNone/>
              <a:defRPr sz="1600">
                <a:latin typeface="DM Sans Light"/>
                <a:ea typeface="DM Sans Light"/>
                <a:cs typeface="DM Sans Light"/>
                <a:sym typeface="DM Sans Light"/>
              </a:defRPr>
            </a:lvl5pPr>
            <a:lvl6pPr lvl="5">
              <a:spcBef>
                <a:spcPts val="0"/>
              </a:spcBef>
              <a:spcAft>
                <a:spcPts val="0"/>
              </a:spcAft>
              <a:buSzPts val="1600"/>
              <a:buFont typeface="DM Sans Light"/>
              <a:buNone/>
              <a:defRPr sz="1600">
                <a:latin typeface="DM Sans Light"/>
                <a:ea typeface="DM Sans Light"/>
                <a:cs typeface="DM Sans Light"/>
                <a:sym typeface="DM Sans Light"/>
              </a:defRPr>
            </a:lvl6pPr>
            <a:lvl7pPr lvl="6">
              <a:spcBef>
                <a:spcPts val="0"/>
              </a:spcBef>
              <a:spcAft>
                <a:spcPts val="0"/>
              </a:spcAft>
              <a:buSzPts val="1600"/>
              <a:buFont typeface="DM Sans Light"/>
              <a:buNone/>
              <a:defRPr sz="1600">
                <a:latin typeface="DM Sans Light"/>
                <a:ea typeface="DM Sans Light"/>
                <a:cs typeface="DM Sans Light"/>
                <a:sym typeface="DM Sans Light"/>
              </a:defRPr>
            </a:lvl7pPr>
            <a:lvl8pPr lvl="7">
              <a:spcBef>
                <a:spcPts val="0"/>
              </a:spcBef>
              <a:spcAft>
                <a:spcPts val="0"/>
              </a:spcAft>
              <a:buSzPts val="1600"/>
              <a:buFont typeface="DM Sans Light"/>
              <a:buNone/>
              <a:defRPr sz="1600">
                <a:latin typeface="DM Sans Light"/>
                <a:ea typeface="DM Sans Light"/>
                <a:cs typeface="DM Sans Light"/>
                <a:sym typeface="DM Sans Light"/>
              </a:defRPr>
            </a:lvl8pPr>
            <a:lvl9pPr lvl="8">
              <a:spcBef>
                <a:spcPts val="0"/>
              </a:spcBef>
              <a:spcAft>
                <a:spcPts val="0"/>
              </a:spcAft>
              <a:buSzPts val="1600"/>
              <a:buFont typeface="DM Sans Light"/>
              <a:buNone/>
              <a:defRPr sz="1600">
                <a:latin typeface="DM Sans Light"/>
                <a:ea typeface="DM Sans Light"/>
                <a:cs typeface="DM Sans Light"/>
                <a:sym typeface="DM Sans Light"/>
              </a:defRPr>
            </a:lvl9pPr>
          </a:lstStyle>
          <a:p/>
        </p:txBody>
      </p:sp>
      <p:sp>
        <p:nvSpPr>
          <p:cNvPr id="78" name="Google Shape;78;p9"/>
          <p:cNvSpPr txBox="1"/>
          <p:nvPr>
            <p:ph idx="8" type="body"/>
          </p:nvPr>
        </p:nvSpPr>
        <p:spPr>
          <a:xfrm>
            <a:off x="360525" y="2943375"/>
            <a:ext cx="1645800" cy="1608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DM Sans"/>
              <a:buChar char="●"/>
              <a:defRPr sz="1000">
                <a:solidFill>
                  <a:schemeClr val="dk1"/>
                </a:solidFill>
              </a:defRPr>
            </a:lvl1pPr>
            <a:lvl2pPr indent="-292100" lvl="1" marL="914400">
              <a:spcBef>
                <a:spcPts val="800"/>
              </a:spcBef>
              <a:spcAft>
                <a:spcPts val="0"/>
              </a:spcAft>
              <a:buClr>
                <a:schemeClr val="dk1"/>
              </a:buClr>
              <a:buSzPts val="1000"/>
              <a:buFont typeface="DM Sans"/>
              <a:buChar char="○"/>
              <a:defRPr sz="1000">
                <a:solidFill>
                  <a:schemeClr val="dk1"/>
                </a:solidFill>
              </a:defRPr>
            </a:lvl2pPr>
            <a:lvl3pPr indent="-292100" lvl="2" marL="1371600">
              <a:spcBef>
                <a:spcPts val="800"/>
              </a:spcBef>
              <a:spcAft>
                <a:spcPts val="0"/>
              </a:spcAft>
              <a:buClr>
                <a:schemeClr val="dk1"/>
              </a:buClr>
              <a:buSzPts val="1000"/>
              <a:buFont typeface="DM Sans"/>
              <a:buChar char="■"/>
              <a:defRPr sz="1000">
                <a:solidFill>
                  <a:schemeClr val="dk1"/>
                </a:solidFill>
              </a:defRPr>
            </a:lvl3pPr>
            <a:lvl4pPr indent="-292100" lvl="3" marL="1828800">
              <a:spcBef>
                <a:spcPts val="800"/>
              </a:spcBef>
              <a:spcAft>
                <a:spcPts val="0"/>
              </a:spcAft>
              <a:buClr>
                <a:schemeClr val="dk1"/>
              </a:buClr>
              <a:buSzPts val="1000"/>
              <a:buFont typeface="DM Sans"/>
              <a:buChar char="●"/>
              <a:defRPr sz="1000">
                <a:solidFill>
                  <a:schemeClr val="dk1"/>
                </a:solidFill>
              </a:defRPr>
            </a:lvl4pPr>
            <a:lvl5pPr indent="-292100" lvl="4" marL="2286000">
              <a:spcBef>
                <a:spcPts val="800"/>
              </a:spcBef>
              <a:spcAft>
                <a:spcPts val="0"/>
              </a:spcAft>
              <a:buClr>
                <a:schemeClr val="dk1"/>
              </a:buClr>
              <a:buSzPts val="1000"/>
              <a:buFont typeface="DM Sans"/>
              <a:buChar char="○"/>
              <a:defRPr sz="1000">
                <a:solidFill>
                  <a:schemeClr val="dk1"/>
                </a:solidFill>
              </a:defRPr>
            </a:lvl5pPr>
            <a:lvl6pPr indent="-292100" lvl="5" marL="2743200">
              <a:spcBef>
                <a:spcPts val="800"/>
              </a:spcBef>
              <a:spcAft>
                <a:spcPts val="0"/>
              </a:spcAft>
              <a:buClr>
                <a:schemeClr val="dk1"/>
              </a:buClr>
              <a:buSzPts val="1000"/>
              <a:buFont typeface="DM Sans"/>
              <a:buChar char="■"/>
              <a:defRPr sz="1000">
                <a:solidFill>
                  <a:schemeClr val="dk1"/>
                </a:solidFill>
              </a:defRPr>
            </a:lvl6pPr>
            <a:lvl7pPr indent="-292100" lvl="6" marL="3200400">
              <a:spcBef>
                <a:spcPts val="800"/>
              </a:spcBef>
              <a:spcAft>
                <a:spcPts val="0"/>
              </a:spcAft>
              <a:buClr>
                <a:schemeClr val="dk1"/>
              </a:buClr>
              <a:buSzPts val="1000"/>
              <a:buFont typeface="DM Sans"/>
              <a:buChar char="●"/>
              <a:defRPr sz="1000">
                <a:solidFill>
                  <a:schemeClr val="dk1"/>
                </a:solidFill>
              </a:defRPr>
            </a:lvl7pPr>
            <a:lvl8pPr indent="-292100" lvl="7" marL="3657600">
              <a:spcBef>
                <a:spcPts val="800"/>
              </a:spcBef>
              <a:spcAft>
                <a:spcPts val="0"/>
              </a:spcAft>
              <a:buClr>
                <a:schemeClr val="dk1"/>
              </a:buClr>
              <a:buSzPts val="1000"/>
              <a:buFont typeface="DM Sans"/>
              <a:buChar char="○"/>
              <a:defRPr sz="1000">
                <a:solidFill>
                  <a:schemeClr val="dk1"/>
                </a:solidFill>
              </a:defRPr>
            </a:lvl8pPr>
            <a:lvl9pPr indent="-292100" lvl="8" marL="4114800">
              <a:spcBef>
                <a:spcPts val="800"/>
              </a:spcBef>
              <a:spcAft>
                <a:spcPts val="800"/>
              </a:spcAft>
              <a:buClr>
                <a:schemeClr val="dk1"/>
              </a:buClr>
              <a:buSzPts val="1000"/>
              <a:buFont typeface="DM Sans"/>
              <a:buChar char="■"/>
              <a:defRPr sz="1000">
                <a:solidFill>
                  <a:schemeClr val="dk1"/>
                </a:solidFill>
              </a:defRPr>
            </a:lvl9pPr>
          </a:lstStyle>
          <a:p/>
        </p:txBody>
      </p:sp>
      <p:sp>
        <p:nvSpPr>
          <p:cNvPr id="79" name="Google Shape;79;p9"/>
          <p:cNvSpPr txBox="1"/>
          <p:nvPr>
            <p:ph idx="9" type="subTitle"/>
          </p:nvPr>
        </p:nvSpPr>
        <p:spPr>
          <a:xfrm>
            <a:off x="360533" y="2169054"/>
            <a:ext cx="1645800" cy="4527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1600"/>
              <a:buFont typeface="DM Sans Light"/>
              <a:buNone/>
              <a:defRPr sz="1600">
                <a:solidFill>
                  <a:schemeClr val="dk1"/>
                </a:solidFill>
                <a:latin typeface="DM Sans Light"/>
                <a:ea typeface="DM Sans Light"/>
                <a:cs typeface="DM Sans Light"/>
                <a:sym typeface="DM Sans Light"/>
              </a:defRPr>
            </a:lvl9pPr>
          </a:lstStyle>
          <a:p/>
        </p:txBody>
      </p:sp>
      <p:sp>
        <p:nvSpPr>
          <p:cNvPr id="80" name="Google Shape;80;p9"/>
          <p:cNvSpPr txBox="1"/>
          <p:nvPr>
            <p:ph idx="13"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Clr>
                <a:schemeClr val="dk1"/>
              </a:buClr>
              <a:buSzPts val="1000"/>
              <a:buFont typeface="DM Sans Light"/>
              <a:buNone/>
              <a:defRPr sz="1000">
                <a:solidFill>
                  <a:schemeClr val="dk1"/>
                </a:solidFill>
                <a:latin typeface="DM Sans Light"/>
                <a:ea typeface="DM Sans Light"/>
                <a:cs typeface="DM Sans Light"/>
                <a:sym typeface="DM Sans Light"/>
              </a:defRPr>
            </a:lvl1pPr>
            <a:lvl2pPr lvl="1"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2pPr>
            <a:lvl3pPr lvl="2"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3pPr>
            <a:lvl4pPr lvl="3"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4pPr>
            <a:lvl5pPr lvl="4"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5pPr>
            <a:lvl6pPr lvl="5"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6pPr>
            <a:lvl7pPr lvl="6"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7pPr>
            <a:lvl8pPr lvl="7"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8pPr>
            <a:lvl9pPr lvl="8" algn="ctr">
              <a:spcBef>
                <a:spcPts val="0"/>
              </a:spcBef>
              <a:spcAft>
                <a:spcPts val="0"/>
              </a:spcAft>
              <a:buClr>
                <a:schemeClr val="dk1"/>
              </a:buClr>
              <a:buSzPts val="1400"/>
              <a:buFont typeface="DM Sans Light"/>
              <a:buNone/>
              <a:defRPr>
                <a:solidFill>
                  <a:schemeClr val="dk1"/>
                </a:solidFill>
                <a:latin typeface="DM Sans Light"/>
                <a:ea typeface="DM Sans Light"/>
                <a:cs typeface="DM Sans Light"/>
                <a:sym typeface="DM Sans Light"/>
              </a:defRPr>
            </a:lvl9pPr>
          </a:lstStyle>
          <a:p/>
        </p:txBody>
      </p:sp>
      <p:sp>
        <p:nvSpPr>
          <p:cNvPr id="81" name="Google Shape;81;p9"/>
          <p:cNvSpPr txBox="1"/>
          <p:nvPr>
            <p:ph type="title"/>
          </p:nvPr>
        </p:nvSpPr>
        <p:spPr>
          <a:xfrm>
            <a:off x="1938175" y="988550"/>
            <a:ext cx="5267700" cy="587700"/>
          </a:xfrm>
          <a:prstGeom prst="rect">
            <a:avLst/>
          </a:prstGeom>
        </p:spPr>
        <p:txBody>
          <a:bodyPr anchorCtr="0" anchor="t" bIns="0" lIns="0" spcFirstLastPara="1" rIns="0" wrap="square" tIns="0">
            <a:noAutofit/>
          </a:bodyPr>
          <a:lstStyle>
            <a:lvl1pPr lvl="0" algn="ctr">
              <a:spcBef>
                <a:spcPts val="0"/>
              </a:spcBef>
              <a:spcAft>
                <a:spcPts val="0"/>
              </a:spcAft>
              <a:buNone/>
              <a:defRPr sz="2200">
                <a:solidFill>
                  <a:schemeClr val="dk1"/>
                </a:solidFill>
              </a:defRPr>
            </a:lvl1pPr>
            <a:lvl2pPr lvl="1" algn="ctr">
              <a:spcBef>
                <a:spcPts val="0"/>
              </a:spcBef>
              <a:spcAft>
                <a:spcPts val="0"/>
              </a:spcAft>
              <a:buNone/>
              <a:defRPr sz="2200">
                <a:solidFill>
                  <a:schemeClr val="dk1"/>
                </a:solidFill>
              </a:defRPr>
            </a:lvl2pPr>
            <a:lvl3pPr lvl="2" algn="ctr">
              <a:spcBef>
                <a:spcPts val="0"/>
              </a:spcBef>
              <a:spcAft>
                <a:spcPts val="0"/>
              </a:spcAft>
              <a:buNone/>
              <a:defRPr sz="2200">
                <a:solidFill>
                  <a:schemeClr val="dk1"/>
                </a:solidFill>
              </a:defRPr>
            </a:lvl3pPr>
            <a:lvl4pPr lvl="3" algn="ctr">
              <a:spcBef>
                <a:spcPts val="0"/>
              </a:spcBef>
              <a:spcAft>
                <a:spcPts val="0"/>
              </a:spcAft>
              <a:buNone/>
              <a:defRPr sz="2200">
                <a:solidFill>
                  <a:schemeClr val="dk1"/>
                </a:solidFill>
              </a:defRPr>
            </a:lvl4pPr>
            <a:lvl5pPr lvl="4" algn="ctr">
              <a:spcBef>
                <a:spcPts val="0"/>
              </a:spcBef>
              <a:spcAft>
                <a:spcPts val="0"/>
              </a:spcAft>
              <a:buNone/>
              <a:defRPr sz="2200">
                <a:solidFill>
                  <a:schemeClr val="dk1"/>
                </a:solidFill>
              </a:defRPr>
            </a:lvl5pPr>
            <a:lvl6pPr lvl="5" algn="ctr">
              <a:spcBef>
                <a:spcPts val="0"/>
              </a:spcBef>
              <a:spcAft>
                <a:spcPts val="0"/>
              </a:spcAft>
              <a:buNone/>
              <a:defRPr sz="2200">
                <a:solidFill>
                  <a:schemeClr val="dk1"/>
                </a:solidFill>
              </a:defRPr>
            </a:lvl6pPr>
            <a:lvl7pPr lvl="6" algn="ctr">
              <a:spcBef>
                <a:spcPts val="0"/>
              </a:spcBef>
              <a:spcAft>
                <a:spcPts val="0"/>
              </a:spcAft>
              <a:buNone/>
              <a:defRPr sz="2200">
                <a:solidFill>
                  <a:schemeClr val="dk1"/>
                </a:solidFill>
              </a:defRPr>
            </a:lvl7pPr>
            <a:lvl8pPr lvl="7" algn="ctr">
              <a:spcBef>
                <a:spcPts val="0"/>
              </a:spcBef>
              <a:spcAft>
                <a:spcPts val="0"/>
              </a:spcAft>
              <a:buNone/>
              <a:defRPr sz="2200">
                <a:solidFill>
                  <a:schemeClr val="dk1"/>
                </a:solidFill>
              </a:defRPr>
            </a:lvl8pPr>
            <a:lvl9pPr lvl="8" algn="ctr">
              <a:spcBef>
                <a:spcPts val="0"/>
              </a:spcBef>
              <a:spcAft>
                <a:spcPts val="0"/>
              </a:spcAft>
              <a:buNone/>
              <a:defRPr sz="2200">
                <a:solidFill>
                  <a:schemeClr val="dk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big ideas">
  <p:cSld name="BLANK_1_1_1_1_1_1_1_1_1_1_1_1_1_1_1_3">
    <p:bg>
      <p:bgPr>
        <a:solidFill>
          <a:schemeClr val="accent2"/>
        </a:solidFill>
      </p:bgPr>
    </p:bg>
    <p:spTree>
      <p:nvGrpSpPr>
        <p:cNvPr id="82" name="Shape 82"/>
        <p:cNvGrpSpPr/>
        <p:nvPr/>
      </p:nvGrpSpPr>
      <p:grpSpPr>
        <a:xfrm>
          <a:off x="0" y="0"/>
          <a:ext cx="0" cy="0"/>
          <a:chOff x="0" y="0"/>
          <a:chExt cx="0" cy="0"/>
        </a:xfrm>
      </p:grpSpPr>
      <p:sp>
        <p:nvSpPr>
          <p:cNvPr id="83" name="Google Shape;83;p10"/>
          <p:cNvSpPr txBox="1"/>
          <p:nvPr>
            <p:ph idx="12" type="sldNum"/>
          </p:nvPr>
        </p:nvSpPr>
        <p:spPr>
          <a:xfrm>
            <a:off x="8227975" y="217725"/>
            <a:ext cx="548700" cy="234000"/>
          </a:xfrm>
          <a:prstGeom prst="rect">
            <a:avLst/>
          </a:prstGeom>
          <a:noFill/>
          <a:ln>
            <a:noFill/>
          </a:ln>
        </p:spPr>
        <p:txBody>
          <a:bodyPr anchorCtr="0" anchor="ctr" bIns="91425" lIns="0" spcFirstLastPara="1" rIns="0" wrap="square" tIns="91425">
            <a:noAutofit/>
          </a:bodyPr>
          <a:lstStyle>
            <a:lvl1pPr lvl="0" algn="r">
              <a:buNone/>
              <a:defRPr sz="700">
                <a:solidFill>
                  <a:schemeClr val="lt1"/>
                </a:solidFill>
                <a:latin typeface="DM Sans"/>
                <a:ea typeface="DM Sans"/>
                <a:cs typeface="DM Sans"/>
                <a:sym typeface="DM Sans"/>
              </a:defRPr>
            </a:lvl1pPr>
            <a:lvl2pPr lvl="1" algn="r">
              <a:buNone/>
              <a:defRPr sz="700">
                <a:solidFill>
                  <a:schemeClr val="lt1"/>
                </a:solidFill>
                <a:latin typeface="DM Sans"/>
                <a:ea typeface="DM Sans"/>
                <a:cs typeface="DM Sans"/>
                <a:sym typeface="DM Sans"/>
              </a:defRPr>
            </a:lvl2pPr>
            <a:lvl3pPr lvl="2" algn="r">
              <a:buNone/>
              <a:defRPr sz="700">
                <a:solidFill>
                  <a:schemeClr val="lt1"/>
                </a:solidFill>
                <a:latin typeface="DM Sans"/>
                <a:ea typeface="DM Sans"/>
                <a:cs typeface="DM Sans"/>
                <a:sym typeface="DM Sans"/>
              </a:defRPr>
            </a:lvl3pPr>
            <a:lvl4pPr lvl="3" algn="r">
              <a:buNone/>
              <a:defRPr sz="700">
                <a:solidFill>
                  <a:schemeClr val="lt1"/>
                </a:solidFill>
                <a:latin typeface="DM Sans"/>
                <a:ea typeface="DM Sans"/>
                <a:cs typeface="DM Sans"/>
                <a:sym typeface="DM Sans"/>
              </a:defRPr>
            </a:lvl4pPr>
            <a:lvl5pPr lvl="4" algn="r">
              <a:buNone/>
              <a:defRPr sz="700">
                <a:solidFill>
                  <a:schemeClr val="lt1"/>
                </a:solidFill>
                <a:latin typeface="DM Sans"/>
                <a:ea typeface="DM Sans"/>
                <a:cs typeface="DM Sans"/>
                <a:sym typeface="DM Sans"/>
              </a:defRPr>
            </a:lvl5pPr>
            <a:lvl6pPr lvl="5" algn="r">
              <a:buNone/>
              <a:defRPr sz="700">
                <a:solidFill>
                  <a:schemeClr val="lt1"/>
                </a:solidFill>
                <a:latin typeface="DM Sans"/>
                <a:ea typeface="DM Sans"/>
                <a:cs typeface="DM Sans"/>
                <a:sym typeface="DM Sans"/>
              </a:defRPr>
            </a:lvl6pPr>
            <a:lvl7pPr lvl="6" algn="r">
              <a:buNone/>
              <a:defRPr sz="700">
                <a:solidFill>
                  <a:schemeClr val="lt1"/>
                </a:solidFill>
                <a:latin typeface="DM Sans"/>
                <a:ea typeface="DM Sans"/>
                <a:cs typeface="DM Sans"/>
                <a:sym typeface="DM Sans"/>
              </a:defRPr>
            </a:lvl7pPr>
            <a:lvl8pPr lvl="7" algn="r">
              <a:buNone/>
              <a:defRPr sz="700">
                <a:solidFill>
                  <a:schemeClr val="lt1"/>
                </a:solidFill>
                <a:latin typeface="DM Sans"/>
                <a:ea typeface="DM Sans"/>
                <a:cs typeface="DM Sans"/>
                <a:sym typeface="DM Sans"/>
              </a:defRPr>
            </a:lvl8pPr>
            <a:lvl9pPr lvl="8" algn="r">
              <a:buNone/>
              <a:defRPr sz="700">
                <a:solidFill>
                  <a:schemeClr val="lt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84" name="Google Shape;84;p10"/>
          <p:cNvSpPr txBox="1"/>
          <p:nvPr>
            <p:ph idx="1" type="subTitle"/>
          </p:nvPr>
        </p:nvSpPr>
        <p:spPr>
          <a:xfrm>
            <a:off x="361975" y="217725"/>
            <a:ext cx="4163100" cy="237600"/>
          </a:xfrm>
          <a:prstGeom prst="rect">
            <a:avLst/>
          </a:prstGeom>
        </p:spPr>
        <p:txBody>
          <a:bodyPr anchorCtr="0" anchor="ctr" bIns="0" lIns="0" spcFirstLastPara="1" rIns="0" wrap="square" tIns="0">
            <a:noAutofit/>
          </a:bodyPr>
          <a:lstStyle>
            <a:lvl1pPr lvl="0">
              <a:spcBef>
                <a:spcPts val="0"/>
              </a:spcBef>
              <a:spcAft>
                <a:spcPts val="0"/>
              </a:spcAft>
              <a:buSzPts val="700"/>
              <a:buFont typeface="DM Sans"/>
              <a:buNone/>
              <a:defRPr sz="700">
                <a:latin typeface="DM Sans"/>
                <a:ea typeface="DM Sans"/>
                <a:cs typeface="DM Sans"/>
                <a:sym typeface="DM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0"/>
          <p:cNvSpPr txBox="1"/>
          <p:nvPr>
            <p:ph idx="2" type="body"/>
          </p:nvPr>
        </p:nvSpPr>
        <p:spPr>
          <a:xfrm>
            <a:off x="361975" y="3231275"/>
            <a:ext cx="1457400" cy="10776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SzPts val="1000"/>
              <a:buFont typeface="DM Sans Light"/>
              <a:buChar char="●"/>
              <a:defRPr sz="1000">
                <a:latin typeface="DM Sans Light"/>
                <a:ea typeface="DM Sans Light"/>
                <a:cs typeface="DM Sans Light"/>
                <a:sym typeface="DM Sans Light"/>
              </a:defRPr>
            </a:lvl1pPr>
            <a:lvl2pPr indent="-292100" lvl="1" marL="9144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2pPr>
            <a:lvl3pPr indent="-292100" lvl="2" marL="13716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3pPr>
            <a:lvl4pPr indent="-292100" lvl="3" marL="18288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4pPr>
            <a:lvl5pPr indent="-292100" lvl="4" marL="22860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5pPr>
            <a:lvl6pPr indent="-292100" lvl="5" marL="27432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6pPr>
            <a:lvl7pPr indent="-292100" lvl="6" marL="32004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7pPr>
            <a:lvl8pPr indent="-292100" lvl="7" marL="3657600">
              <a:lnSpc>
                <a:spcPct val="100000"/>
              </a:lnSpc>
              <a:spcBef>
                <a:spcPts val="800"/>
              </a:spcBef>
              <a:spcAft>
                <a:spcPts val="0"/>
              </a:spcAft>
              <a:buSzPts val="1000"/>
              <a:buFont typeface="DM Sans Light"/>
              <a:buChar char="○"/>
              <a:defRPr sz="1000">
                <a:latin typeface="DM Sans Light"/>
                <a:ea typeface="DM Sans Light"/>
                <a:cs typeface="DM Sans Light"/>
                <a:sym typeface="DM Sans Light"/>
              </a:defRPr>
            </a:lvl8pPr>
            <a:lvl9pPr indent="-292100" lvl="8" marL="4114800">
              <a:lnSpc>
                <a:spcPct val="100000"/>
              </a:lnSpc>
              <a:spcBef>
                <a:spcPts val="800"/>
              </a:spcBef>
              <a:spcAft>
                <a:spcPts val="800"/>
              </a:spcAft>
              <a:buSzPts val="1000"/>
              <a:buFont typeface="DM Sans Light"/>
              <a:buChar char="■"/>
              <a:defRPr sz="1000">
                <a:latin typeface="DM Sans Light"/>
                <a:ea typeface="DM Sans Light"/>
                <a:cs typeface="DM Sans Light"/>
                <a:sym typeface="DM Sans Light"/>
              </a:defRPr>
            </a:lvl9pPr>
          </a:lstStyle>
          <a:p/>
        </p:txBody>
      </p:sp>
      <p:sp>
        <p:nvSpPr>
          <p:cNvPr id="86" name="Google Shape;86;p10"/>
          <p:cNvSpPr txBox="1"/>
          <p:nvPr>
            <p:ph idx="3" type="subTitle"/>
          </p:nvPr>
        </p:nvSpPr>
        <p:spPr>
          <a:xfrm>
            <a:off x="361975" y="2556804"/>
            <a:ext cx="14574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87" name="Google Shape;87;p10"/>
          <p:cNvSpPr txBox="1"/>
          <p:nvPr>
            <p:ph idx="4" type="subTitle"/>
          </p:nvPr>
        </p:nvSpPr>
        <p:spPr>
          <a:xfrm>
            <a:off x="2490450" y="732775"/>
            <a:ext cx="4163100" cy="138600"/>
          </a:xfrm>
          <a:prstGeom prst="rect">
            <a:avLst/>
          </a:prstGeom>
        </p:spPr>
        <p:txBody>
          <a:bodyPr anchorCtr="0" anchor="b" bIns="0" lIns="0" spcFirstLastPara="1" rIns="0" wrap="square" tIns="0">
            <a:spAutoFit/>
          </a:bodyPr>
          <a:lstStyle>
            <a:lvl1pPr lvl="0" algn="ctr">
              <a:spcBef>
                <a:spcPts val="0"/>
              </a:spcBef>
              <a:spcAft>
                <a:spcPts val="0"/>
              </a:spcAft>
              <a:buSzPts val="1000"/>
              <a:buFont typeface="DM Sans Light"/>
              <a:buNone/>
              <a:defRPr sz="1000">
                <a:latin typeface="DM Sans Light"/>
                <a:ea typeface="DM Sans Light"/>
                <a:cs typeface="DM Sans Light"/>
                <a:sym typeface="DM Sans Light"/>
              </a:defRPr>
            </a:lvl1pPr>
            <a:lvl2pPr lvl="1" algn="ctr">
              <a:spcBef>
                <a:spcPts val="0"/>
              </a:spcBef>
              <a:spcAft>
                <a:spcPts val="0"/>
              </a:spcAft>
              <a:buSzPts val="1400"/>
              <a:buFont typeface="DM Sans Light"/>
              <a:buNone/>
              <a:defRPr>
                <a:latin typeface="DM Sans Light"/>
                <a:ea typeface="DM Sans Light"/>
                <a:cs typeface="DM Sans Light"/>
                <a:sym typeface="DM Sans Light"/>
              </a:defRPr>
            </a:lvl2pPr>
            <a:lvl3pPr lvl="2" algn="ctr">
              <a:spcBef>
                <a:spcPts val="0"/>
              </a:spcBef>
              <a:spcAft>
                <a:spcPts val="0"/>
              </a:spcAft>
              <a:buSzPts val="1400"/>
              <a:buFont typeface="DM Sans Light"/>
              <a:buNone/>
              <a:defRPr>
                <a:latin typeface="DM Sans Light"/>
                <a:ea typeface="DM Sans Light"/>
                <a:cs typeface="DM Sans Light"/>
                <a:sym typeface="DM Sans Light"/>
              </a:defRPr>
            </a:lvl3pPr>
            <a:lvl4pPr lvl="3" algn="ctr">
              <a:spcBef>
                <a:spcPts val="0"/>
              </a:spcBef>
              <a:spcAft>
                <a:spcPts val="0"/>
              </a:spcAft>
              <a:buSzPts val="1400"/>
              <a:buFont typeface="DM Sans Light"/>
              <a:buNone/>
              <a:defRPr>
                <a:latin typeface="DM Sans Light"/>
                <a:ea typeface="DM Sans Light"/>
                <a:cs typeface="DM Sans Light"/>
                <a:sym typeface="DM Sans Light"/>
              </a:defRPr>
            </a:lvl4pPr>
            <a:lvl5pPr lvl="4" algn="ctr">
              <a:spcBef>
                <a:spcPts val="0"/>
              </a:spcBef>
              <a:spcAft>
                <a:spcPts val="0"/>
              </a:spcAft>
              <a:buSzPts val="1400"/>
              <a:buFont typeface="DM Sans Light"/>
              <a:buNone/>
              <a:defRPr>
                <a:latin typeface="DM Sans Light"/>
                <a:ea typeface="DM Sans Light"/>
                <a:cs typeface="DM Sans Light"/>
                <a:sym typeface="DM Sans Light"/>
              </a:defRPr>
            </a:lvl5pPr>
            <a:lvl6pPr lvl="5" algn="ctr">
              <a:spcBef>
                <a:spcPts val="0"/>
              </a:spcBef>
              <a:spcAft>
                <a:spcPts val="0"/>
              </a:spcAft>
              <a:buSzPts val="1400"/>
              <a:buFont typeface="DM Sans Light"/>
              <a:buNone/>
              <a:defRPr>
                <a:latin typeface="DM Sans Light"/>
                <a:ea typeface="DM Sans Light"/>
                <a:cs typeface="DM Sans Light"/>
                <a:sym typeface="DM Sans Light"/>
              </a:defRPr>
            </a:lvl6pPr>
            <a:lvl7pPr lvl="6" algn="ctr">
              <a:spcBef>
                <a:spcPts val="0"/>
              </a:spcBef>
              <a:spcAft>
                <a:spcPts val="0"/>
              </a:spcAft>
              <a:buSzPts val="1400"/>
              <a:buFont typeface="DM Sans Light"/>
              <a:buNone/>
              <a:defRPr>
                <a:latin typeface="DM Sans Light"/>
                <a:ea typeface="DM Sans Light"/>
                <a:cs typeface="DM Sans Light"/>
                <a:sym typeface="DM Sans Light"/>
              </a:defRPr>
            </a:lvl7pPr>
            <a:lvl8pPr lvl="7" algn="ctr">
              <a:spcBef>
                <a:spcPts val="0"/>
              </a:spcBef>
              <a:spcAft>
                <a:spcPts val="0"/>
              </a:spcAft>
              <a:buSzPts val="1400"/>
              <a:buFont typeface="DM Sans Light"/>
              <a:buNone/>
              <a:defRPr>
                <a:latin typeface="DM Sans Light"/>
                <a:ea typeface="DM Sans Light"/>
                <a:cs typeface="DM Sans Light"/>
                <a:sym typeface="DM Sans Light"/>
              </a:defRPr>
            </a:lvl8pPr>
            <a:lvl9pPr lvl="8" algn="ctr">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88" name="Google Shape;88;p10"/>
          <p:cNvSpPr txBox="1"/>
          <p:nvPr>
            <p:ph type="title"/>
          </p:nvPr>
        </p:nvSpPr>
        <p:spPr>
          <a:xfrm>
            <a:off x="1938175" y="988550"/>
            <a:ext cx="5267700" cy="587700"/>
          </a:xfrm>
          <a:prstGeom prst="rect">
            <a:avLst/>
          </a:prstGeom>
        </p:spPr>
        <p:txBody>
          <a:bodyPr anchorCtr="0" anchor="t" bIns="0" lIns="0" spcFirstLastPara="1" rIns="0" wrap="square" tIns="0">
            <a:noAutofit/>
          </a:bodyPr>
          <a:lstStyle>
            <a:lvl1pPr lvl="0" algn="ctr">
              <a:spcBef>
                <a:spcPts val="0"/>
              </a:spcBef>
              <a:spcAft>
                <a:spcPts val="0"/>
              </a:spcAft>
              <a:buNone/>
              <a:defRPr sz="2200"/>
            </a:lvl1pPr>
            <a:lvl2pPr lvl="1" algn="ctr">
              <a:spcBef>
                <a:spcPts val="0"/>
              </a:spcBef>
              <a:spcAft>
                <a:spcPts val="0"/>
              </a:spcAft>
              <a:buNone/>
              <a:defRPr sz="2200"/>
            </a:lvl2pPr>
            <a:lvl3pPr lvl="2" algn="ctr">
              <a:spcBef>
                <a:spcPts val="0"/>
              </a:spcBef>
              <a:spcAft>
                <a:spcPts val="0"/>
              </a:spcAft>
              <a:buNone/>
              <a:defRPr sz="2200"/>
            </a:lvl3pPr>
            <a:lvl4pPr lvl="3" algn="ctr">
              <a:spcBef>
                <a:spcPts val="0"/>
              </a:spcBef>
              <a:spcAft>
                <a:spcPts val="0"/>
              </a:spcAft>
              <a:buNone/>
              <a:defRPr sz="2200"/>
            </a:lvl4pPr>
            <a:lvl5pPr lvl="4" algn="ctr">
              <a:spcBef>
                <a:spcPts val="0"/>
              </a:spcBef>
              <a:spcAft>
                <a:spcPts val="0"/>
              </a:spcAft>
              <a:buNone/>
              <a:defRPr sz="2200"/>
            </a:lvl5pPr>
            <a:lvl6pPr lvl="5" algn="ctr">
              <a:spcBef>
                <a:spcPts val="0"/>
              </a:spcBef>
              <a:spcAft>
                <a:spcPts val="0"/>
              </a:spcAft>
              <a:buNone/>
              <a:defRPr sz="2200"/>
            </a:lvl6pPr>
            <a:lvl7pPr lvl="6" algn="ctr">
              <a:spcBef>
                <a:spcPts val="0"/>
              </a:spcBef>
              <a:spcAft>
                <a:spcPts val="0"/>
              </a:spcAft>
              <a:buNone/>
              <a:defRPr sz="2200"/>
            </a:lvl7pPr>
            <a:lvl8pPr lvl="7" algn="ctr">
              <a:spcBef>
                <a:spcPts val="0"/>
              </a:spcBef>
              <a:spcAft>
                <a:spcPts val="0"/>
              </a:spcAft>
              <a:buNone/>
              <a:defRPr sz="2200"/>
            </a:lvl8pPr>
            <a:lvl9pPr lvl="8" algn="ctr">
              <a:spcBef>
                <a:spcPts val="0"/>
              </a:spcBef>
              <a:spcAft>
                <a:spcPts val="0"/>
              </a:spcAft>
              <a:buNone/>
              <a:defRPr sz="2200"/>
            </a:lvl9pPr>
          </a:lstStyle>
          <a:p/>
        </p:txBody>
      </p:sp>
      <p:sp>
        <p:nvSpPr>
          <p:cNvPr id="89" name="Google Shape;89;p10"/>
          <p:cNvSpPr txBox="1"/>
          <p:nvPr>
            <p:ph idx="5" type="subTitle"/>
          </p:nvPr>
        </p:nvSpPr>
        <p:spPr>
          <a:xfrm>
            <a:off x="7319275" y="2556804"/>
            <a:ext cx="14574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90" name="Google Shape;90;p10"/>
          <p:cNvSpPr txBox="1"/>
          <p:nvPr>
            <p:ph idx="6" type="body"/>
          </p:nvPr>
        </p:nvSpPr>
        <p:spPr>
          <a:xfrm>
            <a:off x="2101300" y="3231275"/>
            <a:ext cx="1457400" cy="10776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91" name="Google Shape;91;p10"/>
          <p:cNvSpPr txBox="1"/>
          <p:nvPr>
            <p:ph idx="7" type="body"/>
          </p:nvPr>
        </p:nvSpPr>
        <p:spPr>
          <a:xfrm>
            <a:off x="3840625" y="3231275"/>
            <a:ext cx="1457400" cy="10776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92" name="Google Shape;92;p10"/>
          <p:cNvSpPr txBox="1"/>
          <p:nvPr>
            <p:ph idx="8" type="body"/>
          </p:nvPr>
        </p:nvSpPr>
        <p:spPr>
          <a:xfrm>
            <a:off x="5579950" y="3231275"/>
            <a:ext cx="1457400" cy="10776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
        <p:nvSpPr>
          <p:cNvPr id="93" name="Google Shape;93;p10"/>
          <p:cNvSpPr txBox="1"/>
          <p:nvPr>
            <p:ph idx="9" type="subTitle"/>
          </p:nvPr>
        </p:nvSpPr>
        <p:spPr>
          <a:xfrm>
            <a:off x="2101300" y="2556804"/>
            <a:ext cx="14574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94" name="Google Shape;94;p10"/>
          <p:cNvSpPr txBox="1"/>
          <p:nvPr>
            <p:ph idx="13" type="subTitle"/>
          </p:nvPr>
        </p:nvSpPr>
        <p:spPr>
          <a:xfrm>
            <a:off x="3840625" y="2556804"/>
            <a:ext cx="14574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95" name="Google Shape;95;p10"/>
          <p:cNvSpPr txBox="1"/>
          <p:nvPr>
            <p:ph idx="14" type="subTitle"/>
          </p:nvPr>
        </p:nvSpPr>
        <p:spPr>
          <a:xfrm>
            <a:off x="5579950" y="2556804"/>
            <a:ext cx="1457400" cy="4527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400"/>
              <a:buFont typeface="DM Sans Light"/>
              <a:buNone/>
              <a:defRPr>
                <a:latin typeface="DM Sans Light"/>
                <a:ea typeface="DM Sans Light"/>
                <a:cs typeface="DM Sans Light"/>
                <a:sym typeface="DM Sans Light"/>
              </a:defRPr>
            </a:lvl2pPr>
            <a:lvl3pPr lvl="2">
              <a:spcBef>
                <a:spcPts val="0"/>
              </a:spcBef>
              <a:spcAft>
                <a:spcPts val="0"/>
              </a:spcAft>
              <a:buSzPts val="1400"/>
              <a:buFont typeface="DM Sans Light"/>
              <a:buNone/>
              <a:defRPr>
                <a:latin typeface="DM Sans Light"/>
                <a:ea typeface="DM Sans Light"/>
                <a:cs typeface="DM Sans Light"/>
                <a:sym typeface="DM Sans Light"/>
              </a:defRPr>
            </a:lvl3pPr>
            <a:lvl4pPr lvl="3">
              <a:spcBef>
                <a:spcPts val="0"/>
              </a:spcBef>
              <a:spcAft>
                <a:spcPts val="0"/>
              </a:spcAft>
              <a:buSzPts val="1400"/>
              <a:buFont typeface="DM Sans Light"/>
              <a:buNone/>
              <a:defRPr>
                <a:latin typeface="DM Sans Light"/>
                <a:ea typeface="DM Sans Light"/>
                <a:cs typeface="DM Sans Light"/>
                <a:sym typeface="DM Sans Light"/>
              </a:defRPr>
            </a:lvl4pPr>
            <a:lvl5pPr lvl="4">
              <a:spcBef>
                <a:spcPts val="0"/>
              </a:spcBef>
              <a:spcAft>
                <a:spcPts val="0"/>
              </a:spcAft>
              <a:buSzPts val="1400"/>
              <a:buFont typeface="DM Sans Light"/>
              <a:buNone/>
              <a:defRPr>
                <a:latin typeface="DM Sans Light"/>
                <a:ea typeface="DM Sans Light"/>
                <a:cs typeface="DM Sans Light"/>
                <a:sym typeface="DM Sans Light"/>
              </a:defRPr>
            </a:lvl5pPr>
            <a:lvl6pPr lvl="5">
              <a:spcBef>
                <a:spcPts val="0"/>
              </a:spcBef>
              <a:spcAft>
                <a:spcPts val="0"/>
              </a:spcAft>
              <a:buSzPts val="1400"/>
              <a:buFont typeface="DM Sans Light"/>
              <a:buNone/>
              <a:defRPr>
                <a:latin typeface="DM Sans Light"/>
                <a:ea typeface="DM Sans Light"/>
                <a:cs typeface="DM Sans Light"/>
                <a:sym typeface="DM Sans Light"/>
              </a:defRPr>
            </a:lvl6pPr>
            <a:lvl7pPr lvl="6">
              <a:spcBef>
                <a:spcPts val="0"/>
              </a:spcBef>
              <a:spcAft>
                <a:spcPts val="0"/>
              </a:spcAft>
              <a:buSzPts val="1400"/>
              <a:buFont typeface="DM Sans Light"/>
              <a:buNone/>
              <a:defRPr>
                <a:latin typeface="DM Sans Light"/>
                <a:ea typeface="DM Sans Light"/>
                <a:cs typeface="DM Sans Light"/>
                <a:sym typeface="DM Sans Light"/>
              </a:defRPr>
            </a:lvl7pPr>
            <a:lvl8pPr lvl="7">
              <a:spcBef>
                <a:spcPts val="0"/>
              </a:spcBef>
              <a:spcAft>
                <a:spcPts val="0"/>
              </a:spcAft>
              <a:buSzPts val="1400"/>
              <a:buFont typeface="DM Sans Light"/>
              <a:buNone/>
              <a:defRPr>
                <a:latin typeface="DM Sans Light"/>
                <a:ea typeface="DM Sans Light"/>
                <a:cs typeface="DM Sans Light"/>
                <a:sym typeface="DM Sans Light"/>
              </a:defRPr>
            </a:lvl8pPr>
            <a:lvl9pPr lvl="8">
              <a:spcBef>
                <a:spcPts val="0"/>
              </a:spcBef>
              <a:spcAft>
                <a:spcPts val="0"/>
              </a:spcAft>
              <a:buSzPts val="1400"/>
              <a:buFont typeface="DM Sans Light"/>
              <a:buNone/>
              <a:defRPr>
                <a:latin typeface="DM Sans Light"/>
                <a:ea typeface="DM Sans Light"/>
                <a:cs typeface="DM Sans Light"/>
                <a:sym typeface="DM Sans Light"/>
              </a:defRPr>
            </a:lvl9pPr>
          </a:lstStyle>
          <a:p/>
        </p:txBody>
      </p:sp>
      <p:sp>
        <p:nvSpPr>
          <p:cNvPr id="96" name="Google Shape;96;p10"/>
          <p:cNvSpPr txBox="1"/>
          <p:nvPr>
            <p:ph idx="15" type="body"/>
          </p:nvPr>
        </p:nvSpPr>
        <p:spPr>
          <a:xfrm>
            <a:off x="7319275" y="3231275"/>
            <a:ext cx="1457400" cy="10776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DM Sans Light"/>
              <a:buChar char="●"/>
              <a:defRPr sz="1000">
                <a:latin typeface="DM Sans Light"/>
                <a:ea typeface="DM Sans Light"/>
                <a:cs typeface="DM Sans Light"/>
                <a:sym typeface="DM Sans Light"/>
              </a:defRPr>
            </a:lvl1pPr>
            <a:lvl2pPr indent="-292100" lvl="1" marL="914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2pPr>
            <a:lvl3pPr indent="-292100" lvl="2" marL="1371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3pPr>
            <a:lvl4pPr indent="-292100" lvl="3" marL="18288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4pPr>
            <a:lvl5pPr indent="-292100" lvl="4" marL="22860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5pPr>
            <a:lvl6pPr indent="-292100" lvl="5" marL="27432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6pPr>
            <a:lvl7pPr indent="-292100" lvl="6" marL="32004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7pPr>
            <a:lvl8pPr indent="-292100" lvl="7" marL="3657600">
              <a:spcBef>
                <a:spcPts val="800"/>
              </a:spcBef>
              <a:spcAft>
                <a:spcPts val="0"/>
              </a:spcAft>
              <a:buClr>
                <a:schemeClr val="lt1"/>
              </a:buClr>
              <a:buSzPts val="1000"/>
              <a:buFont typeface="DM Sans Light"/>
              <a:buChar char="○"/>
              <a:defRPr sz="1000">
                <a:latin typeface="DM Sans Light"/>
                <a:ea typeface="DM Sans Light"/>
                <a:cs typeface="DM Sans Light"/>
                <a:sym typeface="DM Sans Light"/>
              </a:defRPr>
            </a:lvl8pPr>
            <a:lvl9pPr indent="-292100" lvl="8" marL="4114800">
              <a:spcBef>
                <a:spcPts val="800"/>
              </a:spcBef>
              <a:spcAft>
                <a:spcPts val="800"/>
              </a:spcAft>
              <a:buClr>
                <a:schemeClr val="lt1"/>
              </a:buClr>
              <a:buSzPts val="1000"/>
              <a:buFont typeface="DM Sans Light"/>
              <a:buChar char="■"/>
              <a:defRPr sz="1000">
                <a:latin typeface="DM Sans Light"/>
                <a:ea typeface="DM Sans Light"/>
                <a:cs typeface="DM Sans Light"/>
                <a:sym typeface="DM Sans Ligh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5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361850" y="2004025"/>
            <a:ext cx="5627400" cy="2547300"/>
          </a:xfrm>
          <a:prstGeom prst="rect">
            <a:avLst/>
          </a:prstGeom>
          <a:noFill/>
          <a:ln>
            <a:noFill/>
          </a:ln>
        </p:spPr>
        <p:txBody>
          <a:bodyPr anchorCtr="0" anchor="t" bIns="91425" lIns="91425" spcFirstLastPara="1" rIns="91425" wrap="square" tIns="91425">
            <a:spAutoFit/>
          </a:bodyPr>
          <a:lstStyle>
            <a:lvl1pPr indent="-304800" lvl="0" marL="457200">
              <a:lnSpc>
                <a:spcPct val="115000"/>
              </a:lnSpc>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1pPr>
            <a:lvl2pPr indent="-304800" lvl="1" marL="9144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2pPr>
            <a:lvl3pPr indent="-304800" lvl="2" marL="13716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3pPr>
            <a:lvl4pPr indent="-304800" lvl="3" marL="18288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4pPr>
            <a:lvl5pPr indent="-304800" lvl="4" marL="22860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5pPr>
            <a:lvl6pPr indent="-304800" lvl="5" marL="27432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6pPr>
            <a:lvl7pPr indent="-304800" lvl="6" marL="32004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7pPr>
            <a:lvl8pPr indent="-304800" lvl="7" marL="3657600">
              <a:lnSpc>
                <a:spcPct val="115000"/>
              </a:lnSpc>
              <a:spcBef>
                <a:spcPts val="800"/>
              </a:spcBef>
              <a:spcAft>
                <a:spcPts val="0"/>
              </a:spcAft>
              <a:buClr>
                <a:schemeClr val="lt1"/>
              </a:buClr>
              <a:buSzPts val="1200"/>
              <a:buFont typeface="DM Sans"/>
              <a:buChar char="○"/>
              <a:defRPr sz="1200">
                <a:solidFill>
                  <a:schemeClr val="lt1"/>
                </a:solidFill>
                <a:latin typeface="DM Sans"/>
                <a:ea typeface="DM Sans"/>
                <a:cs typeface="DM Sans"/>
                <a:sym typeface="DM Sans"/>
              </a:defRPr>
            </a:lvl8pPr>
            <a:lvl9pPr indent="-304800" lvl="8" marL="4114800">
              <a:lnSpc>
                <a:spcPct val="115000"/>
              </a:lnSpc>
              <a:spcBef>
                <a:spcPts val="800"/>
              </a:spcBef>
              <a:spcAft>
                <a:spcPts val="800"/>
              </a:spcAft>
              <a:buClr>
                <a:schemeClr val="lt1"/>
              </a:buClr>
              <a:buSzPts val="1200"/>
              <a:buFont typeface="DM Sans"/>
              <a:buChar char="■"/>
              <a:defRPr sz="1200">
                <a:solidFill>
                  <a:schemeClr val="lt1"/>
                </a:solidFill>
                <a:latin typeface="DM Sans"/>
                <a:ea typeface="DM Sans"/>
                <a:cs typeface="DM Sans"/>
                <a:sym typeface="DM Sans"/>
              </a:defRPr>
            </a:lvl9pPr>
          </a:lstStyle>
          <a:p/>
        </p:txBody>
      </p:sp>
      <p:sp>
        <p:nvSpPr>
          <p:cNvPr id="7" name="Google Shape;7;p1"/>
          <p:cNvSpPr txBox="1"/>
          <p:nvPr>
            <p:ph type="title"/>
          </p:nvPr>
        </p:nvSpPr>
        <p:spPr>
          <a:xfrm>
            <a:off x="438150" y="524575"/>
            <a:ext cx="5433000" cy="9036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000"/>
              <a:buFont typeface="Newsreader"/>
              <a:buNone/>
              <a:defRPr sz="3000">
                <a:solidFill>
                  <a:schemeClr val="lt1"/>
                </a:solidFill>
                <a:latin typeface="Newsreader"/>
                <a:ea typeface="Newsreader"/>
                <a:cs typeface="Newsreader"/>
                <a:sym typeface="Newsreade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 name="Google Shape;8;p1"/>
          <p:cNvSpPr txBox="1"/>
          <p:nvPr>
            <p:ph idx="2" type="body"/>
          </p:nvPr>
        </p:nvSpPr>
        <p:spPr>
          <a:xfrm>
            <a:off x="4700200" y="1614100"/>
            <a:ext cx="3756600" cy="25473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1pPr>
            <a:lvl2pPr indent="-304800" lvl="1" marL="9144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2pPr>
            <a:lvl3pPr indent="-304800" lvl="2" marL="13716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3pPr>
            <a:lvl4pPr indent="-304800" lvl="3" marL="18288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4pPr>
            <a:lvl5pPr indent="-304800" lvl="4" marL="22860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5pPr>
            <a:lvl6pPr indent="-304800" lvl="5" marL="27432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6pPr>
            <a:lvl7pPr indent="-304800" lvl="6" marL="32004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7pPr>
            <a:lvl8pPr indent="-304800" lvl="7" marL="36576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8pPr>
            <a:lvl9pPr indent="-304800" lvl="8" marL="4114800">
              <a:spcBef>
                <a:spcPts val="0"/>
              </a:spcBef>
              <a:spcAft>
                <a:spcPts val="0"/>
              </a:spcAft>
              <a:buClr>
                <a:schemeClr val="lt1"/>
              </a:buClr>
              <a:buSzPts val="1200"/>
              <a:buFont typeface="DM Sans"/>
              <a:buChar char="■"/>
              <a:defRPr sz="1200">
                <a:solidFill>
                  <a:schemeClr val="lt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529">
          <p15:clr>
            <a:srgbClr val="E46962"/>
          </p15:clr>
        </p15:guide>
        <p15:guide id="2" orient="horz" pos="233">
          <p15:clr>
            <a:srgbClr val="E46962"/>
          </p15:clr>
        </p15:guide>
        <p15:guide id="3" orient="horz" pos="3011">
          <p15:clr>
            <a:srgbClr val="E46962"/>
          </p15:clr>
        </p15:guide>
        <p15:guide id="4" pos="2850">
          <p15:clr>
            <a:srgbClr val="E46962"/>
          </p15:clr>
        </p15:guide>
        <p15:guide id="5" pos="2910">
          <p15:clr>
            <a:srgbClr val="E46962"/>
          </p15:clr>
        </p15:guide>
        <p15:guide id="6" pos="1468">
          <p15:clr>
            <a:srgbClr val="E46962"/>
          </p15:clr>
        </p15:guide>
        <p15:guide id="7" pos="1527">
          <p15:clr>
            <a:srgbClr val="E46962"/>
          </p15:clr>
        </p15:guide>
        <p15:guide id="8" pos="4226">
          <p15:clr>
            <a:srgbClr val="E46962"/>
          </p15:clr>
        </p15:guide>
        <p15:guide id="9" pos="4285">
          <p15:clr>
            <a:srgbClr val="E46962"/>
          </p15:clr>
        </p15:guide>
        <p15:guide id="10" pos="3773">
          <p15:clr>
            <a:srgbClr val="E46962"/>
          </p15:clr>
        </p15:guide>
        <p15:guide id="11" pos="3830">
          <p15:clr>
            <a:srgbClr val="E46962"/>
          </p15:clr>
        </p15:guide>
        <p15:guide id="12" pos="1930">
          <p15:clr>
            <a:srgbClr val="E46962"/>
          </p15:clr>
        </p15:guide>
        <p15:guide id="13" pos="1987">
          <p15:clr>
            <a:srgbClr val="E46962"/>
          </p15:clr>
        </p15:guide>
        <p15:guide id="14" orient="horz" pos="2867">
          <p15:clr>
            <a:srgbClr val="E46962"/>
          </p15:clr>
        </p15:guide>
        <p15:guide id="15" orient="horz" pos="1135">
          <p15:clr>
            <a:srgbClr val="E46962"/>
          </p15:clr>
        </p15:guide>
        <p15:guide id="16" orient="horz" pos="1194">
          <p15:clr>
            <a:srgbClr val="E46962"/>
          </p15:clr>
        </p15:guide>
        <p15:guide id="17" orient="horz" pos="2043">
          <p15:clr>
            <a:srgbClr val="E46962"/>
          </p15:clr>
        </p15:guide>
        <p15:guide id="18" orient="horz" pos="2103">
          <p15:clr>
            <a:srgbClr val="E46962"/>
          </p15:clr>
        </p15:guide>
        <p15:guide id="19" pos="228">
          <p15:clr>
            <a:srgbClr val="E46962"/>
          </p15:clr>
        </p15:guide>
        <p15:guide id="20" orient="horz" pos="672">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www.geeksforgeeks.org/machine-learning/ml-one-hot-encodin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 Id="rId3" Type="http://schemas.openxmlformats.org/officeDocument/2006/relationships/hyperlink" Target="https://www.kaggle.com/datasets/teamincribo/cyber-security-attacks/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clean.p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pic>
        <p:nvPicPr>
          <p:cNvPr descr="A close-up of a modern glass structure. " id="468" name="Google Shape;468;p55"/>
          <p:cNvPicPr preferRelativeResize="0"/>
          <p:nvPr/>
        </p:nvPicPr>
        <p:blipFill rotWithShape="1">
          <a:blip r:embed="rId3">
            <a:alphaModFix/>
          </a:blip>
          <a:srcRect b="79" l="21736" r="19116" t="0"/>
          <a:stretch/>
        </p:blipFill>
        <p:spPr>
          <a:xfrm>
            <a:off x="4587725" y="-8750"/>
            <a:ext cx="4572001" cy="5148074"/>
          </a:xfrm>
          <a:prstGeom prst="rect">
            <a:avLst/>
          </a:prstGeom>
          <a:noFill/>
          <a:ln>
            <a:noFill/>
          </a:ln>
        </p:spPr>
      </p:pic>
      <p:sp>
        <p:nvSpPr>
          <p:cNvPr id="469" name="Google Shape;469;p55"/>
          <p:cNvSpPr txBox="1"/>
          <p:nvPr>
            <p:ph type="title"/>
          </p:nvPr>
        </p:nvSpPr>
        <p:spPr>
          <a:xfrm>
            <a:off x="361975" y="923525"/>
            <a:ext cx="3860100" cy="121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Cyber Security Attacks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4"/>
          <p:cNvSpPr txBox="1"/>
          <p:nvPr>
            <p:ph idx="12" type="sldNum"/>
          </p:nvPr>
        </p:nvSpPr>
        <p:spPr>
          <a:xfrm>
            <a:off x="8227975" y="217725"/>
            <a:ext cx="548700" cy="234000"/>
          </a:xfrm>
          <a:prstGeom prst="rect">
            <a:avLst/>
          </a:prstGeom>
        </p:spPr>
        <p:txBody>
          <a:bodyPr anchorCtr="0" anchor="ctr" bIns="91425" lIns="0" spcFirstLastPara="1" rIns="0"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1" name="Google Shape;551;p64"/>
          <p:cNvSpPr txBox="1"/>
          <p:nvPr>
            <p:ph type="title"/>
          </p:nvPr>
        </p:nvSpPr>
        <p:spPr>
          <a:xfrm>
            <a:off x="1647900" y="4005975"/>
            <a:ext cx="5942100" cy="13218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sz="1400"/>
              <a:t>Hypothesis: Using time-series trend analysis (via linear regression), the monthly frequency of cyber attacks will be forecasted</a:t>
            </a:r>
            <a:endParaRPr sz="1400"/>
          </a:p>
          <a:p>
            <a:pPr indent="-304800" lvl="1" marL="914400" rtl="0" algn="l">
              <a:spcBef>
                <a:spcPts val="0"/>
              </a:spcBef>
              <a:spcAft>
                <a:spcPts val="0"/>
              </a:spcAft>
              <a:buSzPts val="1200"/>
              <a:buChar char="○"/>
            </a:pPr>
            <a:r>
              <a:rPr lang="en" sz="1200"/>
              <a:t>The above image on the left we use the independent variable time and </a:t>
            </a:r>
            <a:r>
              <a:rPr lang="en" sz="1200"/>
              <a:t>anomaly</a:t>
            </a:r>
            <a:r>
              <a:rPr lang="en" sz="1200"/>
              <a:t> to predict the attack count(dependent variable) </a:t>
            </a:r>
            <a:endParaRPr sz="1200"/>
          </a:p>
          <a:p>
            <a:pPr indent="-304800" lvl="1" marL="914400" rtl="0" algn="l">
              <a:spcBef>
                <a:spcPts val="0"/>
              </a:spcBef>
              <a:spcAft>
                <a:spcPts val="0"/>
              </a:spcAft>
              <a:buSzPts val="1200"/>
              <a:buChar char="○"/>
            </a:pPr>
            <a:r>
              <a:rPr lang="en" sz="1200"/>
              <a:t>The above image on the right we use the independent variable time, anomaly and protocol to predict the attack count(dependent variable) </a:t>
            </a:r>
            <a:endParaRPr sz="1200"/>
          </a:p>
        </p:txBody>
      </p:sp>
      <p:sp>
        <p:nvSpPr>
          <p:cNvPr id="552" name="Google Shape;552;p64"/>
          <p:cNvSpPr txBox="1"/>
          <p:nvPr/>
        </p:nvSpPr>
        <p:spPr>
          <a:xfrm>
            <a:off x="1412225" y="217725"/>
            <a:ext cx="714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Newsreader"/>
                <a:ea typeface="Newsreader"/>
                <a:cs typeface="Newsreader"/>
                <a:sym typeface="Newsreader"/>
              </a:rPr>
              <a:t>Multivariate </a:t>
            </a:r>
            <a:r>
              <a:rPr b="1" lang="en" sz="3000">
                <a:latin typeface="Newsreader"/>
                <a:ea typeface="Newsreader"/>
                <a:cs typeface="Newsreader"/>
                <a:sym typeface="Newsreader"/>
              </a:rPr>
              <a:t>Linear Regression Models </a:t>
            </a:r>
            <a:endParaRPr b="1" sz="3000">
              <a:latin typeface="Newsreader"/>
              <a:ea typeface="Newsreader"/>
              <a:cs typeface="Newsreader"/>
              <a:sym typeface="Newsreader"/>
            </a:endParaRPr>
          </a:p>
        </p:txBody>
      </p:sp>
      <p:pic>
        <p:nvPicPr>
          <p:cNvPr id="553" name="Google Shape;553;p64"/>
          <p:cNvPicPr preferRelativeResize="0"/>
          <p:nvPr/>
        </p:nvPicPr>
        <p:blipFill>
          <a:blip r:embed="rId3">
            <a:alphaModFix/>
          </a:blip>
          <a:stretch>
            <a:fillRect/>
          </a:stretch>
        </p:blipFill>
        <p:spPr>
          <a:xfrm>
            <a:off x="-144775" y="864225"/>
            <a:ext cx="4227861" cy="2836950"/>
          </a:xfrm>
          <a:prstGeom prst="rect">
            <a:avLst/>
          </a:prstGeom>
          <a:noFill/>
          <a:ln>
            <a:noFill/>
          </a:ln>
        </p:spPr>
      </p:pic>
      <p:pic>
        <p:nvPicPr>
          <p:cNvPr id="554" name="Google Shape;554;p64"/>
          <p:cNvPicPr preferRelativeResize="0"/>
          <p:nvPr/>
        </p:nvPicPr>
        <p:blipFill>
          <a:blip r:embed="rId4">
            <a:alphaModFix/>
          </a:blip>
          <a:stretch>
            <a:fillRect/>
          </a:stretch>
        </p:blipFill>
        <p:spPr>
          <a:xfrm>
            <a:off x="4332161" y="864225"/>
            <a:ext cx="4227861" cy="2836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5"/>
          <p:cNvSpPr txBox="1"/>
          <p:nvPr>
            <p:ph idx="12" type="sldNum"/>
          </p:nvPr>
        </p:nvSpPr>
        <p:spPr>
          <a:xfrm>
            <a:off x="8227975" y="217725"/>
            <a:ext cx="548700" cy="234000"/>
          </a:xfrm>
          <a:prstGeom prst="rect">
            <a:avLst/>
          </a:prstGeom>
        </p:spPr>
        <p:txBody>
          <a:bodyPr anchorCtr="0" anchor="ctr" bIns="91425" lIns="0" spcFirstLastPara="1" rIns="0"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0" name="Google Shape;560;p65"/>
          <p:cNvSpPr txBox="1"/>
          <p:nvPr>
            <p:ph type="title"/>
          </p:nvPr>
        </p:nvSpPr>
        <p:spPr>
          <a:xfrm>
            <a:off x="1453650" y="1895388"/>
            <a:ext cx="6236700" cy="20118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sz="1400"/>
              <a:t>One-hot encoding </a:t>
            </a:r>
            <a:endParaRPr sz="1400"/>
          </a:p>
          <a:p>
            <a:pPr indent="-304800" lvl="1" marL="914400" rtl="0" algn="l">
              <a:spcBef>
                <a:spcPts val="0"/>
              </a:spcBef>
              <a:spcAft>
                <a:spcPts val="0"/>
              </a:spcAft>
              <a:buSzPts val="1200"/>
              <a:buChar char="○"/>
            </a:pPr>
            <a:r>
              <a:rPr lang="en" sz="1200"/>
              <a:t>Method for converting </a:t>
            </a:r>
            <a:r>
              <a:rPr lang="en" sz="1200"/>
              <a:t>categorical</a:t>
            </a:r>
            <a:r>
              <a:rPr lang="en" sz="1200"/>
              <a:t> variables into a binary format. </a:t>
            </a:r>
            <a:endParaRPr sz="1200"/>
          </a:p>
          <a:p>
            <a:pPr indent="-304800" lvl="2" marL="1371600" rtl="0" algn="l">
              <a:spcBef>
                <a:spcPts val="0"/>
              </a:spcBef>
              <a:spcAft>
                <a:spcPts val="0"/>
              </a:spcAft>
              <a:buSzPts val="1200"/>
              <a:buChar char="■"/>
            </a:pPr>
            <a:r>
              <a:rPr lang="en" sz="1200"/>
              <a:t>Reason: Protocol is a str format</a:t>
            </a:r>
            <a:endParaRPr sz="1200"/>
          </a:p>
          <a:p>
            <a:pPr indent="-304800" lvl="2" marL="1371600" rtl="0" algn="l">
              <a:spcBef>
                <a:spcPts val="0"/>
              </a:spcBef>
              <a:spcAft>
                <a:spcPts val="0"/>
              </a:spcAft>
              <a:buSzPts val="1200"/>
              <a:buChar char="■"/>
            </a:pPr>
            <a:r>
              <a:rPr lang="en" sz="1200"/>
              <a:t>For our multivariante example we convert Protocol into binary format, this way the model can see all protocols as separate, unrelated categories. </a:t>
            </a:r>
            <a:endParaRPr sz="1200"/>
          </a:p>
          <a:p>
            <a:pPr indent="-304800" lvl="0" marL="457200" rtl="0" algn="l">
              <a:spcBef>
                <a:spcPts val="0"/>
              </a:spcBef>
              <a:spcAft>
                <a:spcPts val="0"/>
              </a:spcAft>
              <a:buSzPts val="1200"/>
              <a:buChar char="●"/>
            </a:pPr>
            <a:r>
              <a:rPr lang="en" sz="1200" u="sng">
                <a:solidFill>
                  <a:schemeClr val="hlink"/>
                </a:solidFill>
                <a:hlinkClick r:id="rId3"/>
              </a:rPr>
              <a:t>https://www.geeksforgeeks.org/machine-learning/ml-one-hot-encoding/</a:t>
            </a:r>
            <a:endParaRPr sz="1200"/>
          </a:p>
          <a:p>
            <a:pPr indent="-304800" lvl="0" marL="457200" rtl="0" algn="l">
              <a:spcBef>
                <a:spcPts val="0"/>
              </a:spcBef>
              <a:spcAft>
                <a:spcPts val="0"/>
              </a:spcAft>
              <a:buSzPts val="1200"/>
              <a:buChar char="●"/>
            </a:pPr>
            <a:r>
              <a:t/>
            </a:r>
            <a:endParaRPr sz="1200"/>
          </a:p>
        </p:txBody>
      </p:sp>
      <p:sp>
        <p:nvSpPr>
          <p:cNvPr id="561" name="Google Shape;561;p65"/>
          <p:cNvSpPr txBox="1"/>
          <p:nvPr/>
        </p:nvSpPr>
        <p:spPr>
          <a:xfrm>
            <a:off x="1488150" y="876825"/>
            <a:ext cx="6073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Newsreader"/>
                <a:ea typeface="Newsreader"/>
                <a:cs typeface="Newsreader"/>
                <a:sym typeface="Newsreader"/>
              </a:rPr>
              <a:t>Insights </a:t>
            </a:r>
            <a:endParaRPr b="1" sz="3600">
              <a:latin typeface="Newsreader"/>
              <a:ea typeface="Newsreader"/>
              <a:cs typeface="Newsreader"/>
              <a:sym typeface="Newsread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6"/>
          <p:cNvSpPr txBox="1"/>
          <p:nvPr>
            <p:ph type="title"/>
          </p:nvPr>
        </p:nvSpPr>
        <p:spPr>
          <a:xfrm>
            <a:off x="451472" y="2024100"/>
            <a:ext cx="4163100" cy="13725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6"/>
          <p:cNvSpPr/>
          <p:nvPr/>
        </p:nvSpPr>
        <p:spPr>
          <a:xfrm>
            <a:off x="50" y="1804397"/>
            <a:ext cx="3048000" cy="1370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DM Sans"/>
              <a:ea typeface="DM Sans"/>
              <a:cs typeface="DM Sans"/>
              <a:sym typeface="DM Sans"/>
            </a:endParaRPr>
          </a:p>
        </p:txBody>
      </p:sp>
      <p:sp>
        <p:nvSpPr>
          <p:cNvPr id="475" name="Google Shape;475;p56"/>
          <p:cNvSpPr/>
          <p:nvPr/>
        </p:nvSpPr>
        <p:spPr>
          <a:xfrm>
            <a:off x="3048087" y="1804397"/>
            <a:ext cx="3048000" cy="1370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DM Sans"/>
              <a:ea typeface="DM Sans"/>
              <a:cs typeface="DM Sans"/>
              <a:sym typeface="DM Sans"/>
            </a:endParaRPr>
          </a:p>
        </p:txBody>
      </p:sp>
      <p:sp>
        <p:nvSpPr>
          <p:cNvPr id="476" name="Google Shape;476;p56"/>
          <p:cNvSpPr/>
          <p:nvPr/>
        </p:nvSpPr>
        <p:spPr>
          <a:xfrm>
            <a:off x="6096124" y="1804397"/>
            <a:ext cx="3048000" cy="1370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DM Sans"/>
              <a:ea typeface="DM Sans"/>
              <a:cs typeface="DM Sans"/>
              <a:sym typeface="DM Sans"/>
            </a:endParaRPr>
          </a:p>
        </p:txBody>
      </p:sp>
      <p:sp>
        <p:nvSpPr>
          <p:cNvPr id="477" name="Google Shape;477;p56"/>
          <p:cNvSpPr/>
          <p:nvPr/>
        </p:nvSpPr>
        <p:spPr>
          <a:xfrm>
            <a:off x="50" y="3174279"/>
            <a:ext cx="3048000" cy="1370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DM Sans"/>
              <a:ea typeface="DM Sans"/>
              <a:cs typeface="DM Sans"/>
              <a:sym typeface="DM Sans"/>
            </a:endParaRPr>
          </a:p>
        </p:txBody>
      </p:sp>
      <p:sp>
        <p:nvSpPr>
          <p:cNvPr id="478" name="Google Shape;478;p56"/>
          <p:cNvSpPr/>
          <p:nvPr/>
        </p:nvSpPr>
        <p:spPr>
          <a:xfrm>
            <a:off x="3048087" y="3174279"/>
            <a:ext cx="3048000" cy="1370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DM Sans"/>
              <a:ea typeface="DM Sans"/>
              <a:cs typeface="DM Sans"/>
              <a:sym typeface="DM Sans"/>
            </a:endParaRPr>
          </a:p>
        </p:txBody>
      </p:sp>
      <p:sp>
        <p:nvSpPr>
          <p:cNvPr id="479" name="Google Shape;479;p56"/>
          <p:cNvSpPr/>
          <p:nvPr/>
        </p:nvSpPr>
        <p:spPr>
          <a:xfrm>
            <a:off x="6096124" y="3174279"/>
            <a:ext cx="3048000" cy="1370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DM Sans"/>
              <a:ea typeface="DM Sans"/>
              <a:cs typeface="DM Sans"/>
              <a:sym typeface="DM Sans"/>
            </a:endParaRPr>
          </a:p>
        </p:txBody>
      </p:sp>
      <p:sp>
        <p:nvSpPr>
          <p:cNvPr id="480" name="Google Shape;480;p56"/>
          <p:cNvSpPr txBox="1"/>
          <p:nvPr>
            <p:ph idx="1" type="subTitle"/>
          </p:nvPr>
        </p:nvSpPr>
        <p:spPr>
          <a:xfrm>
            <a:off x="363200" y="2516650"/>
            <a:ext cx="2321700" cy="18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Source the Dataset</a:t>
            </a:r>
            <a:endParaRPr/>
          </a:p>
        </p:txBody>
      </p:sp>
      <p:sp>
        <p:nvSpPr>
          <p:cNvPr id="481" name="Google Shape;481;p56"/>
          <p:cNvSpPr txBox="1"/>
          <p:nvPr>
            <p:ph idx="2" type="subTitle"/>
          </p:nvPr>
        </p:nvSpPr>
        <p:spPr>
          <a:xfrm>
            <a:off x="361975" y="2227250"/>
            <a:ext cx="2321700" cy="219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1</a:t>
            </a:r>
            <a:endParaRPr/>
          </a:p>
        </p:txBody>
      </p:sp>
      <p:sp>
        <p:nvSpPr>
          <p:cNvPr id="482" name="Google Shape;482;p56"/>
          <p:cNvSpPr txBox="1"/>
          <p:nvPr>
            <p:ph idx="12" type="sldNum"/>
          </p:nvPr>
        </p:nvSpPr>
        <p:spPr>
          <a:xfrm>
            <a:off x="8227975" y="217725"/>
            <a:ext cx="548700" cy="234000"/>
          </a:xfrm>
          <a:prstGeom prst="rect">
            <a:avLst/>
          </a:prstGeom>
        </p:spPr>
        <p:txBody>
          <a:bodyPr anchorCtr="0" anchor="ctr" bIns="91425" lIns="0" spcFirstLastPara="1" rIns="0"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3" name="Google Shape;483;p56"/>
          <p:cNvSpPr txBox="1"/>
          <p:nvPr>
            <p:ph type="title"/>
          </p:nvPr>
        </p:nvSpPr>
        <p:spPr>
          <a:xfrm>
            <a:off x="361975" y="319842"/>
            <a:ext cx="5718600" cy="997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Analysis of Cyber Security Attacks taken from </a:t>
            </a:r>
            <a:r>
              <a:rPr lang="en" u="sng">
                <a:solidFill>
                  <a:schemeClr val="hlink"/>
                </a:solidFill>
                <a:hlinkClick r:id="rId3"/>
              </a:rPr>
              <a:t>Kaggle</a:t>
            </a:r>
            <a:endParaRPr i="1"/>
          </a:p>
        </p:txBody>
      </p:sp>
      <p:sp>
        <p:nvSpPr>
          <p:cNvPr id="484" name="Google Shape;484;p56"/>
          <p:cNvSpPr txBox="1"/>
          <p:nvPr>
            <p:ph idx="4" type="subTitle"/>
          </p:nvPr>
        </p:nvSpPr>
        <p:spPr>
          <a:xfrm>
            <a:off x="3411825" y="2516650"/>
            <a:ext cx="2321700" cy="18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Hypothesis</a:t>
            </a:r>
            <a:endParaRPr/>
          </a:p>
        </p:txBody>
      </p:sp>
      <p:sp>
        <p:nvSpPr>
          <p:cNvPr id="485" name="Google Shape;485;p56"/>
          <p:cNvSpPr txBox="1"/>
          <p:nvPr>
            <p:ph idx="5" type="subTitle"/>
          </p:nvPr>
        </p:nvSpPr>
        <p:spPr>
          <a:xfrm>
            <a:off x="3410600" y="2227250"/>
            <a:ext cx="2321700" cy="219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2</a:t>
            </a:r>
            <a:endParaRPr/>
          </a:p>
        </p:txBody>
      </p:sp>
      <p:sp>
        <p:nvSpPr>
          <p:cNvPr id="486" name="Google Shape;486;p56"/>
          <p:cNvSpPr txBox="1"/>
          <p:nvPr>
            <p:ph idx="6" type="subTitle"/>
          </p:nvPr>
        </p:nvSpPr>
        <p:spPr>
          <a:xfrm>
            <a:off x="6460475" y="2516650"/>
            <a:ext cx="2321700" cy="18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Cleaning the Data </a:t>
            </a:r>
            <a:endParaRPr/>
          </a:p>
        </p:txBody>
      </p:sp>
      <p:sp>
        <p:nvSpPr>
          <p:cNvPr id="487" name="Google Shape;487;p56"/>
          <p:cNvSpPr txBox="1"/>
          <p:nvPr>
            <p:ph idx="7" type="subTitle"/>
          </p:nvPr>
        </p:nvSpPr>
        <p:spPr>
          <a:xfrm>
            <a:off x="6459250" y="2227250"/>
            <a:ext cx="2321700" cy="219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3</a:t>
            </a:r>
            <a:endParaRPr/>
          </a:p>
        </p:txBody>
      </p:sp>
      <p:sp>
        <p:nvSpPr>
          <p:cNvPr id="488" name="Google Shape;488;p56"/>
          <p:cNvSpPr txBox="1"/>
          <p:nvPr>
            <p:ph idx="8" type="subTitle"/>
          </p:nvPr>
        </p:nvSpPr>
        <p:spPr>
          <a:xfrm>
            <a:off x="363200" y="3864775"/>
            <a:ext cx="2321700" cy="18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Visual analysis of the data</a:t>
            </a:r>
            <a:endParaRPr/>
          </a:p>
        </p:txBody>
      </p:sp>
      <p:sp>
        <p:nvSpPr>
          <p:cNvPr id="489" name="Google Shape;489;p56"/>
          <p:cNvSpPr txBox="1"/>
          <p:nvPr>
            <p:ph idx="9" type="subTitle"/>
          </p:nvPr>
        </p:nvSpPr>
        <p:spPr>
          <a:xfrm>
            <a:off x="361975" y="3575375"/>
            <a:ext cx="2321700" cy="219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4</a:t>
            </a:r>
            <a:endParaRPr/>
          </a:p>
        </p:txBody>
      </p:sp>
      <p:sp>
        <p:nvSpPr>
          <p:cNvPr id="490" name="Google Shape;490;p56"/>
          <p:cNvSpPr txBox="1"/>
          <p:nvPr>
            <p:ph idx="13" type="subTitle"/>
          </p:nvPr>
        </p:nvSpPr>
        <p:spPr>
          <a:xfrm>
            <a:off x="3411825" y="3864775"/>
            <a:ext cx="2321700" cy="18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Linear Regression models</a:t>
            </a:r>
            <a:endParaRPr/>
          </a:p>
        </p:txBody>
      </p:sp>
      <p:sp>
        <p:nvSpPr>
          <p:cNvPr id="491" name="Google Shape;491;p56"/>
          <p:cNvSpPr txBox="1"/>
          <p:nvPr>
            <p:ph idx="14" type="subTitle"/>
          </p:nvPr>
        </p:nvSpPr>
        <p:spPr>
          <a:xfrm>
            <a:off x="3410600" y="3575375"/>
            <a:ext cx="2321700" cy="219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5</a:t>
            </a:r>
            <a:endParaRPr/>
          </a:p>
        </p:txBody>
      </p:sp>
      <p:sp>
        <p:nvSpPr>
          <p:cNvPr id="492" name="Google Shape;492;p56"/>
          <p:cNvSpPr txBox="1"/>
          <p:nvPr>
            <p:ph idx="15" type="subTitle"/>
          </p:nvPr>
        </p:nvSpPr>
        <p:spPr>
          <a:xfrm>
            <a:off x="6460475" y="3864775"/>
            <a:ext cx="2321700" cy="18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Insights </a:t>
            </a:r>
            <a:endParaRPr/>
          </a:p>
        </p:txBody>
      </p:sp>
      <p:sp>
        <p:nvSpPr>
          <p:cNvPr id="493" name="Google Shape;493;p56"/>
          <p:cNvSpPr txBox="1"/>
          <p:nvPr>
            <p:ph idx="16" type="subTitle"/>
          </p:nvPr>
        </p:nvSpPr>
        <p:spPr>
          <a:xfrm>
            <a:off x="6459250" y="3575375"/>
            <a:ext cx="2321700" cy="2196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57"/>
          <p:cNvSpPr txBox="1"/>
          <p:nvPr>
            <p:ph idx="12" type="sldNum"/>
          </p:nvPr>
        </p:nvSpPr>
        <p:spPr>
          <a:xfrm>
            <a:off x="8227975" y="217725"/>
            <a:ext cx="548700" cy="234000"/>
          </a:xfrm>
          <a:prstGeom prst="rect">
            <a:avLst/>
          </a:prstGeom>
        </p:spPr>
        <p:txBody>
          <a:bodyPr anchorCtr="0" anchor="ctr" bIns="91425" lIns="0" spcFirstLastPara="1" rIns="0"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9" name="Google Shape;499;p57"/>
          <p:cNvSpPr txBox="1"/>
          <p:nvPr>
            <p:ph type="title"/>
          </p:nvPr>
        </p:nvSpPr>
        <p:spPr>
          <a:xfrm>
            <a:off x="1453650" y="2213913"/>
            <a:ext cx="6236700" cy="20118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sz="1400"/>
              <a:t>The following data set will be referenced from https://www.kaggle.com/datasets/teamincribo/cyber-security-attacks/data</a:t>
            </a:r>
            <a:endParaRPr sz="1400"/>
          </a:p>
          <a:p>
            <a:pPr indent="-317500" lvl="0" marL="457200" rtl="0" algn="l">
              <a:spcBef>
                <a:spcPts val="0"/>
              </a:spcBef>
              <a:spcAft>
                <a:spcPts val="0"/>
              </a:spcAft>
              <a:buSzPts val="1400"/>
              <a:buChar char="●"/>
            </a:pPr>
            <a:r>
              <a:rPr lang="en" sz="1400"/>
              <a:t>The dataset comprises 40,000 records and 25 distinct metrics, including network and security attributes such as timestamps, IP addresses, ports, protocols, packet details, payload data, malware indicators, anomaly scores, alerts, attack signatures, user and device information, geo-location, firewall and IDS/IPS logs, and more.</a:t>
            </a:r>
            <a:endParaRPr sz="1400"/>
          </a:p>
        </p:txBody>
      </p:sp>
      <p:sp>
        <p:nvSpPr>
          <p:cNvPr id="500" name="Google Shape;500;p57"/>
          <p:cNvSpPr txBox="1"/>
          <p:nvPr/>
        </p:nvSpPr>
        <p:spPr>
          <a:xfrm>
            <a:off x="1535100" y="569625"/>
            <a:ext cx="6073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Newsreader"/>
                <a:ea typeface="Newsreader"/>
                <a:cs typeface="Newsreader"/>
                <a:sym typeface="Newsreader"/>
              </a:rPr>
              <a:t>Analysis of Cyber Security Attacks taken from Kaggle</a:t>
            </a:r>
            <a:endParaRPr b="1" sz="3600">
              <a:latin typeface="Newsreader"/>
              <a:ea typeface="Newsreader"/>
              <a:cs typeface="Newsreader"/>
              <a:sym typeface="Newsread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8"/>
          <p:cNvSpPr txBox="1"/>
          <p:nvPr>
            <p:ph idx="12" type="sldNum"/>
          </p:nvPr>
        </p:nvSpPr>
        <p:spPr>
          <a:xfrm>
            <a:off x="8227975" y="217725"/>
            <a:ext cx="548700" cy="234000"/>
          </a:xfrm>
          <a:prstGeom prst="rect">
            <a:avLst/>
          </a:prstGeom>
        </p:spPr>
        <p:txBody>
          <a:bodyPr anchorCtr="0" anchor="ctr" bIns="91425" lIns="0" spcFirstLastPara="1" rIns="0"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6" name="Google Shape;506;p58"/>
          <p:cNvSpPr txBox="1"/>
          <p:nvPr>
            <p:ph type="title"/>
          </p:nvPr>
        </p:nvSpPr>
        <p:spPr>
          <a:xfrm>
            <a:off x="1500600" y="1856488"/>
            <a:ext cx="6236700" cy="20118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sz="1400"/>
              <a:t>We propose the following hypotheses based on the dataset, which we aim to validate or refute through analysis:</a:t>
            </a:r>
            <a:endParaRPr sz="1400"/>
          </a:p>
          <a:p>
            <a:pPr indent="-304800" lvl="1" marL="914400" rtl="0" algn="l">
              <a:spcBef>
                <a:spcPts val="0"/>
              </a:spcBef>
              <a:spcAft>
                <a:spcPts val="0"/>
              </a:spcAft>
              <a:buSzPts val="1200"/>
              <a:buChar char="○"/>
            </a:pPr>
            <a:r>
              <a:rPr lang="en" sz="1200"/>
              <a:t>DDoS attacks constitute the majority of cybersecurity threats.</a:t>
            </a:r>
            <a:endParaRPr sz="1200"/>
          </a:p>
          <a:p>
            <a:pPr indent="-304800" lvl="1" marL="914400" rtl="0" algn="l">
              <a:spcBef>
                <a:spcPts val="0"/>
              </a:spcBef>
              <a:spcAft>
                <a:spcPts val="0"/>
              </a:spcAft>
              <a:buSzPts val="1200"/>
              <a:buChar char="○"/>
            </a:pPr>
            <a:r>
              <a:rPr lang="en" sz="1200"/>
              <a:t>There has been a increase of cybersecurity attacks over the past 5 years.</a:t>
            </a:r>
            <a:endParaRPr sz="1200"/>
          </a:p>
          <a:p>
            <a:pPr indent="-304800" lvl="1" marL="914400" rtl="0" algn="l">
              <a:spcBef>
                <a:spcPts val="0"/>
              </a:spcBef>
              <a:spcAft>
                <a:spcPts val="0"/>
              </a:spcAft>
              <a:buSzPts val="1200"/>
              <a:buChar char="○"/>
            </a:pPr>
            <a:r>
              <a:rPr lang="en" sz="1200"/>
              <a:t>Using time-series trend analysis (via linear regression), the monthly frequency of cyber attacks will be forecasted</a:t>
            </a:r>
            <a:endParaRPr sz="1200"/>
          </a:p>
        </p:txBody>
      </p:sp>
      <p:sp>
        <p:nvSpPr>
          <p:cNvPr id="507" name="Google Shape;507;p58"/>
          <p:cNvSpPr txBox="1"/>
          <p:nvPr/>
        </p:nvSpPr>
        <p:spPr>
          <a:xfrm>
            <a:off x="1582050" y="921500"/>
            <a:ext cx="6073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Newsreader"/>
                <a:ea typeface="Newsreader"/>
                <a:cs typeface="Newsreader"/>
                <a:sym typeface="Newsreader"/>
              </a:rPr>
              <a:t>Hypothesis </a:t>
            </a:r>
            <a:endParaRPr b="1" sz="3600">
              <a:latin typeface="Newsreader"/>
              <a:ea typeface="Newsreader"/>
              <a:cs typeface="Newsreader"/>
              <a:sym typeface="Newsread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9"/>
          <p:cNvSpPr txBox="1"/>
          <p:nvPr>
            <p:ph idx="12" type="sldNum"/>
          </p:nvPr>
        </p:nvSpPr>
        <p:spPr>
          <a:xfrm>
            <a:off x="8227975" y="217725"/>
            <a:ext cx="548700" cy="234000"/>
          </a:xfrm>
          <a:prstGeom prst="rect">
            <a:avLst/>
          </a:prstGeom>
        </p:spPr>
        <p:txBody>
          <a:bodyPr anchorCtr="0" anchor="ctr" bIns="91425" lIns="0" spcFirstLastPara="1" rIns="0"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3" name="Google Shape;513;p59"/>
          <p:cNvSpPr txBox="1"/>
          <p:nvPr>
            <p:ph type="title"/>
          </p:nvPr>
        </p:nvSpPr>
        <p:spPr>
          <a:xfrm>
            <a:off x="1453650" y="1895388"/>
            <a:ext cx="6236700" cy="20118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sz="1400"/>
              <a:t>The following dataset has null values in the following columns</a:t>
            </a:r>
            <a:endParaRPr sz="1400"/>
          </a:p>
          <a:p>
            <a:pPr indent="-298450" lvl="1" marL="914400" rtl="0" algn="l">
              <a:spcBef>
                <a:spcPts val="0"/>
              </a:spcBef>
              <a:spcAft>
                <a:spcPts val="0"/>
              </a:spcAft>
              <a:buSzPts val="1100"/>
              <a:buChar char="○"/>
            </a:pPr>
            <a:r>
              <a:rPr lang="en" sz="1100"/>
              <a:t>Malware Indicators </a:t>
            </a:r>
            <a:endParaRPr sz="1100"/>
          </a:p>
          <a:p>
            <a:pPr indent="-298450" lvl="1" marL="914400" rtl="0" algn="l">
              <a:spcBef>
                <a:spcPts val="0"/>
              </a:spcBef>
              <a:spcAft>
                <a:spcPts val="0"/>
              </a:spcAft>
              <a:buSzPts val="1100"/>
              <a:buChar char="○"/>
            </a:pPr>
            <a:r>
              <a:rPr lang="en" sz="1100"/>
              <a:t>Alerts/Warnings</a:t>
            </a:r>
            <a:endParaRPr sz="1100"/>
          </a:p>
          <a:p>
            <a:pPr indent="-298450" lvl="1" marL="914400" rtl="0" algn="l">
              <a:spcBef>
                <a:spcPts val="0"/>
              </a:spcBef>
              <a:spcAft>
                <a:spcPts val="0"/>
              </a:spcAft>
              <a:buSzPts val="1100"/>
              <a:buChar char="○"/>
            </a:pPr>
            <a:r>
              <a:rPr lang="en" sz="1100"/>
              <a:t>Proxy Information</a:t>
            </a:r>
            <a:endParaRPr sz="1100"/>
          </a:p>
          <a:p>
            <a:pPr indent="-298450" lvl="1" marL="914400" rtl="0" algn="l">
              <a:spcBef>
                <a:spcPts val="0"/>
              </a:spcBef>
              <a:spcAft>
                <a:spcPts val="0"/>
              </a:spcAft>
              <a:buSzPts val="1100"/>
              <a:buChar char="○"/>
            </a:pPr>
            <a:r>
              <a:rPr lang="en" sz="1100"/>
              <a:t>Firewall Logs </a:t>
            </a:r>
            <a:endParaRPr sz="1100"/>
          </a:p>
          <a:p>
            <a:pPr indent="-317500" lvl="1" marL="914400" rtl="0" algn="l">
              <a:spcBef>
                <a:spcPts val="0"/>
              </a:spcBef>
              <a:spcAft>
                <a:spcPts val="0"/>
              </a:spcAft>
              <a:buSzPts val="1400"/>
              <a:buChar char="○"/>
            </a:pPr>
            <a:r>
              <a:rPr lang="en" sz="1100"/>
              <a:t>IDS/IPS Alerts</a:t>
            </a:r>
            <a:r>
              <a:rPr lang="en" sz="1400"/>
              <a:t> </a:t>
            </a:r>
            <a:endParaRPr sz="1400"/>
          </a:p>
          <a:p>
            <a:pPr indent="-317500" lvl="0" marL="457200" rtl="0" algn="l">
              <a:spcBef>
                <a:spcPts val="0"/>
              </a:spcBef>
              <a:spcAft>
                <a:spcPts val="0"/>
              </a:spcAft>
              <a:buSzPts val="1400"/>
              <a:buChar char="●"/>
            </a:pPr>
            <a:r>
              <a:rPr lang="en" sz="1400" u="sng">
                <a:solidFill>
                  <a:schemeClr val="hlink"/>
                </a:solidFill>
                <a:hlinkClick r:id="rId3"/>
              </a:rPr>
              <a:t>clean.py</a:t>
            </a:r>
            <a:r>
              <a:rPr lang="en" sz="1400"/>
              <a:t> will be used to clean the dataset before plotting the values. </a:t>
            </a:r>
            <a:endParaRPr sz="1400"/>
          </a:p>
        </p:txBody>
      </p:sp>
      <p:sp>
        <p:nvSpPr>
          <p:cNvPr id="514" name="Google Shape;514;p59"/>
          <p:cNvSpPr txBox="1"/>
          <p:nvPr/>
        </p:nvSpPr>
        <p:spPr>
          <a:xfrm>
            <a:off x="1582050" y="765125"/>
            <a:ext cx="6073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Newsreader"/>
                <a:ea typeface="Newsreader"/>
                <a:cs typeface="Newsreader"/>
                <a:sym typeface="Newsreader"/>
              </a:rPr>
              <a:t>Cleaning the data</a:t>
            </a:r>
            <a:endParaRPr b="1" sz="3600">
              <a:latin typeface="Newsreader"/>
              <a:ea typeface="Newsreader"/>
              <a:cs typeface="Newsreader"/>
              <a:sym typeface="Newsread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0"/>
          <p:cNvSpPr txBox="1"/>
          <p:nvPr>
            <p:ph idx="12" type="sldNum"/>
          </p:nvPr>
        </p:nvSpPr>
        <p:spPr>
          <a:xfrm>
            <a:off x="8227975" y="217725"/>
            <a:ext cx="548700" cy="234000"/>
          </a:xfrm>
          <a:prstGeom prst="rect">
            <a:avLst/>
          </a:prstGeom>
        </p:spPr>
        <p:txBody>
          <a:bodyPr anchorCtr="0" anchor="ctr" bIns="91425" lIns="0" spcFirstLastPara="1" rIns="0"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0" name="Google Shape;520;p60"/>
          <p:cNvSpPr txBox="1"/>
          <p:nvPr>
            <p:ph type="title"/>
          </p:nvPr>
        </p:nvSpPr>
        <p:spPr>
          <a:xfrm>
            <a:off x="1600950" y="3821700"/>
            <a:ext cx="5942100" cy="13218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sz="1400"/>
              <a:t>Hypothesis: There has been a increase of cybersecurity attacks over the past 5 years.</a:t>
            </a:r>
            <a:endParaRPr sz="1400"/>
          </a:p>
          <a:p>
            <a:pPr indent="-304800" lvl="1" marL="914400" rtl="0" algn="l">
              <a:spcBef>
                <a:spcPts val="0"/>
              </a:spcBef>
              <a:spcAft>
                <a:spcPts val="0"/>
              </a:spcAft>
              <a:buSzPts val="1200"/>
              <a:buChar char="○"/>
            </a:pPr>
            <a:r>
              <a:rPr lang="en" sz="1200"/>
              <a:t>Plotting the dataset we see that the trends per month has not risen significantly or decreased significantly. </a:t>
            </a:r>
            <a:endParaRPr sz="1200"/>
          </a:p>
        </p:txBody>
      </p:sp>
      <p:sp>
        <p:nvSpPr>
          <p:cNvPr id="521" name="Google Shape;521;p60"/>
          <p:cNvSpPr txBox="1"/>
          <p:nvPr/>
        </p:nvSpPr>
        <p:spPr>
          <a:xfrm>
            <a:off x="1535100" y="268075"/>
            <a:ext cx="6073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Newsreader"/>
                <a:ea typeface="Newsreader"/>
                <a:cs typeface="Newsreader"/>
                <a:sym typeface="Newsreader"/>
              </a:rPr>
              <a:t>Visual Analysis of the Data </a:t>
            </a:r>
            <a:endParaRPr b="1" sz="3600">
              <a:latin typeface="Newsreader"/>
              <a:ea typeface="Newsreader"/>
              <a:cs typeface="Newsreader"/>
              <a:sym typeface="Newsreader"/>
            </a:endParaRPr>
          </a:p>
        </p:txBody>
      </p:sp>
      <p:pic>
        <p:nvPicPr>
          <p:cNvPr id="522" name="Google Shape;522;p60"/>
          <p:cNvPicPr preferRelativeResize="0"/>
          <p:nvPr/>
        </p:nvPicPr>
        <p:blipFill>
          <a:blip r:embed="rId3">
            <a:alphaModFix/>
          </a:blip>
          <a:stretch>
            <a:fillRect/>
          </a:stretch>
        </p:blipFill>
        <p:spPr>
          <a:xfrm>
            <a:off x="1707452" y="1006974"/>
            <a:ext cx="5729100" cy="275179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1"/>
          <p:cNvSpPr txBox="1"/>
          <p:nvPr>
            <p:ph idx="12" type="sldNum"/>
          </p:nvPr>
        </p:nvSpPr>
        <p:spPr>
          <a:xfrm>
            <a:off x="8227975" y="217725"/>
            <a:ext cx="548700" cy="234000"/>
          </a:xfrm>
          <a:prstGeom prst="rect">
            <a:avLst/>
          </a:prstGeom>
        </p:spPr>
        <p:txBody>
          <a:bodyPr anchorCtr="0" anchor="ctr" bIns="91425" lIns="0" spcFirstLastPara="1" rIns="0"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8" name="Google Shape;528;p61"/>
          <p:cNvSpPr txBox="1"/>
          <p:nvPr>
            <p:ph type="title"/>
          </p:nvPr>
        </p:nvSpPr>
        <p:spPr>
          <a:xfrm>
            <a:off x="1647900" y="4005975"/>
            <a:ext cx="5942100" cy="13218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sz="1400"/>
              <a:t>Hypothesis: DDoS attacks constitute the majority of cybersecurity threats.</a:t>
            </a:r>
            <a:endParaRPr sz="1400"/>
          </a:p>
          <a:p>
            <a:pPr indent="-304800" lvl="1" marL="914400" rtl="0" algn="l">
              <a:spcBef>
                <a:spcPts val="0"/>
              </a:spcBef>
              <a:spcAft>
                <a:spcPts val="0"/>
              </a:spcAft>
              <a:buSzPts val="1200"/>
              <a:buChar char="○"/>
            </a:pPr>
            <a:r>
              <a:rPr lang="en" sz="1200"/>
              <a:t>Visualizing the dataset reveals that DDoS attacks do not dominate the threat landscape; instead, malware and intrusion-based attacks occur at comparable rates, indicating a more evenly distributed pattern of cybersecurity incidents.</a:t>
            </a:r>
            <a:endParaRPr sz="1200"/>
          </a:p>
        </p:txBody>
      </p:sp>
      <p:sp>
        <p:nvSpPr>
          <p:cNvPr id="529" name="Google Shape;529;p61"/>
          <p:cNvSpPr txBox="1"/>
          <p:nvPr/>
        </p:nvSpPr>
        <p:spPr>
          <a:xfrm>
            <a:off x="1535100" y="268075"/>
            <a:ext cx="6073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Newsreader"/>
                <a:ea typeface="Newsreader"/>
                <a:cs typeface="Newsreader"/>
                <a:sym typeface="Newsreader"/>
              </a:rPr>
              <a:t>Visual Analysis of the Data </a:t>
            </a:r>
            <a:endParaRPr b="1" sz="3600">
              <a:latin typeface="Newsreader"/>
              <a:ea typeface="Newsreader"/>
              <a:cs typeface="Newsreader"/>
              <a:sym typeface="Newsreader"/>
            </a:endParaRPr>
          </a:p>
        </p:txBody>
      </p:sp>
      <p:pic>
        <p:nvPicPr>
          <p:cNvPr id="530" name="Google Shape;530;p61"/>
          <p:cNvPicPr preferRelativeResize="0"/>
          <p:nvPr/>
        </p:nvPicPr>
        <p:blipFill>
          <a:blip r:embed="rId3">
            <a:alphaModFix/>
          </a:blip>
          <a:stretch>
            <a:fillRect/>
          </a:stretch>
        </p:blipFill>
        <p:spPr>
          <a:xfrm>
            <a:off x="2681400" y="948025"/>
            <a:ext cx="3781200" cy="301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2"/>
          <p:cNvSpPr txBox="1"/>
          <p:nvPr>
            <p:ph idx="12" type="sldNum"/>
          </p:nvPr>
        </p:nvSpPr>
        <p:spPr>
          <a:xfrm>
            <a:off x="8227975" y="217725"/>
            <a:ext cx="548700" cy="234000"/>
          </a:xfrm>
          <a:prstGeom prst="rect">
            <a:avLst/>
          </a:prstGeom>
        </p:spPr>
        <p:txBody>
          <a:bodyPr anchorCtr="0" anchor="ctr" bIns="91425" lIns="0" spcFirstLastPara="1" rIns="0"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6" name="Google Shape;536;p62"/>
          <p:cNvSpPr txBox="1"/>
          <p:nvPr>
            <p:ph type="title"/>
          </p:nvPr>
        </p:nvSpPr>
        <p:spPr>
          <a:xfrm>
            <a:off x="1417500" y="1903500"/>
            <a:ext cx="6402900" cy="26808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sz="1400"/>
              <a:t>Linear Regression: </a:t>
            </a:r>
            <a:r>
              <a:rPr lang="en" sz="1400"/>
              <a:t>Statistical</a:t>
            </a:r>
            <a:r>
              <a:rPr lang="en" sz="1400"/>
              <a:t> Method to model the relationship between a </a:t>
            </a:r>
            <a:r>
              <a:rPr lang="en" sz="1400"/>
              <a:t>dependent</a:t>
            </a:r>
            <a:r>
              <a:rPr lang="en" sz="1400"/>
              <a:t> variable and one or more </a:t>
            </a:r>
            <a:r>
              <a:rPr lang="en" sz="1400"/>
              <a:t>independent</a:t>
            </a:r>
            <a:r>
              <a:rPr lang="en" sz="1400"/>
              <a:t> variables by fitting a straight line through the data points.</a:t>
            </a:r>
            <a:endParaRPr sz="1400"/>
          </a:p>
          <a:p>
            <a:pPr indent="-304800" lvl="1" marL="914400" rtl="0" algn="l">
              <a:spcBef>
                <a:spcPts val="0"/>
              </a:spcBef>
              <a:spcAft>
                <a:spcPts val="0"/>
              </a:spcAft>
              <a:buSzPts val="1200"/>
              <a:buChar char="○"/>
            </a:pPr>
            <a:r>
              <a:rPr lang="en" sz="1200"/>
              <a:t>We want to predict the number of cyber attacks per month.</a:t>
            </a:r>
            <a:endParaRPr sz="1200"/>
          </a:p>
          <a:p>
            <a:pPr indent="-304800" lvl="2" marL="1371600" rtl="0" algn="l">
              <a:spcBef>
                <a:spcPts val="0"/>
              </a:spcBef>
              <a:spcAft>
                <a:spcPts val="0"/>
              </a:spcAft>
              <a:buSzPts val="1200"/>
              <a:buChar char="■"/>
            </a:pPr>
            <a:r>
              <a:rPr lang="en" sz="1200"/>
              <a:t>Independent variable: Time </a:t>
            </a:r>
            <a:endParaRPr sz="1200"/>
          </a:p>
          <a:p>
            <a:pPr indent="-304800" lvl="3" marL="1828800" rtl="0" algn="l">
              <a:spcBef>
                <a:spcPts val="0"/>
              </a:spcBef>
              <a:spcAft>
                <a:spcPts val="0"/>
              </a:spcAft>
              <a:buSzPts val="1200"/>
              <a:buChar char="●"/>
            </a:pPr>
            <a:r>
              <a:rPr lang="en" sz="1200"/>
              <a:t>Definition: The variable that you control or use to make predictions </a:t>
            </a:r>
            <a:endParaRPr sz="1200"/>
          </a:p>
          <a:p>
            <a:pPr indent="-304800" lvl="2" marL="1371600" rtl="0" algn="l">
              <a:spcBef>
                <a:spcPts val="0"/>
              </a:spcBef>
              <a:spcAft>
                <a:spcPts val="0"/>
              </a:spcAft>
              <a:buSzPts val="1200"/>
              <a:buChar char="■"/>
            </a:pPr>
            <a:r>
              <a:rPr lang="en" sz="1200"/>
              <a:t>Dependent variable: Number of cyber attacks per month </a:t>
            </a:r>
            <a:endParaRPr sz="1200"/>
          </a:p>
          <a:p>
            <a:pPr indent="-304800" lvl="3" marL="1828800" rtl="0" algn="l">
              <a:spcBef>
                <a:spcPts val="0"/>
              </a:spcBef>
              <a:spcAft>
                <a:spcPts val="0"/>
              </a:spcAft>
              <a:buSzPts val="1200"/>
              <a:buChar char="●"/>
            </a:pPr>
            <a:r>
              <a:rPr lang="en" sz="1200"/>
              <a:t>Definition: The variable we’re trying to predict</a:t>
            </a:r>
            <a:endParaRPr sz="1200"/>
          </a:p>
          <a:p>
            <a:pPr indent="0" lvl="0" marL="0" rtl="0" algn="l">
              <a:spcBef>
                <a:spcPts val="0"/>
              </a:spcBef>
              <a:spcAft>
                <a:spcPts val="0"/>
              </a:spcAft>
              <a:buNone/>
            </a:pPr>
            <a:r>
              <a:t/>
            </a:r>
            <a:endParaRPr sz="1200"/>
          </a:p>
        </p:txBody>
      </p:sp>
      <p:sp>
        <p:nvSpPr>
          <p:cNvPr id="537" name="Google Shape;537;p62"/>
          <p:cNvSpPr txBox="1"/>
          <p:nvPr/>
        </p:nvSpPr>
        <p:spPr>
          <a:xfrm>
            <a:off x="1535100" y="787450"/>
            <a:ext cx="6073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Newsreader"/>
                <a:ea typeface="Newsreader"/>
                <a:cs typeface="Newsreader"/>
                <a:sym typeface="Newsreader"/>
              </a:rPr>
              <a:t>Linear Regression Models </a:t>
            </a:r>
            <a:endParaRPr b="1" sz="3600">
              <a:latin typeface="Newsreader"/>
              <a:ea typeface="Newsreader"/>
              <a:cs typeface="Newsreader"/>
              <a:sym typeface="Newsread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3"/>
          <p:cNvSpPr txBox="1"/>
          <p:nvPr>
            <p:ph idx="12" type="sldNum"/>
          </p:nvPr>
        </p:nvSpPr>
        <p:spPr>
          <a:xfrm>
            <a:off x="8227975" y="217725"/>
            <a:ext cx="548700" cy="234000"/>
          </a:xfrm>
          <a:prstGeom prst="rect">
            <a:avLst/>
          </a:prstGeom>
        </p:spPr>
        <p:txBody>
          <a:bodyPr anchorCtr="0" anchor="ctr" bIns="91425" lIns="0" spcFirstLastPara="1" rIns="0"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3" name="Google Shape;543;p63"/>
          <p:cNvSpPr txBox="1"/>
          <p:nvPr>
            <p:ph type="title"/>
          </p:nvPr>
        </p:nvSpPr>
        <p:spPr>
          <a:xfrm>
            <a:off x="1647900" y="4005975"/>
            <a:ext cx="5942100" cy="13218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sz="1400"/>
              <a:t>Hypothesis: Using time-series trend analysis (via linear regression), the monthly frequency of cyber attacks will be forecasted</a:t>
            </a:r>
            <a:endParaRPr sz="1400"/>
          </a:p>
          <a:p>
            <a:pPr indent="-304800" lvl="1" marL="914400" rtl="0" algn="l">
              <a:spcBef>
                <a:spcPts val="0"/>
              </a:spcBef>
              <a:spcAft>
                <a:spcPts val="0"/>
              </a:spcAft>
              <a:buSzPts val="1200"/>
              <a:buChar char="○"/>
            </a:pPr>
            <a:r>
              <a:rPr lang="en" sz="1200"/>
              <a:t>The above image we use the independent variable time to predict the attack count(dependent variable) </a:t>
            </a:r>
            <a:endParaRPr sz="1200"/>
          </a:p>
          <a:p>
            <a:pPr indent="-304800" lvl="0" marL="457200" rtl="0" algn="l">
              <a:spcBef>
                <a:spcPts val="0"/>
              </a:spcBef>
              <a:spcAft>
                <a:spcPts val="0"/>
              </a:spcAft>
              <a:buSzPts val="1200"/>
              <a:buChar char="●"/>
            </a:pPr>
            <a:r>
              <a:t/>
            </a:r>
            <a:endParaRPr sz="1200"/>
          </a:p>
        </p:txBody>
      </p:sp>
      <p:sp>
        <p:nvSpPr>
          <p:cNvPr id="544" name="Google Shape;544;p63"/>
          <p:cNvSpPr txBox="1"/>
          <p:nvPr/>
        </p:nvSpPr>
        <p:spPr>
          <a:xfrm>
            <a:off x="1412225" y="217725"/>
            <a:ext cx="7147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latin typeface="Newsreader"/>
                <a:ea typeface="Newsreader"/>
                <a:cs typeface="Newsreader"/>
                <a:sym typeface="Newsreader"/>
              </a:rPr>
              <a:t>Simple Linear </a:t>
            </a:r>
            <a:r>
              <a:rPr b="1" lang="en" sz="3000">
                <a:latin typeface="Newsreader"/>
                <a:ea typeface="Newsreader"/>
                <a:cs typeface="Newsreader"/>
                <a:sym typeface="Newsreader"/>
              </a:rPr>
              <a:t>Regression</a:t>
            </a:r>
            <a:r>
              <a:rPr b="1" lang="en" sz="3000">
                <a:latin typeface="Newsreader"/>
                <a:ea typeface="Newsreader"/>
                <a:cs typeface="Newsreader"/>
                <a:sym typeface="Newsreader"/>
              </a:rPr>
              <a:t> Models </a:t>
            </a:r>
            <a:endParaRPr b="1" sz="3000">
              <a:latin typeface="Newsreader"/>
              <a:ea typeface="Newsreader"/>
              <a:cs typeface="Newsreader"/>
              <a:sym typeface="Newsreader"/>
            </a:endParaRPr>
          </a:p>
        </p:txBody>
      </p:sp>
      <p:pic>
        <p:nvPicPr>
          <p:cNvPr id="545" name="Google Shape;545;p63"/>
          <p:cNvPicPr preferRelativeResize="0"/>
          <p:nvPr/>
        </p:nvPicPr>
        <p:blipFill>
          <a:blip r:embed="rId3">
            <a:alphaModFix/>
          </a:blip>
          <a:stretch>
            <a:fillRect/>
          </a:stretch>
        </p:blipFill>
        <p:spPr>
          <a:xfrm>
            <a:off x="2396559" y="973450"/>
            <a:ext cx="4444792" cy="2999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usiness Plan Presentation">
  <a:themeElements>
    <a:clrScheme name="Simple Light">
      <a:dk1>
        <a:srgbClr val="F9F9F9"/>
      </a:dk1>
      <a:lt1>
        <a:srgbClr val="183C40"/>
      </a:lt1>
      <a:dk2>
        <a:srgbClr val="20494D"/>
      </a:dk2>
      <a:lt2>
        <a:srgbClr val="799DA7"/>
      </a:lt2>
      <a:accent1>
        <a:srgbClr val="B0D5CD"/>
      </a:accent1>
      <a:accent2>
        <a:srgbClr val="A6DAEA"/>
      </a:accent2>
      <a:accent3>
        <a:srgbClr val="B78D43"/>
      </a:accent3>
      <a:accent4>
        <a:srgbClr val="9AA864"/>
      </a:accent4>
      <a:accent5>
        <a:srgbClr val="426345"/>
      </a:accent5>
      <a:accent6>
        <a:srgbClr val="DCDCDC"/>
      </a:accent6>
      <a:hlink>
        <a:srgbClr val="B0D5C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