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143"/>
  </p:normalViewPr>
  <p:slideViewPr>
    <p:cSldViewPr snapToGrid="0" snapToObjects="1">
      <p:cViewPr varScale="1">
        <p:scale>
          <a:sx n="72" d="100"/>
          <a:sy n="72" d="100"/>
        </p:scale>
        <p:origin x="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73199-63D9-464D-BE23-C7080D7CFE04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C22A-2DF1-2443-ADBF-A991E4DF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C22A-2DF1-2443-ADBF-A991E4DFD7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C22A-2DF1-2443-ADBF-A991E4DFD7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C22A-2DF1-2443-ADBF-A991E4DFD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C22A-2DF1-2443-ADBF-A991E4DFD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 smtClean="0"/>
              <a:t>Loading and preparing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10" y="1452282"/>
            <a:ext cx="8037011" cy="4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smtClean="0"/>
              <a:t>Train and </a:t>
            </a:r>
            <a:r>
              <a:rPr lang="en-US" dirty="0" err="1" smtClean="0"/>
              <a:t>Eval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83" y="1255059"/>
            <a:ext cx="7936239" cy="46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3" y="559958"/>
            <a:ext cx="7537707" cy="5738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Create Model</a:t>
            </a:r>
          </a:p>
        </p:txBody>
      </p:sp>
    </p:spTree>
    <p:extLst>
      <p:ext uri="{BB962C8B-B14F-4D97-AF65-F5344CB8AC3E}">
        <p14:creationId xmlns:p14="http://schemas.microsoft.com/office/powerpoint/2010/main" val="3272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Load Data and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2" y="875618"/>
            <a:ext cx="760425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3" y="420851"/>
            <a:ext cx="7540836" cy="601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Define Run Function</a:t>
            </a:r>
          </a:p>
        </p:txBody>
      </p:sp>
    </p:spTree>
    <p:extLst>
      <p:ext uri="{BB962C8B-B14F-4D97-AF65-F5344CB8AC3E}">
        <p14:creationId xmlns:p14="http://schemas.microsoft.com/office/powerpoint/2010/main" val="469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4" y="1918514"/>
            <a:ext cx="7537706" cy="2600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smtClean="0"/>
              <a:t>Train and </a:t>
            </a:r>
            <a:r>
              <a:rPr lang="en-US" dirty="0" err="1" smtClean="0"/>
              <a:t>Eval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Create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0" y="1093694"/>
            <a:ext cx="8018510" cy="46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2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 smtClean="0"/>
              <a:t>Setting up loss function and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43" y="620875"/>
            <a:ext cx="7654504" cy="54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94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210</TotalTime>
  <Words>37</Words>
  <Application>Microsoft Macintosh PowerPoint</Application>
  <PresentationFormat>Widescreen</PresentationFormat>
  <Paragraphs>15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Arial</vt:lpstr>
      <vt:lpstr>Parcel</vt:lpstr>
      <vt:lpstr>Frameworks Workshop</vt:lpstr>
      <vt:lpstr>PyTorch</vt:lpstr>
      <vt:lpstr>Create Model</vt:lpstr>
      <vt:lpstr>Load Data and Variables</vt:lpstr>
      <vt:lpstr>Define Run Function</vt:lpstr>
      <vt:lpstr>Train and Eval Model</vt:lpstr>
      <vt:lpstr>TENSORFLOW</vt:lpstr>
      <vt:lpstr>Create Model</vt:lpstr>
      <vt:lpstr>Setting up loss function and loss</vt:lpstr>
      <vt:lpstr>Loading and preparing data</vt:lpstr>
      <vt:lpstr>Train and Eval Model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Workshop</dc:title>
  <dc:creator>Shubhang Desai</dc:creator>
  <cp:lastModifiedBy>kayliez98@gmail.com</cp:lastModifiedBy>
  <cp:revision>4</cp:revision>
  <dcterms:created xsi:type="dcterms:W3CDTF">2018-02-14T17:23:30Z</dcterms:created>
  <dcterms:modified xsi:type="dcterms:W3CDTF">2018-02-14T22:27:20Z</dcterms:modified>
</cp:coreProperties>
</file>