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9721D-B966-4282-8FCC-59C356FC1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F7562-0957-40DE-9BB1-79E8FD51B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64A88-805E-4CD8-8C70-C50586E79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87FA4-211C-475B-B303-531E81B2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3290A-5245-4746-B7DE-94FF474D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7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8D65-43E3-409D-BF00-4D98CA94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7B2D0-5DEC-44DD-A4BE-883439947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60607-4216-4A98-A95D-29D54CC6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4B436-DF19-4028-92AD-CE4C7EB2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02C56-A2C3-4957-8E19-978D30D9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DB4339-1B3D-4CEE-AA1F-609E6778A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F8DDD-A90C-4DA2-BAEA-23120CF80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96645-C714-4C23-9527-A5E5DAEE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9D0EDC-F306-4788-A01D-39F2927A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009B3-28C3-46D4-9D0D-8C54F5BC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1E9E6-24F5-4AB3-B0FE-0BA035A7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67A39-2FB2-40CD-BED9-76FF0D73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09A3B-DCEF-4CEB-8BCD-4BCFD08F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897761-F9EC-4D3B-88CE-507EC0AE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5A94E-49AD-437F-8376-D4CF7B5F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93C3B-FD24-4C22-84E8-3D28F787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058B3-602C-469E-91AE-F8EA6AB9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CDCF8-F235-4609-A1AC-3800C747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56C19-CF1F-4E56-9813-61CF763E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A4AA4-A7AD-49CC-803B-22FCDFA0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1F417-4E80-454C-A923-8DFADA81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11755A-81F0-48A2-92E5-5869AF222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EA889B-0BBF-49E0-AD09-468851E6F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F2590A-2D85-40A0-B6D7-67DFB0A1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3BBF-774A-4DBA-9161-47827619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85B6FF-8437-4860-9ECF-7168C328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10DB8-5588-4DFE-B9F8-B3564829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2BC5E-54B4-4E42-BB9F-FC833F986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23D019-5AC6-4654-902A-C95E8EB8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331F38-5B1D-49DB-9D1B-390474CCC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4837DB-BB81-4B55-99D8-3D0EF069E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676BD6-8C1F-4F74-9161-87DF8570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C3FAF6-06F5-4421-A633-B4B2BC7E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D4C21-F7C8-4EAB-B58D-7850C72B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4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B594-1C58-4E1E-A08D-452D19CF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68AB4D-0A55-4ADF-9EEA-4DFDE93B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189EB9-1619-42D2-9785-F36C2E5A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FDBCA-7A3D-4CE3-AF64-0A0C7A75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8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F41D59-B18A-4FB4-ABD6-27475E34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8FA3CF-1D85-47E1-A310-944DACDA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46C5E7-9DD5-4CC3-A1B8-F629A9B5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A167-AD0E-453C-A26D-82768D24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D6990-BB7E-4365-A610-D882CF89C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9B363C-48F5-4F6A-912C-EFF2FDD5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FBA62-C2D9-402C-AAC7-156F368B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81636-27FA-474B-8EAE-56B7EB66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89EEF9-31D3-4710-A8D6-D4091B93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0D85-2D4F-40C8-B2BC-CCADC363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1972F-45B2-4D90-A12A-9AF42C21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406336-3348-4836-B9C5-231B55112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EF696-A9D6-46D0-BA21-F396641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01BEF-C202-4ECA-A0C8-21AD6E1B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509AAF-FE53-4F5B-8395-7C147631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9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AD0A3-E1AF-4E4B-A08D-1EBDBDA5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AC283-FD56-46ED-97B3-F1C683AE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A93A1-4DEE-4777-B86D-706939CF3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DB61-953C-4780-A744-9CB3EB14A11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77AD5-7B71-4041-AE39-68F2883EF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FB8F5-326F-41EF-BE99-7CAEB26F6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9D31-5465-4BAC-A1B3-B4FF99B4E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996A4-362B-444D-BD1F-C208D5A4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TagMyFile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19435-A9B2-4A18-8456-A1E7E720C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Manage your files with tags!</a:t>
            </a:r>
          </a:p>
        </p:txBody>
      </p:sp>
    </p:spTree>
    <p:extLst>
      <p:ext uri="{BB962C8B-B14F-4D97-AF65-F5344CB8AC3E}">
        <p14:creationId xmlns:p14="http://schemas.microsoft.com/office/powerpoint/2010/main" val="361901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D6154-68D2-41FD-BAEA-DE52E737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managing is tough!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301C3-E284-4DEE-A62B-BD8CF9C8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ever thought that your desktop was a mess?</a:t>
            </a:r>
          </a:p>
          <a:p>
            <a:r>
              <a:rPr lang="en-US" dirty="0"/>
              <a:t>Have you had hard times finding coursework from a previous class?</a:t>
            </a:r>
          </a:p>
          <a:p>
            <a:r>
              <a:rPr lang="en-US" dirty="0"/>
              <a:t>Do you want an “Instagram” to get your documents with hashtags?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4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26761-2193-4597-9990-F111E5CA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Cheers! </a:t>
            </a:r>
            <a:r>
              <a:rPr lang="en-US" dirty="0" err="1"/>
              <a:t>TagMyFile</a:t>
            </a:r>
            <a:r>
              <a:rPr lang="en-US" dirty="0"/>
              <a:t> is Here!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E796C-5768-4F89-BB02-CF9D70D8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course file into it</a:t>
            </a:r>
          </a:p>
          <a:p>
            <a:r>
              <a:rPr lang="en-US" dirty="0"/>
              <a:t>Search with your custom tags</a:t>
            </a:r>
          </a:p>
          <a:p>
            <a:r>
              <a:rPr lang="en-US" dirty="0"/>
              <a:t>Find all files with the tag</a:t>
            </a:r>
          </a:p>
          <a:p>
            <a:r>
              <a:rPr lang="en-US" dirty="0"/>
              <a:t>Make life easier!</a:t>
            </a:r>
          </a:p>
        </p:txBody>
      </p:sp>
    </p:spTree>
    <p:extLst>
      <p:ext uri="{BB962C8B-B14F-4D97-AF65-F5344CB8AC3E}">
        <p14:creationId xmlns:p14="http://schemas.microsoft.com/office/powerpoint/2010/main" val="264381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4071D-58A3-4B7D-87B4-6001055A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423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8770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TagMyFile</vt:lpstr>
      <vt:lpstr>File managing is tough!</vt:lpstr>
      <vt:lpstr>Cheers! TagMyFile is Here!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TagMyFile</dc:title>
  <dc:creator>Zeyu Zhu</dc:creator>
  <cp:lastModifiedBy>Zeyu Zhu</cp:lastModifiedBy>
  <cp:revision>1</cp:revision>
  <dcterms:created xsi:type="dcterms:W3CDTF">2018-06-07T15:45:13Z</dcterms:created>
  <dcterms:modified xsi:type="dcterms:W3CDTF">2018-06-07T15:52:07Z</dcterms:modified>
</cp:coreProperties>
</file>