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5D58-9227-E46D-78F6-AF9DA7C49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BDC01-FD69-3551-BF18-B5C62FCA8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AB5C7-D927-1E81-1FD6-5B57CBF35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352C-766B-45A8-BC43-B7CB391ECAAD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D634D-D9F3-C66A-7A2B-56F55A458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DFC72-9D04-7230-9EB3-140FF8CE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C158-3AF8-4EFF-8254-A1713DDCA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49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A639-7343-E67C-B145-B60BE62D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43D19-2C67-60AE-21C8-722979614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BB451-C819-DB94-EA57-59AB2ABD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352C-766B-45A8-BC43-B7CB391ECAAD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46265-F1C8-F62D-E79A-7D50A579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657C9-3FFF-797A-4AF9-C63BE910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C158-3AF8-4EFF-8254-A1713DDCA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0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6B2943-F927-DE9B-1978-194B77C29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763D2-D868-C2B8-9DF8-0F2CA8027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3DA6A-34C5-86DD-9477-8DC2089A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352C-766B-45A8-BC43-B7CB391ECAAD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36379-2949-B463-F682-884AB607F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BA4D6-6787-70D2-CE60-D881F787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C158-3AF8-4EFF-8254-A1713DDCA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88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3D413-16FE-BBDD-DF81-82DF43B9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C8D9E-6E5A-A023-6429-6ADE6EBEC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C1C66-80A5-196F-EED8-1D0350B8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352C-766B-45A8-BC43-B7CB391ECAAD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EDD2D-08E8-2C45-AD30-42B7C671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A308D-AED4-1157-E193-57B71593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C158-3AF8-4EFF-8254-A1713DDCA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95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A079-A4EE-EC15-A808-74517499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F506D-8611-9F70-5F37-C14568B57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D07F9-21D6-58D2-1F15-576CE7200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352C-766B-45A8-BC43-B7CB391ECAAD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D7BAF-781A-8888-1173-9008A88E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E76F7-2F22-4A48-BA09-22EC9D23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C158-3AF8-4EFF-8254-A1713DDCA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22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4FA2-3CFE-6B8A-8BC3-F009540E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852AD-B0DD-7D46-A81F-A46F57B3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8187E-80AF-30F9-2E3A-3007CA7FD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B54FC-7656-9483-472D-E0D1F2FB7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352C-766B-45A8-BC43-B7CB391ECAAD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E1A96-EA8B-2999-664F-719E08E56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FAE76-16D4-1A4B-E270-3F04D6E3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C158-3AF8-4EFF-8254-A1713DDCA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76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E2CC-0F16-5BDB-445F-80F1D6D70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F68C2-3126-894F-2582-E8E99904A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A637E-D35A-75BE-2311-12AA2E6EB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E4AE6-A0A0-2213-3F4B-604682849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BFBE6-BB87-36B5-66EF-ED7266ECA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A51A3F-ACAA-8FFB-AD8C-1F01D12C9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352C-766B-45A8-BC43-B7CB391ECAAD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07898-7DAB-2C60-DE00-00770590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C16B3-AC5E-23EE-52E3-337CA5AB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C158-3AF8-4EFF-8254-A1713DDCA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4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1301-D6ED-2F71-DE63-97D215CB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DF930-E5F0-55DA-9B18-AF74E6067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352C-766B-45A8-BC43-B7CB391ECAAD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5BFD5-1160-3658-FDDD-14FA9E81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4FC7F-2204-5BC8-4B06-E8D9A3B1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C158-3AF8-4EFF-8254-A1713DDCA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61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59E15F-9634-B9B1-379B-94727590D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352C-766B-45A8-BC43-B7CB391ECAAD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17AA66-0962-21EC-998B-74266425B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5939A-D716-EE8F-14B8-453156B6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C158-3AF8-4EFF-8254-A1713DDCA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78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F721-C23A-BCAA-4310-E60D45187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8D4C5-1754-A36A-C7D7-33A36D867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A81DA-C226-92E1-9CF1-3DAA63E5B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DEAD9-F3EB-B0A4-5692-B363DA447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352C-766B-45A8-BC43-B7CB391ECAAD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84D31-7B4D-124C-37BF-8A41E844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5E464-999F-FA46-216D-24BAC0C1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C158-3AF8-4EFF-8254-A1713DDCA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98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1074-CB4E-36CD-ADBB-BCBCB1BA6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758FD-C9F2-60C0-50B9-46C3B2891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664F3-6890-1495-C941-38A6412DE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14053-C92B-7380-AB60-8C86849C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352C-766B-45A8-BC43-B7CB391ECAAD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6D258-D06F-95B9-5146-CB4DA9BC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A9D88-7238-90FC-6585-5D5F6E6F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C158-3AF8-4EFF-8254-A1713DDCA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94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4C4C25-66A4-0F23-B8B5-2EF70134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8CB49-479E-2AAF-5875-E38F058D5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73D24-EED8-5A7D-6C88-10C007379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5352C-766B-45A8-BC43-B7CB391ECAAD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E14D9-9A51-98BE-0578-B2A5CC2AB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C04FD-21A7-33A5-BB39-1D9669FEA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AC158-3AF8-4EFF-8254-A1713DDCA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24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21EB01-C33C-2A8E-9E62-B9C29B67E5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pic>
        <p:nvPicPr>
          <p:cNvPr id="5" name="Picture 4" descr="Logo">
            <a:extLst>
              <a:ext uri="{FF2B5EF4-FFF2-40B4-BE49-F238E27FC236}">
                <a16:creationId xmlns:a16="http://schemas.microsoft.com/office/drawing/2014/main" id="{E96D6592-DB8F-48A2-5A1A-F825BC14E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403" y="1173861"/>
            <a:ext cx="3995521" cy="39955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45F2D3-C786-7EF9-FE61-67A41AADBE83}"/>
              </a:ext>
            </a:extLst>
          </p:cNvPr>
          <p:cNvSpPr txBox="1"/>
          <p:nvPr/>
        </p:nvSpPr>
        <p:spPr>
          <a:xfrm>
            <a:off x="4293705" y="185098"/>
            <a:ext cx="4664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Trash To Treasure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11593D-74B7-C679-E7F9-30A92F7DEB29}"/>
              </a:ext>
            </a:extLst>
          </p:cNvPr>
          <p:cNvSpPr txBox="1"/>
          <p:nvPr/>
        </p:nvSpPr>
        <p:spPr>
          <a:xfrm>
            <a:off x="4048537" y="754027"/>
            <a:ext cx="3591339" cy="378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Promoting power of sustainability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8A9B38-C70E-475E-0F77-47767B024606}"/>
              </a:ext>
            </a:extLst>
          </p:cNvPr>
          <p:cNvSpPr/>
          <p:nvPr/>
        </p:nvSpPr>
        <p:spPr>
          <a:xfrm>
            <a:off x="818321" y="5443266"/>
            <a:ext cx="2676939" cy="9111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trash items in various parts of campus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ECF30D-E1C6-0E8D-E829-8C58BF37EBB7}"/>
              </a:ext>
            </a:extLst>
          </p:cNvPr>
          <p:cNvSpPr/>
          <p:nvPr/>
        </p:nvSpPr>
        <p:spPr>
          <a:xfrm>
            <a:off x="4422914" y="5443266"/>
            <a:ext cx="2676939" cy="9111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Gain knowledge of creating a sustainable environment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54158D-E696-958B-6DC8-6091642301C4}"/>
              </a:ext>
            </a:extLst>
          </p:cNvPr>
          <p:cNvSpPr/>
          <p:nvPr/>
        </p:nvSpPr>
        <p:spPr>
          <a:xfrm>
            <a:off x="8027508" y="5273668"/>
            <a:ext cx="3346171" cy="10694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 trash points for showing excellent understanding in </a:t>
            </a:r>
            <a:r>
              <a:rPr lang="en-GB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sustainability doing 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quiz 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FAAF0BD-703A-2F95-3B75-B2608ED27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44" y="4078809"/>
            <a:ext cx="1364457" cy="1364457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67958124-E1D9-990F-26D6-5E07B8AF0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135" y="2135276"/>
            <a:ext cx="1516603" cy="1516603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5758CB49-B336-5107-F921-8921FE3B9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447" y="138213"/>
            <a:ext cx="1458080" cy="14580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4BD355C-346F-FEEC-A84D-B799DFC546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834" y="-40692"/>
            <a:ext cx="1815889" cy="1815889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4D93B1CF-3D1E-D1C4-579B-2AB03E6107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185" y="2129478"/>
            <a:ext cx="1458080" cy="1458080"/>
          </a:xfrm>
          <a:prstGeom prst="rect">
            <a:avLst/>
          </a:prstGeom>
        </p:spPr>
      </p:pic>
      <p:pic>
        <p:nvPicPr>
          <p:cNvPr id="26" name="Picture 25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3E5D7838-358E-3BA7-55DC-D7222AEA92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180" y="3826427"/>
            <a:ext cx="1447241" cy="144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40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Sangeeth Sohan</dc:creator>
  <cp:lastModifiedBy>Sangeeth Sohan</cp:lastModifiedBy>
  <cp:revision>2</cp:revision>
  <dcterms:created xsi:type="dcterms:W3CDTF">2023-03-23T09:42:21Z</dcterms:created>
  <dcterms:modified xsi:type="dcterms:W3CDTF">2023-03-23T10:22:45Z</dcterms:modified>
</cp:coreProperties>
</file>