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13" r:id="rId6"/>
    <p:sldId id="320" r:id="rId7"/>
    <p:sldId id="321" r:id="rId8"/>
    <p:sldId id="323" r:id="rId9"/>
    <p:sldId id="324" r:id="rId10"/>
    <p:sldId id="325" r:id="rId11"/>
    <p:sldId id="326" r:id="rId12"/>
    <p:sldId id="3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1F68F-C7DD-EF34-0D69-9BEC8BAACC9A}" v="3" dt="2025-10-14T16:54:1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Richard (CDR)" userId="ea9d80a7-0b4f-47bf-b25d-fcf28bdd4bae" providerId="ADAL" clId="{8EC8E854-950D-4AF8-958D-4A2E0C79549A}"/>
    <pc:docChg chg="undo redo custSel mod addSld modSld sldOrd">
      <pc:chgData name="Thompson, Richard (CDR)" userId="ea9d80a7-0b4f-47bf-b25d-fcf28bdd4bae" providerId="ADAL" clId="{8EC8E854-950D-4AF8-958D-4A2E0C79549A}" dt="2025-10-14T16:47:06.088" v="2519" actId="20577"/>
      <pc:docMkLst>
        <pc:docMk/>
      </pc:docMkLst>
      <pc:sldChg chg="modSp new mod">
        <pc:chgData name="Thompson, Richard (CDR)" userId="ea9d80a7-0b4f-47bf-b25d-fcf28bdd4bae" providerId="ADAL" clId="{8EC8E854-950D-4AF8-958D-4A2E0C79549A}" dt="2025-09-10T21:48:30.443" v="1013" actId="20577"/>
        <pc:sldMkLst>
          <pc:docMk/>
          <pc:sldMk cId="1964792074" sldId="256"/>
        </pc:sldMkLst>
      </pc:sldChg>
      <pc:sldChg chg="modSp add mod">
        <pc:chgData name="Thompson, Richard (CDR)" userId="ea9d80a7-0b4f-47bf-b25d-fcf28bdd4bae" providerId="ADAL" clId="{8EC8E854-950D-4AF8-958D-4A2E0C79549A}" dt="2025-09-10T21:53:21.509" v="1551" actId="27636"/>
        <pc:sldMkLst>
          <pc:docMk/>
          <pc:sldMk cId="1755204054" sldId="313"/>
        </pc:sldMkLst>
      </pc:sldChg>
      <pc:sldChg chg="add ord">
        <pc:chgData name="Thompson, Richard (CDR)" userId="ea9d80a7-0b4f-47bf-b25d-fcf28bdd4bae" providerId="ADAL" clId="{8EC8E854-950D-4AF8-958D-4A2E0C79549A}" dt="2025-09-10T21:34:00.872" v="464"/>
        <pc:sldMkLst>
          <pc:docMk/>
          <pc:sldMk cId="2772431759" sldId="314"/>
        </pc:sldMkLst>
      </pc:sldChg>
      <pc:sldChg chg="modSp add mod ord">
        <pc:chgData name="Thompson, Richard (CDR)" userId="ea9d80a7-0b4f-47bf-b25d-fcf28bdd4bae" providerId="ADAL" clId="{8EC8E854-950D-4AF8-958D-4A2E0C79549A}" dt="2025-09-10T21:48:16.608" v="1003" actId="20577"/>
        <pc:sldMkLst>
          <pc:docMk/>
          <pc:sldMk cId="1669020246" sldId="315"/>
        </pc:sldMkLst>
      </pc:sldChg>
      <pc:sldChg chg="addSp modSp new mod">
        <pc:chgData name="Thompson, Richard (CDR)" userId="ea9d80a7-0b4f-47bf-b25d-fcf28bdd4bae" providerId="ADAL" clId="{8EC8E854-950D-4AF8-958D-4A2E0C79549A}" dt="2025-09-10T21:26:56.280" v="99" actId="1076"/>
        <pc:sldMkLst>
          <pc:docMk/>
          <pc:sldMk cId="237287965" sldId="316"/>
        </pc:sldMkLst>
      </pc:sldChg>
      <pc:sldChg chg="addSp delSp modSp new mod setBg">
        <pc:chgData name="Thompson, Richard (CDR)" userId="ea9d80a7-0b4f-47bf-b25d-fcf28bdd4bae" providerId="ADAL" clId="{8EC8E854-950D-4AF8-958D-4A2E0C79549A}" dt="2025-09-10T21:33:45.067" v="462" actId="1076"/>
        <pc:sldMkLst>
          <pc:docMk/>
          <pc:sldMk cId="2327869615" sldId="317"/>
        </pc:sldMkLst>
      </pc:sldChg>
      <pc:sldChg chg="modSp new mod">
        <pc:chgData name="Thompson, Richard (CDR)" userId="ea9d80a7-0b4f-47bf-b25d-fcf28bdd4bae" providerId="ADAL" clId="{8EC8E854-950D-4AF8-958D-4A2E0C79549A}" dt="2025-09-10T21:55:13.382" v="1846" actId="20577"/>
        <pc:sldMkLst>
          <pc:docMk/>
          <pc:sldMk cId="3123978848" sldId="318"/>
        </pc:sldMkLst>
      </pc:sldChg>
      <pc:sldChg chg="modSp new mod ord">
        <pc:chgData name="Thompson, Richard (CDR)" userId="ea9d80a7-0b4f-47bf-b25d-fcf28bdd4bae" providerId="ADAL" clId="{8EC8E854-950D-4AF8-958D-4A2E0C79549A}" dt="2025-09-10T21:51:47.378" v="1523" actId="20577"/>
        <pc:sldMkLst>
          <pc:docMk/>
          <pc:sldMk cId="3209880534" sldId="319"/>
        </pc:sldMkLst>
      </pc:sldChg>
      <pc:sldChg chg="addSp delSp modSp mod setBg">
        <pc:chgData name="Thompson, Richard (CDR)" userId="ea9d80a7-0b4f-47bf-b25d-fcf28bdd4bae" providerId="ADAL" clId="{8EC8E854-950D-4AF8-958D-4A2E0C79549A}" dt="2025-10-14T16:47:06.088" v="2519" actId="20577"/>
        <pc:sldMkLst>
          <pc:docMk/>
          <pc:sldMk cId="720642648" sldId="322"/>
        </pc:sldMkLst>
        <pc:spChg chg="mod">
          <ac:chgData name="Thompson, Richard (CDR)" userId="ea9d80a7-0b4f-47bf-b25d-fcf28bdd4bae" providerId="ADAL" clId="{8EC8E854-950D-4AF8-958D-4A2E0C79549A}" dt="2025-09-23T23:37:52.382" v="2416" actId="26606"/>
          <ac:spMkLst>
            <pc:docMk/>
            <pc:sldMk cId="720642648" sldId="322"/>
            <ac:spMk id="2" creationId="{6775FB36-FB27-4E1B-3D04-12D95C0F843A}"/>
          </ac:spMkLst>
        </pc:spChg>
        <pc:graphicFrameChg chg="add mod modGraphic">
          <ac:chgData name="Thompson, Richard (CDR)" userId="ea9d80a7-0b4f-47bf-b25d-fcf28bdd4bae" providerId="ADAL" clId="{8EC8E854-950D-4AF8-958D-4A2E0C79549A}" dt="2025-10-14T16:47:06.088" v="2519" actId="20577"/>
          <ac:graphicFrameMkLst>
            <pc:docMk/>
            <pc:sldMk cId="720642648" sldId="322"/>
            <ac:graphicFrameMk id="6" creationId="{B85179F1-9CEC-4DC6-70F3-1A3E1E0859B8}"/>
          </ac:graphicFrameMkLst>
        </pc:graphicFrameChg>
      </pc:sldChg>
      <pc:sldChg chg="modSp mod">
        <pc:chgData name="Thompson, Richard (CDR)" userId="ea9d80a7-0b4f-47bf-b25d-fcf28bdd4bae" providerId="ADAL" clId="{8EC8E854-950D-4AF8-958D-4A2E0C79549A}" dt="2025-09-23T23:39:55.637" v="2423" actId="13822"/>
        <pc:sldMkLst>
          <pc:docMk/>
          <pc:sldMk cId="629943979" sldId="323"/>
        </pc:sldMkLst>
        <pc:spChg chg="mod">
          <ac:chgData name="Thompson, Richard (CDR)" userId="ea9d80a7-0b4f-47bf-b25d-fcf28bdd4bae" providerId="ADAL" clId="{8EC8E854-950D-4AF8-958D-4A2E0C79549A}" dt="2025-09-23T23:39:55.637" v="2423" actId="13822"/>
          <ac:spMkLst>
            <pc:docMk/>
            <pc:sldMk cId="629943979" sldId="323"/>
            <ac:spMk id="3" creationId="{EC97C428-302E-D384-C3EC-25BC0B2DFBD1}"/>
          </ac:spMkLst>
        </pc:spChg>
      </pc:sldChg>
      <pc:sldChg chg="addSp delSp modSp new mod">
        <pc:chgData name="Thompson, Richard (CDR)" userId="ea9d80a7-0b4f-47bf-b25d-fcf28bdd4bae" providerId="ADAL" clId="{8EC8E854-950D-4AF8-958D-4A2E0C79549A}" dt="2025-09-23T23:53:48.934" v="2463" actId="1076"/>
        <pc:sldMkLst>
          <pc:docMk/>
          <pc:sldMk cId="1779734447" sldId="324"/>
        </pc:sldMkLst>
        <pc:spChg chg="mod">
          <ac:chgData name="Thompson, Richard (CDR)" userId="ea9d80a7-0b4f-47bf-b25d-fcf28bdd4bae" providerId="ADAL" clId="{8EC8E854-950D-4AF8-958D-4A2E0C79549A}" dt="2025-09-23T23:11:39.193" v="1862" actId="20577"/>
          <ac:spMkLst>
            <pc:docMk/>
            <pc:sldMk cId="1779734447" sldId="324"/>
            <ac:spMk id="2" creationId="{DF3E0A56-684E-D85B-3A68-DF9F9CC6DFDE}"/>
          </ac:spMkLst>
        </pc:spChg>
        <pc:picChg chg="add mod">
          <ac:chgData name="Thompson, Richard (CDR)" userId="ea9d80a7-0b4f-47bf-b25d-fcf28bdd4bae" providerId="ADAL" clId="{8EC8E854-950D-4AF8-958D-4A2E0C79549A}" dt="2025-09-23T23:11:47.897" v="1867" actId="1076"/>
          <ac:picMkLst>
            <pc:docMk/>
            <pc:sldMk cId="1779734447" sldId="324"/>
            <ac:picMk id="5" creationId="{D5818CEF-37AD-5E3E-C2B4-27BC716744F8}"/>
          </ac:picMkLst>
        </pc:picChg>
        <pc:picChg chg="add mod">
          <ac:chgData name="Thompson, Richard (CDR)" userId="ea9d80a7-0b4f-47bf-b25d-fcf28bdd4bae" providerId="ADAL" clId="{8EC8E854-950D-4AF8-958D-4A2E0C79549A}" dt="2025-09-23T23:18:38.438" v="1929" actId="14100"/>
          <ac:picMkLst>
            <pc:docMk/>
            <pc:sldMk cId="1779734447" sldId="324"/>
            <ac:picMk id="7" creationId="{1013228A-778D-73B9-E3D6-73FE4D5DC2CE}"/>
          </ac:picMkLst>
        </pc:picChg>
        <pc:picChg chg="add mod">
          <ac:chgData name="Thompson, Richard (CDR)" userId="ea9d80a7-0b4f-47bf-b25d-fcf28bdd4bae" providerId="ADAL" clId="{8EC8E854-950D-4AF8-958D-4A2E0C79549A}" dt="2025-09-23T23:19:05.345" v="1932" actId="1076"/>
          <ac:picMkLst>
            <pc:docMk/>
            <pc:sldMk cId="1779734447" sldId="324"/>
            <ac:picMk id="9" creationId="{D60F629D-2B09-429D-D042-CDF5F27EFCEF}"/>
          </ac:picMkLst>
        </pc:picChg>
        <pc:picChg chg="add mod">
          <ac:chgData name="Thompson, Richard (CDR)" userId="ea9d80a7-0b4f-47bf-b25d-fcf28bdd4bae" providerId="ADAL" clId="{8EC8E854-950D-4AF8-958D-4A2E0C79549A}" dt="2025-09-23T23:19:28.902" v="1936" actId="1076"/>
          <ac:picMkLst>
            <pc:docMk/>
            <pc:sldMk cId="1779734447" sldId="324"/>
            <ac:picMk id="11" creationId="{1172091E-6EF5-B89E-217E-3F2FDA69239F}"/>
          </ac:picMkLst>
        </pc:picChg>
        <pc:picChg chg="add mod">
          <ac:chgData name="Thompson, Richard (CDR)" userId="ea9d80a7-0b4f-47bf-b25d-fcf28bdd4bae" providerId="ADAL" clId="{8EC8E854-950D-4AF8-958D-4A2E0C79549A}" dt="2025-09-23T23:19:50.975" v="1939" actId="1076"/>
          <ac:picMkLst>
            <pc:docMk/>
            <pc:sldMk cId="1779734447" sldId="324"/>
            <ac:picMk id="13" creationId="{76A3B59C-2044-1D2B-972D-AE84B643E9F5}"/>
          </ac:picMkLst>
        </pc:picChg>
        <pc:picChg chg="add mod">
          <ac:chgData name="Thompson, Richard (CDR)" userId="ea9d80a7-0b4f-47bf-b25d-fcf28bdd4bae" providerId="ADAL" clId="{8EC8E854-950D-4AF8-958D-4A2E0C79549A}" dt="2025-09-23T23:20:47.983" v="1943" actId="1076"/>
          <ac:picMkLst>
            <pc:docMk/>
            <pc:sldMk cId="1779734447" sldId="324"/>
            <ac:picMk id="15" creationId="{4F4224D4-A8C7-5AE4-2563-DA075DFAF6EE}"/>
          </ac:picMkLst>
        </pc:picChg>
        <pc:picChg chg="add mod">
          <ac:chgData name="Thompson, Richard (CDR)" userId="ea9d80a7-0b4f-47bf-b25d-fcf28bdd4bae" providerId="ADAL" clId="{8EC8E854-950D-4AF8-958D-4A2E0C79549A}" dt="2025-09-23T23:53:48.934" v="2463" actId="1076"/>
          <ac:picMkLst>
            <pc:docMk/>
            <pc:sldMk cId="1779734447" sldId="324"/>
            <ac:picMk id="17" creationId="{CBB2891B-D606-3DF3-02AE-F134EEA421A5}"/>
          </ac:picMkLst>
        </pc:picChg>
      </pc:sldChg>
      <pc:sldChg chg="addSp delSp modSp add mod">
        <pc:chgData name="Thompson, Richard (CDR)" userId="ea9d80a7-0b4f-47bf-b25d-fcf28bdd4bae" providerId="ADAL" clId="{8EC8E854-950D-4AF8-958D-4A2E0C79549A}" dt="2025-09-23T23:32:33.341" v="1971" actId="1076"/>
        <pc:sldMkLst>
          <pc:docMk/>
          <pc:sldMk cId="227229002" sldId="325"/>
        </pc:sldMkLst>
        <pc:spChg chg="mod">
          <ac:chgData name="Thompson, Richard (CDR)" userId="ea9d80a7-0b4f-47bf-b25d-fcf28bdd4bae" providerId="ADAL" clId="{8EC8E854-950D-4AF8-958D-4A2E0C79549A}" dt="2025-09-23T23:22:48.895" v="1961" actId="20577"/>
          <ac:spMkLst>
            <pc:docMk/>
            <pc:sldMk cId="227229002" sldId="325"/>
            <ac:spMk id="2" creationId="{00E394F3-0CBE-49E5-04A4-4CB13AF1CBDE}"/>
          </ac:spMkLst>
        </pc:spChg>
        <pc:picChg chg="add mod">
          <ac:chgData name="Thompson, Richard (CDR)" userId="ea9d80a7-0b4f-47bf-b25d-fcf28bdd4bae" providerId="ADAL" clId="{8EC8E854-950D-4AF8-958D-4A2E0C79549A}" dt="2025-09-23T23:22:43.400" v="1948" actId="14100"/>
          <ac:picMkLst>
            <pc:docMk/>
            <pc:sldMk cId="227229002" sldId="325"/>
            <ac:picMk id="4" creationId="{A1643034-93AD-F8C0-C1FE-F6D80AFDF004}"/>
          </ac:picMkLst>
        </pc:picChg>
        <pc:picChg chg="add mod">
          <ac:chgData name="Thompson, Richard (CDR)" userId="ea9d80a7-0b4f-47bf-b25d-fcf28bdd4bae" providerId="ADAL" clId="{8EC8E854-950D-4AF8-958D-4A2E0C79549A}" dt="2025-09-23T23:32:33.341" v="1971" actId="1076"/>
          <ac:picMkLst>
            <pc:docMk/>
            <pc:sldMk cId="227229002" sldId="325"/>
            <ac:picMk id="8" creationId="{98523785-0C89-C85C-3D8E-56F43C1CEBCB}"/>
          </ac:picMkLst>
        </pc:picChg>
        <pc:picChg chg="add mod">
          <ac:chgData name="Thompson, Richard (CDR)" userId="ea9d80a7-0b4f-47bf-b25d-fcf28bdd4bae" providerId="ADAL" clId="{8EC8E854-950D-4AF8-958D-4A2E0C79549A}" dt="2025-09-23T23:32:30.990" v="1970" actId="14100"/>
          <ac:picMkLst>
            <pc:docMk/>
            <pc:sldMk cId="227229002" sldId="325"/>
            <ac:picMk id="12" creationId="{63E12D70-F51C-D37F-2E3C-3CC58415E650}"/>
          </ac:picMkLst>
        </pc:picChg>
      </pc:sldChg>
      <pc:sldChg chg="addSp delSp modSp new mod">
        <pc:chgData name="Thompson, Richard (CDR)" userId="ea9d80a7-0b4f-47bf-b25d-fcf28bdd4bae" providerId="ADAL" clId="{8EC8E854-950D-4AF8-958D-4A2E0C79549A}" dt="2025-09-23T23:54:22.579" v="2469" actId="1076"/>
        <pc:sldMkLst>
          <pc:docMk/>
          <pc:sldMk cId="997662898" sldId="326"/>
        </pc:sldMkLst>
        <pc:spChg chg="mod">
          <ac:chgData name="Thompson, Richard (CDR)" userId="ea9d80a7-0b4f-47bf-b25d-fcf28bdd4bae" providerId="ADAL" clId="{8EC8E854-950D-4AF8-958D-4A2E0C79549A}" dt="2025-09-23T23:41:42.263" v="2439" actId="20577"/>
          <ac:spMkLst>
            <pc:docMk/>
            <pc:sldMk cId="997662898" sldId="326"/>
            <ac:spMk id="2" creationId="{D0D0D628-126B-FD36-223E-1ADFBF7C8048}"/>
          </ac:spMkLst>
        </pc:spChg>
        <pc:picChg chg="add mod">
          <ac:chgData name="Thompson, Richard (CDR)" userId="ea9d80a7-0b4f-47bf-b25d-fcf28bdd4bae" providerId="ADAL" clId="{8EC8E854-950D-4AF8-958D-4A2E0C79549A}" dt="2025-09-23T23:54:10.926" v="2464" actId="14100"/>
          <ac:picMkLst>
            <pc:docMk/>
            <pc:sldMk cId="997662898" sldId="326"/>
            <ac:picMk id="5" creationId="{7019E72E-05AC-9F6D-BE55-35F631A0327D}"/>
          </ac:picMkLst>
        </pc:picChg>
        <pc:picChg chg="add mod">
          <ac:chgData name="Thompson, Richard (CDR)" userId="ea9d80a7-0b4f-47bf-b25d-fcf28bdd4bae" providerId="ADAL" clId="{8EC8E854-950D-4AF8-958D-4A2E0C79549A}" dt="2025-09-23T23:54:22.579" v="2469" actId="1076"/>
          <ac:picMkLst>
            <pc:docMk/>
            <pc:sldMk cId="997662898" sldId="326"/>
            <ac:picMk id="7" creationId="{DB7FAEAB-B092-FFDA-EAA3-24E8E36B39DD}"/>
          </ac:picMkLst>
        </pc:picChg>
        <pc:picChg chg="add mod">
          <ac:chgData name="Thompson, Richard (CDR)" userId="ea9d80a7-0b4f-47bf-b25d-fcf28bdd4bae" providerId="ADAL" clId="{8EC8E854-950D-4AF8-958D-4A2E0C79549A}" dt="2025-09-23T23:54:19.895" v="2468" actId="1076"/>
          <ac:picMkLst>
            <pc:docMk/>
            <pc:sldMk cId="997662898" sldId="326"/>
            <ac:picMk id="11" creationId="{895BD4CB-C1F5-BEFE-F212-E3EF072EB46F}"/>
          </ac:picMkLst>
        </pc:picChg>
        <pc:picChg chg="add mod">
          <ac:chgData name="Thompson, Richard (CDR)" userId="ea9d80a7-0b4f-47bf-b25d-fcf28bdd4bae" providerId="ADAL" clId="{8EC8E854-950D-4AF8-958D-4A2E0C79549A}" dt="2025-09-23T23:54:17.810" v="2467" actId="1076"/>
          <ac:picMkLst>
            <pc:docMk/>
            <pc:sldMk cId="997662898" sldId="326"/>
            <ac:picMk id="13" creationId="{BBBA5238-2BEC-5047-A41A-B43A5B9940FB}"/>
          </ac:picMkLst>
        </pc:picChg>
      </pc:sldChg>
    </pc:docChg>
  </pc:docChgLst>
  <pc:docChgLst>
    <pc:chgData name="Schrom, Dylan (LT)" userId="S::dylan.schrom@nps.edu::c973cf8d-5044-4262-9fbd-b514c5f403f0" providerId="AD" clId="Web-{ECA1F68F-C7DD-EF34-0D69-9BEC8BAACC9A}"/>
    <pc:docChg chg="modSld">
      <pc:chgData name="Schrom, Dylan (LT)" userId="S::dylan.schrom@nps.edu::c973cf8d-5044-4262-9fbd-b514c5f403f0" providerId="AD" clId="Web-{ECA1F68F-C7DD-EF34-0D69-9BEC8BAACC9A}" dt="2025-10-14T16:54:08.603" v="1" actId="20577"/>
      <pc:docMkLst>
        <pc:docMk/>
      </pc:docMkLst>
      <pc:sldChg chg="modSp">
        <pc:chgData name="Schrom, Dylan (LT)" userId="S::dylan.schrom@nps.edu::c973cf8d-5044-4262-9fbd-b514c5f403f0" providerId="AD" clId="Web-{ECA1F68F-C7DD-EF34-0D69-9BEC8BAACC9A}" dt="2025-10-14T16:54:08.603" v="1" actId="20577"/>
        <pc:sldMkLst>
          <pc:docMk/>
          <pc:sldMk cId="1964792074" sldId="256"/>
        </pc:sldMkLst>
        <pc:spChg chg="mod">
          <ac:chgData name="Schrom, Dylan (LT)" userId="S::dylan.schrom@nps.edu::c973cf8d-5044-4262-9fbd-b514c5f403f0" providerId="AD" clId="Web-{ECA1F68F-C7DD-EF34-0D69-9BEC8BAACC9A}" dt="2025-10-14T16:54:08.603" v="1" actId="20577"/>
          <ac:spMkLst>
            <pc:docMk/>
            <pc:sldMk cId="1964792074" sldId="256"/>
            <ac:spMk id="2" creationId="{EA80A62A-81FF-EE34-686D-981BFF0D99C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hyperlink" Target="mailto:richard.Thompson@nps.edu" TargetMode="Externa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1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hyperlink" Target="mailto:richard.Thompson@nps.edu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DA0C2-03CD-4FA2-BACF-5FA59EB025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E07DB64-49BB-4F2E-863A-77EC41F26045}">
      <dgm:prSet/>
      <dgm:spPr/>
      <dgm:t>
        <a:bodyPr/>
        <a:lstStyle/>
        <a:p>
          <a:r>
            <a:rPr lang="en-US"/>
            <a:t>* Write the most confusing code possible in the Perl language.</a:t>
          </a:r>
        </a:p>
      </dgm:t>
    </dgm:pt>
    <dgm:pt modelId="{657D4A0F-AC04-4000-85F5-88F07408228A}" type="parTrans" cxnId="{D3D3AD8C-55A0-4B22-A55A-0B9264510A2E}">
      <dgm:prSet/>
      <dgm:spPr/>
      <dgm:t>
        <a:bodyPr/>
        <a:lstStyle/>
        <a:p>
          <a:endParaRPr lang="en-US"/>
        </a:p>
      </dgm:t>
    </dgm:pt>
    <dgm:pt modelId="{8E741AB6-51F2-48EC-998A-85696B5D9152}" type="sibTrans" cxnId="{D3D3AD8C-55A0-4B22-A55A-0B9264510A2E}">
      <dgm:prSet/>
      <dgm:spPr/>
      <dgm:t>
        <a:bodyPr/>
        <a:lstStyle/>
        <a:p>
          <a:endParaRPr lang="en-US"/>
        </a:p>
      </dgm:t>
    </dgm:pt>
    <dgm:pt modelId="{0546DE10-9A21-4614-B198-EAF616073709}">
      <dgm:prSet/>
      <dgm:spPr/>
      <dgm:t>
        <a:bodyPr/>
        <a:lstStyle/>
        <a:p>
          <a:r>
            <a:rPr lang="en-US"/>
            <a:t>* Make something ugly, vile, creative, and deceptive. No line requirement, just make it disgusting.</a:t>
          </a:r>
        </a:p>
      </dgm:t>
    </dgm:pt>
    <dgm:pt modelId="{35795671-BAEB-4CB7-BC66-A10AC020169D}" type="parTrans" cxnId="{1ACEB1B9-F39A-4CA1-9F28-049B8E9F4053}">
      <dgm:prSet/>
      <dgm:spPr/>
      <dgm:t>
        <a:bodyPr/>
        <a:lstStyle/>
        <a:p>
          <a:endParaRPr lang="en-US"/>
        </a:p>
      </dgm:t>
    </dgm:pt>
    <dgm:pt modelId="{BEDA503E-A1DF-4ACD-A30F-319BD47BC4B4}" type="sibTrans" cxnId="{1ACEB1B9-F39A-4CA1-9F28-049B8E9F4053}">
      <dgm:prSet/>
      <dgm:spPr/>
      <dgm:t>
        <a:bodyPr/>
        <a:lstStyle/>
        <a:p>
          <a:endParaRPr lang="en-US"/>
        </a:p>
      </dgm:t>
    </dgm:pt>
    <dgm:pt modelId="{0C9FF933-8665-4721-A201-F908FEB96E34}">
      <dgm:prSet/>
      <dgm:spPr/>
      <dgm:t>
        <a:bodyPr/>
        <a:lstStyle/>
        <a:p>
          <a:r>
            <a:rPr lang="en-US"/>
            <a:t>* Do NOT discuss with your classmates.</a:t>
          </a:r>
        </a:p>
      </dgm:t>
    </dgm:pt>
    <dgm:pt modelId="{C4A5CCF2-C1E8-4504-88F4-699D5C98AE80}" type="parTrans" cxnId="{0F5ECBBC-651B-41E5-B38C-8B33F41B4527}">
      <dgm:prSet/>
      <dgm:spPr/>
      <dgm:t>
        <a:bodyPr/>
        <a:lstStyle/>
        <a:p>
          <a:endParaRPr lang="en-US"/>
        </a:p>
      </dgm:t>
    </dgm:pt>
    <dgm:pt modelId="{5DB2327F-E3FC-474B-A093-BFF04522F90B}" type="sibTrans" cxnId="{0F5ECBBC-651B-41E5-B38C-8B33F41B4527}">
      <dgm:prSet/>
      <dgm:spPr/>
      <dgm:t>
        <a:bodyPr/>
        <a:lstStyle/>
        <a:p>
          <a:endParaRPr lang="en-US"/>
        </a:p>
      </dgm:t>
    </dgm:pt>
    <dgm:pt modelId="{C485E222-DDCF-47BF-93AC-5638CB2ADA17}">
      <dgm:prSet/>
      <dgm:spPr/>
      <dgm:t>
        <a:bodyPr/>
        <a:lstStyle/>
        <a:p>
          <a:r>
            <a:rPr lang="en-US"/>
            <a:t>* No vibe coding. DO NOT USE AI.</a:t>
          </a:r>
        </a:p>
      </dgm:t>
    </dgm:pt>
    <dgm:pt modelId="{37623772-14DB-49E7-94C6-95FE759BB678}" type="parTrans" cxnId="{EB24393A-2E3A-4E8E-ACD5-3AFF9D78A2A5}">
      <dgm:prSet/>
      <dgm:spPr/>
      <dgm:t>
        <a:bodyPr/>
        <a:lstStyle/>
        <a:p>
          <a:endParaRPr lang="en-US"/>
        </a:p>
      </dgm:t>
    </dgm:pt>
    <dgm:pt modelId="{0786C961-D7C7-47DE-B760-B7FCFCDA9DCD}" type="sibTrans" cxnId="{EB24393A-2E3A-4E8E-ACD5-3AFF9D78A2A5}">
      <dgm:prSet/>
      <dgm:spPr/>
      <dgm:t>
        <a:bodyPr/>
        <a:lstStyle/>
        <a:p>
          <a:endParaRPr lang="en-US"/>
        </a:p>
      </dgm:t>
    </dgm:pt>
    <dgm:pt modelId="{C821A3B5-29E5-4009-A038-44D9EAD7539C}">
      <dgm:prSet/>
      <dgm:spPr/>
      <dgm:t>
        <a:bodyPr/>
        <a:lstStyle/>
        <a:p>
          <a:r>
            <a:rPr lang="en-US"/>
            <a:t>* Send the following to </a:t>
          </a:r>
          <a:r>
            <a:rPr lang="en-US">
              <a:hlinkClick xmlns:r="http://schemas.openxmlformats.org/officeDocument/2006/relationships" r:id="rId1"/>
            </a:rPr>
            <a:t>richard.thompson@nps.edu</a:t>
          </a:r>
          <a:r>
            <a:rPr lang="en-US"/>
            <a:t> </a:t>
          </a:r>
        </a:p>
      </dgm:t>
    </dgm:pt>
    <dgm:pt modelId="{7B99C649-6386-44F8-B0CB-77B97F2ADA53}" type="parTrans" cxnId="{5DFF1B05-9AEF-49DC-B33C-2C88F28C138A}">
      <dgm:prSet/>
      <dgm:spPr/>
      <dgm:t>
        <a:bodyPr/>
        <a:lstStyle/>
        <a:p>
          <a:endParaRPr lang="en-US"/>
        </a:p>
      </dgm:t>
    </dgm:pt>
    <dgm:pt modelId="{97DC7949-35F2-4755-A618-ACE4877C6293}" type="sibTrans" cxnId="{5DFF1B05-9AEF-49DC-B33C-2C88F28C138A}">
      <dgm:prSet/>
      <dgm:spPr/>
      <dgm:t>
        <a:bodyPr/>
        <a:lstStyle/>
        <a:p>
          <a:endParaRPr lang="en-US"/>
        </a:p>
      </dgm:t>
    </dgm:pt>
    <dgm:pt modelId="{E801BDCF-3232-4BE9-80BF-A830BD3CA53B}">
      <dgm:prSet/>
      <dgm:spPr/>
      <dgm:t>
        <a:bodyPr/>
        <a:lstStyle/>
        <a:p>
          <a:r>
            <a:rPr lang="en-US" err="1"/>
            <a:t>Github</a:t>
          </a:r>
          <a:r>
            <a:rPr lang="en-US"/>
            <a:t> link. It must run. If there are any special flags to run, let me know.</a:t>
          </a:r>
        </a:p>
      </dgm:t>
    </dgm:pt>
    <dgm:pt modelId="{91E0FA3E-8F0F-420A-86C3-5AB975C1569E}" type="parTrans" cxnId="{1AD9FF4D-797F-47B0-BEDF-59F5D8F1EF19}">
      <dgm:prSet/>
      <dgm:spPr/>
      <dgm:t>
        <a:bodyPr/>
        <a:lstStyle/>
        <a:p>
          <a:endParaRPr lang="en-US"/>
        </a:p>
      </dgm:t>
    </dgm:pt>
    <dgm:pt modelId="{0647C864-CA6B-4FA0-8B88-98C5EFE3DD7D}" type="sibTrans" cxnId="{1AD9FF4D-797F-47B0-BEDF-59F5D8F1EF19}">
      <dgm:prSet/>
      <dgm:spPr/>
      <dgm:t>
        <a:bodyPr/>
        <a:lstStyle/>
        <a:p>
          <a:endParaRPr lang="en-US"/>
        </a:p>
      </dgm:t>
    </dgm:pt>
    <dgm:pt modelId="{EA9FCB53-481D-4E07-9EAF-DC96D7F2FBB0}">
      <dgm:prSet/>
      <dgm:spPr/>
      <dgm:t>
        <a:bodyPr/>
        <a:lstStyle/>
        <a:p>
          <a:r>
            <a:rPr lang="en-US"/>
            <a:t>A brief list of three things you did to obfuscate your code. Three things for an A, Two things for a B, One thing for a C.</a:t>
          </a:r>
        </a:p>
      </dgm:t>
    </dgm:pt>
    <dgm:pt modelId="{B0ABF4F6-0655-41B2-960C-B1F11F8A172E}" type="parTrans" cxnId="{AC135088-D76B-4496-95C2-DDE9C8322193}">
      <dgm:prSet/>
      <dgm:spPr/>
      <dgm:t>
        <a:bodyPr/>
        <a:lstStyle/>
        <a:p>
          <a:endParaRPr lang="en-US"/>
        </a:p>
      </dgm:t>
    </dgm:pt>
    <dgm:pt modelId="{108D4E16-D7CB-4495-9EB9-1E3847665C40}" type="sibTrans" cxnId="{AC135088-D76B-4496-95C2-DDE9C8322193}">
      <dgm:prSet/>
      <dgm:spPr/>
      <dgm:t>
        <a:bodyPr/>
        <a:lstStyle/>
        <a:p>
          <a:endParaRPr lang="en-US"/>
        </a:p>
      </dgm:t>
    </dgm:pt>
    <dgm:pt modelId="{AE7B8F6E-CAF1-4DE1-A8B5-D10ECB18FF57}">
      <dgm:prSet/>
      <dgm:spPr/>
      <dgm:t>
        <a:bodyPr/>
        <a:lstStyle/>
        <a:p>
          <a:r>
            <a:rPr lang="en-US"/>
            <a:t>Do not tell me what it does in the email.</a:t>
          </a:r>
        </a:p>
      </dgm:t>
    </dgm:pt>
    <dgm:pt modelId="{EFA62645-3B07-45EF-BEB9-66CE5D771D00}" type="parTrans" cxnId="{4FBE0CE4-7840-41D9-B251-B9CC80B4C897}">
      <dgm:prSet/>
      <dgm:spPr/>
      <dgm:t>
        <a:bodyPr/>
        <a:lstStyle/>
        <a:p>
          <a:endParaRPr lang="en-US"/>
        </a:p>
      </dgm:t>
    </dgm:pt>
    <dgm:pt modelId="{7C78FA74-9A99-4113-86BF-74C8F69FD316}" type="sibTrans" cxnId="{4FBE0CE4-7840-41D9-B251-B9CC80B4C897}">
      <dgm:prSet/>
      <dgm:spPr/>
      <dgm:t>
        <a:bodyPr/>
        <a:lstStyle/>
        <a:p>
          <a:endParaRPr lang="en-US"/>
        </a:p>
      </dgm:t>
    </dgm:pt>
    <dgm:pt modelId="{E01FAD3C-2733-426A-9DB6-FAC54540CAC5}">
      <dgm:prSet/>
      <dgm:spPr/>
      <dgm:t>
        <a:bodyPr/>
        <a:lstStyle/>
        <a:p>
          <a:r>
            <a:rPr lang="en-US"/>
            <a:t>* In class we will do a code demonstration where I will roast you. After a period of ‘admiring’ your code, we will give you a chance to explain how it works. </a:t>
          </a:r>
          <a:r>
            <a:rPr lang="en-US" b="1"/>
            <a:t>You must be able to explain how it works. </a:t>
          </a:r>
          <a:r>
            <a:rPr lang="en-US"/>
            <a:t>There will be prizes for the worst (best) coders!</a:t>
          </a:r>
        </a:p>
      </dgm:t>
    </dgm:pt>
    <dgm:pt modelId="{F101AB72-CCF4-4E2D-B63B-FC49484A9841}" type="parTrans" cxnId="{8C58CDCB-068E-47FA-B782-216980FBFCF5}">
      <dgm:prSet/>
      <dgm:spPr/>
      <dgm:t>
        <a:bodyPr/>
        <a:lstStyle/>
        <a:p>
          <a:endParaRPr lang="en-US"/>
        </a:p>
      </dgm:t>
    </dgm:pt>
    <dgm:pt modelId="{B71D00C7-C728-4B30-8E0E-589F4BBB765A}" type="sibTrans" cxnId="{8C58CDCB-068E-47FA-B782-216980FBFCF5}">
      <dgm:prSet/>
      <dgm:spPr/>
      <dgm:t>
        <a:bodyPr/>
        <a:lstStyle/>
        <a:p>
          <a:endParaRPr lang="en-US"/>
        </a:p>
      </dgm:t>
    </dgm:pt>
    <dgm:pt modelId="{95D7CEC6-3C31-4993-8226-F54BF43A3C6F}" type="pres">
      <dgm:prSet presAssocID="{B86DA0C2-03CD-4FA2-BACF-5FA59EB025B4}" presName="root" presStyleCnt="0">
        <dgm:presLayoutVars>
          <dgm:dir/>
          <dgm:resizeHandles val="exact"/>
        </dgm:presLayoutVars>
      </dgm:prSet>
      <dgm:spPr/>
    </dgm:pt>
    <dgm:pt modelId="{F20590CB-BD02-441C-A958-F2D7D3E8A2F7}" type="pres">
      <dgm:prSet presAssocID="{0E07DB64-49BB-4F2E-863A-77EC41F26045}" presName="compNode" presStyleCnt="0"/>
      <dgm:spPr/>
    </dgm:pt>
    <dgm:pt modelId="{190BA653-32D1-4C0F-B1E7-A70892AD8F59}" type="pres">
      <dgm:prSet presAssocID="{0E07DB64-49BB-4F2E-863A-77EC41F26045}" presName="bgRect" presStyleLbl="bgShp" presStyleIdx="0" presStyleCnt="6"/>
      <dgm:spPr/>
    </dgm:pt>
    <dgm:pt modelId="{C279144F-F442-47EB-91C3-64305D13247A}" type="pres">
      <dgm:prSet presAssocID="{0E07DB64-49BB-4F2E-863A-77EC41F26045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435EDCC-596A-4400-962A-0DAB257001A2}" type="pres">
      <dgm:prSet presAssocID="{0E07DB64-49BB-4F2E-863A-77EC41F26045}" presName="spaceRect" presStyleCnt="0"/>
      <dgm:spPr/>
    </dgm:pt>
    <dgm:pt modelId="{C3B07E56-A522-4EFA-871B-753CBD905767}" type="pres">
      <dgm:prSet presAssocID="{0E07DB64-49BB-4F2E-863A-77EC41F26045}" presName="parTx" presStyleLbl="revTx" presStyleIdx="0" presStyleCnt="7">
        <dgm:presLayoutVars>
          <dgm:chMax val="0"/>
          <dgm:chPref val="0"/>
        </dgm:presLayoutVars>
      </dgm:prSet>
      <dgm:spPr/>
    </dgm:pt>
    <dgm:pt modelId="{04B8F4DB-E724-469B-9117-896535D76E42}" type="pres">
      <dgm:prSet presAssocID="{8E741AB6-51F2-48EC-998A-85696B5D9152}" presName="sibTrans" presStyleCnt="0"/>
      <dgm:spPr/>
    </dgm:pt>
    <dgm:pt modelId="{E390E5F6-47BA-4D7D-A0E2-3B2EBE14198A}" type="pres">
      <dgm:prSet presAssocID="{0546DE10-9A21-4614-B198-EAF616073709}" presName="compNode" presStyleCnt="0"/>
      <dgm:spPr/>
    </dgm:pt>
    <dgm:pt modelId="{35B0C6A7-15F0-4B55-8B2F-26BA7683245E}" type="pres">
      <dgm:prSet presAssocID="{0546DE10-9A21-4614-B198-EAF616073709}" presName="bgRect" presStyleLbl="bgShp" presStyleIdx="1" presStyleCnt="6"/>
      <dgm:spPr/>
    </dgm:pt>
    <dgm:pt modelId="{6CE341F0-9A08-49E1-AC52-B8B2A924FE1E}" type="pres">
      <dgm:prSet presAssocID="{0546DE10-9A21-4614-B198-EAF616073709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15B0C593-FECD-47EB-879E-94F8BDEFF650}" type="pres">
      <dgm:prSet presAssocID="{0546DE10-9A21-4614-B198-EAF616073709}" presName="spaceRect" presStyleCnt="0"/>
      <dgm:spPr/>
    </dgm:pt>
    <dgm:pt modelId="{8AB73F74-EC53-4AD3-8530-2CA4600E8F2F}" type="pres">
      <dgm:prSet presAssocID="{0546DE10-9A21-4614-B198-EAF616073709}" presName="parTx" presStyleLbl="revTx" presStyleIdx="1" presStyleCnt="7">
        <dgm:presLayoutVars>
          <dgm:chMax val="0"/>
          <dgm:chPref val="0"/>
        </dgm:presLayoutVars>
      </dgm:prSet>
      <dgm:spPr/>
    </dgm:pt>
    <dgm:pt modelId="{8123362D-1C44-49EA-B6AC-584BA43DB45C}" type="pres">
      <dgm:prSet presAssocID="{BEDA503E-A1DF-4ACD-A30F-319BD47BC4B4}" presName="sibTrans" presStyleCnt="0"/>
      <dgm:spPr/>
    </dgm:pt>
    <dgm:pt modelId="{9B1A8172-4CAF-4A18-8ABE-F8CB0D10CB41}" type="pres">
      <dgm:prSet presAssocID="{0C9FF933-8665-4721-A201-F908FEB96E34}" presName="compNode" presStyleCnt="0"/>
      <dgm:spPr/>
    </dgm:pt>
    <dgm:pt modelId="{A209128C-ED27-4FBB-9348-A359E8E81E8E}" type="pres">
      <dgm:prSet presAssocID="{0C9FF933-8665-4721-A201-F908FEB96E34}" presName="bgRect" presStyleLbl="bgShp" presStyleIdx="2" presStyleCnt="6"/>
      <dgm:spPr/>
    </dgm:pt>
    <dgm:pt modelId="{3EF10D76-BE66-4111-B7A9-508F9DF9497B}" type="pres">
      <dgm:prSet presAssocID="{0C9FF933-8665-4721-A201-F908FEB96E34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A0989A57-0795-4BD4-9E1E-72CD0ACA6186}" type="pres">
      <dgm:prSet presAssocID="{0C9FF933-8665-4721-A201-F908FEB96E34}" presName="spaceRect" presStyleCnt="0"/>
      <dgm:spPr/>
    </dgm:pt>
    <dgm:pt modelId="{2A8BC8DF-7A02-4C1A-9D31-9163F4AA2FE5}" type="pres">
      <dgm:prSet presAssocID="{0C9FF933-8665-4721-A201-F908FEB96E34}" presName="parTx" presStyleLbl="revTx" presStyleIdx="2" presStyleCnt="7">
        <dgm:presLayoutVars>
          <dgm:chMax val="0"/>
          <dgm:chPref val="0"/>
        </dgm:presLayoutVars>
      </dgm:prSet>
      <dgm:spPr/>
    </dgm:pt>
    <dgm:pt modelId="{63CEB30F-8FE2-4574-AC7C-7FE0D82D968E}" type="pres">
      <dgm:prSet presAssocID="{5DB2327F-E3FC-474B-A093-BFF04522F90B}" presName="sibTrans" presStyleCnt="0"/>
      <dgm:spPr/>
    </dgm:pt>
    <dgm:pt modelId="{0D44EC5C-19AF-47DD-AA98-90A094C00508}" type="pres">
      <dgm:prSet presAssocID="{C485E222-DDCF-47BF-93AC-5638CB2ADA17}" presName="compNode" presStyleCnt="0"/>
      <dgm:spPr/>
    </dgm:pt>
    <dgm:pt modelId="{A4D95EF5-253C-448D-A2EA-F7A8E2178858}" type="pres">
      <dgm:prSet presAssocID="{C485E222-DDCF-47BF-93AC-5638CB2ADA17}" presName="bgRect" presStyleLbl="bgShp" presStyleIdx="3" presStyleCnt="6"/>
      <dgm:spPr/>
    </dgm:pt>
    <dgm:pt modelId="{FA2D6CBD-3328-4E76-A2E4-1C21C67CD973}" type="pres">
      <dgm:prSet presAssocID="{C485E222-DDCF-47BF-93AC-5638CB2ADA17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0A264E8-1B75-45FB-86B0-76CCC7016F53}" type="pres">
      <dgm:prSet presAssocID="{C485E222-DDCF-47BF-93AC-5638CB2ADA17}" presName="spaceRect" presStyleCnt="0"/>
      <dgm:spPr/>
    </dgm:pt>
    <dgm:pt modelId="{BCCE23BA-DB6B-4C3D-A0CB-864CF7BC9A8B}" type="pres">
      <dgm:prSet presAssocID="{C485E222-DDCF-47BF-93AC-5638CB2ADA17}" presName="parTx" presStyleLbl="revTx" presStyleIdx="3" presStyleCnt="7">
        <dgm:presLayoutVars>
          <dgm:chMax val="0"/>
          <dgm:chPref val="0"/>
        </dgm:presLayoutVars>
      </dgm:prSet>
      <dgm:spPr/>
    </dgm:pt>
    <dgm:pt modelId="{F53A8C15-AA24-426C-A73D-8AE7DF3CA18B}" type="pres">
      <dgm:prSet presAssocID="{0786C961-D7C7-47DE-B760-B7FCFCDA9DCD}" presName="sibTrans" presStyleCnt="0"/>
      <dgm:spPr/>
    </dgm:pt>
    <dgm:pt modelId="{2E825CDD-4D62-4ABC-B720-0DDDE84F28C1}" type="pres">
      <dgm:prSet presAssocID="{C821A3B5-29E5-4009-A038-44D9EAD7539C}" presName="compNode" presStyleCnt="0"/>
      <dgm:spPr/>
    </dgm:pt>
    <dgm:pt modelId="{E36D7444-E0FE-4C36-98E4-B114E017A752}" type="pres">
      <dgm:prSet presAssocID="{C821A3B5-29E5-4009-A038-44D9EAD7539C}" presName="bgRect" presStyleLbl="bgShp" presStyleIdx="4" presStyleCnt="6" custScaleY="168722"/>
      <dgm:spPr/>
    </dgm:pt>
    <dgm:pt modelId="{E74215A1-ADC5-4326-B6B9-9B811CC9721D}" type="pres">
      <dgm:prSet presAssocID="{C821A3B5-29E5-4009-A038-44D9EAD7539C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B3C190B7-9A37-4F66-A21B-51BD92C47FF8}" type="pres">
      <dgm:prSet presAssocID="{C821A3B5-29E5-4009-A038-44D9EAD7539C}" presName="spaceRect" presStyleCnt="0"/>
      <dgm:spPr/>
    </dgm:pt>
    <dgm:pt modelId="{5E739307-BFBA-4F5A-A596-46EB0362D120}" type="pres">
      <dgm:prSet presAssocID="{C821A3B5-29E5-4009-A038-44D9EAD7539C}" presName="parTx" presStyleLbl="revTx" presStyleIdx="4" presStyleCnt="7">
        <dgm:presLayoutVars>
          <dgm:chMax val="0"/>
          <dgm:chPref val="0"/>
        </dgm:presLayoutVars>
      </dgm:prSet>
      <dgm:spPr/>
    </dgm:pt>
    <dgm:pt modelId="{B3BFE96E-B6DB-46F6-B46C-C8965F4F9F83}" type="pres">
      <dgm:prSet presAssocID="{C821A3B5-29E5-4009-A038-44D9EAD7539C}" presName="desTx" presStyleLbl="revTx" presStyleIdx="5" presStyleCnt="7">
        <dgm:presLayoutVars/>
      </dgm:prSet>
      <dgm:spPr/>
    </dgm:pt>
    <dgm:pt modelId="{55C58A3E-51E8-4D7F-AED4-5AD114BB07CA}" type="pres">
      <dgm:prSet presAssocID="{97DC7949-35F2-4755-A618-ACE4877C6293}" presName="sibTrans" presStyleCnt="0"/>
      <dgm:spPr/>
    </dgm:pt>
    <dgm:pt modelId="{A5B58AC8-FC0A-430B-80F1-37DB3C8EEFAC}" type="pres">
      <dgm:prSet presAssocID="{E01FAD3C-2733-426A-9DB6-FAC54540CAC5}" presName="compNode" presStyleCnt="0"/>
      <dgm:spPr/>
    </dgm:pt>
    <dgm:pt modelId="{A0FA0CBE-6B5E-4480-B0B6-FEF844B6E1E4}" type="pres">
      <dgm:prSet presAssocID="{E01FAD3C-2733-426A-9DB6-FAC54540CAC5}" presName="bgRect" presStyleLbl="bgShp" presStyleIdx="5" presStyleCnt="6" custScaleY="176005"/>
      <dgm:spPr/>
    </dgm:pt>
    <dgm:pt modelId="{2965F67D-4690-47DF-AF18-10E7C4FA673C}" type="pres">
      <dgm:prSet presAssocID="{E01FAD3C-2733-426A-9DB6-FAC54540CAC5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C4A8EADB-5AEC-46A8-91FD-54AC554C1E94}" type="pres">
      <dgm:prSet presAssocID="{E01FAD3C-2733-426A-9DB6-FAC54540CAC5}" presName="spaceRect" presStyleCnt="0"/>
      <dgm:spPr/>
    </dgm:pt>
    <dgm:pt modelId="{22230195-5F93-445B-9C5A-CCB8BFDFEC6F}" type="pres">
      <dgm:prSet presAssocID="{E01FAD3C-2733-426A-9DB6-FAC54540CAC5}" presName="parTx" presStyleLbl="revTx" presStyleIdx="6" presStyleCnt="7" custScaleY="226883">
        <dgm:presLayoutVars>
          <dgm:chMax val="0"/>
          <dgm:chPref val="0"/>
        </dgm:presLayoutVars>
      </dgm:prSet>
      <dgm:spPr/>
    </dgm:pt>
  </dgm:ptLst>
  <dgm:cxnLst>
    <dgm:cxn modelId="{C10E7004-2ECA-4041-9B28-44D00648B412}" type="presOf" srcId="{C485E222-DDCF-47BF-93AC-5638CB2ADA17}" destId="{BCCE23BA-DB6B-4C3D-A0CB-864CF7BC9A8B}" srcOrd="0" destOrd="0" presId="urn:microsoft.com/office/officeart/2018/2/layout/IconVerticalSolidList"/>
    <dgm:cxn modelId="{5DFF1B05-9AEF-49DC-B33C-2C88F28C138A}" srcId="{B86DA0C2-03CD-4FA2-BACF-5FA59EB025B4}" destId="{C821A3B5-29E5-4009-A038-44D9EAD7539C}" srcOrd="4" destOrd="0" parTransId="{7B99C649-6386-44F8-B0CB-77B97F2ADA53}" sibTransId="{97DC7949-35F2-4755-A618-ACE4877C6293}"/>
    <dgm:cxn modelId="{1416A022-973D-47EB-A672-25862E248CA2}" type="presOf" srcId="{AE7B8F6E-CAF1-4DE1-A8B5-D10ECB18FF57}" destId="{B3BFE96E-B6DB-46F6-B46C-C8965F4F9F83}" srcOrd="0" destOrd="2" presId="urn:microsoft.com/office/officeart/2018/2/layout/IconVerticalSolidList"/>
    <dgm:cxn modelId="{D1517026-F173-428A-BC4C-C03C827A9DA9}" type="presOf" srcId="{E01FAD3C-2733-426A-9DB6-FAC54540CAC5}" destId="{22230195-5F93-445B-9C5A-CCB8BFDFEC6F}" srcOrd="0" destOrd="0" presId="urn:microsoft.com/office/officeart/2018/2/layout/IconVerticalSolidList"/>
    <dgm:cxn modelId="{8A17222E-CEEA-474B-ABEB-1DFAE72B34BA}" type="presOf" srcId="{EA9FCB53-481D-4E07-9EAF-DC96D7F2FBB0}" destId="{B3BFE96E-B6DB-46F6-B46C-C8965F4F9F83}" srcOrd="0" destOrd="1" presId="urn:microsoft.com/office/officeart/2018/2/layout/IconVerticalSolidList"/>
    <dgm:cxn modelId="{EB24393A-2E3A-4E8E-ACD5-3AFF9D78A2A5}" srcId="{B86DA0C2-03CD-4FA2-BACF-5FA59EB025B4}" destId="{C485E222-DDCF-47BF-93AC-5638CB2ADA17}" srcOrd="3" destOrd="0" parTransId="{37623772-14DB-49E7-94C6-95FE759BB678}" sibTransId="{0786C961-D7C7-47DE-B760-B7FCFCDA9DCD}"/>
    <dgm:cxn modelId="{7EFBC743-C5E1-4A22-85F8-BE0F652E7808}" type="presOf" srcId="{C821A3B5-29E5-4009-A038-44D9EAD7539C}" destId="{5E739307-BFBA-4F5A-A596-46EB0362D120}" srcOrd="0" destOrd="0" presId="urn:microsoft.com/office/officeart/2018/2/layout/IconVerticalSolidList"/>
    <dgm:cxn modelId="{16741049-0B65-4E33-BE6B-F828BB98D80E}" type="presOf" srcId="{E801BDCF-3232-4BE9-80BF-A830BD3CA53B}" destId="{B3BFE96E-B6DB-46F6-B46C-C8965F4F9F83}" srcOrd="0" destOrd="0" presId="urn:microsoft.com/office/officeart/2018/2/layout/IconVerticalSolidList"/>
    <dgm:cxn modelId="{1AD9FF4D-797F-47B0-BEDF-59F5D8F1EF19}" srcId="{C821A3B5-29E5-4009-A038-44D9EAD7539C}" destId="{E801BDCF-3232-4BE9-80BF-A830BD3CA53B}" srcOrd="0" destOrd="0" parTransId="{91E0FA3E-8F0F-420A-86C3-5AB975C1569E}" sibTransId="{0647C864-CA6B-4FA0-8B88-98C5EFE3DD7D}"/>
    <dgm:cxn modelId="{913E2481-BB1C-40B3-8918-A5E4D8142BC8}" type="presOf" srcId="{0C9FF933-8665-4721-A201-F908FEB96E34}" destId="{2A8BC8DF-7A02-4C1A-9D31-9163F4AA2FE5}" srcOrd="0" destOrd="0" presId="urn:microsoft.com/office/officeart/2018/2/layout/IconVerticalSolidList"/>
    <dgm:cxn modelId="{AC135088-D76B-4496-95C2-DDE9C8322193}" srcId="{C821A3B5-29E5-4009-A038-44D9EAD7539C}" destId="{EA9FCB53-481D-4E07-9EAF-DC96D7F2FBB0}" srcOrd="1" destOrd="0" parTransId="{B0ABF4F6-0655-41B2-960C-B1F11F8A172E}" sibTransId="{108D4E16-D7CB-4495-9EB9-1E3847665C40}"/>
    <dgm:cxn modelId="{D3D3AD8C-55A0-4B22-A55A-0B9264510A2E}" srcId="{B86DA0C2-03CD-4FA2-BACF-5FA59EB025B4}" destId="{0E07DB64-49BB-4F2E-863A-77EC41F26045}" srcOrd="0" destOrd="0" parTransId="{657D4A0F-AC04-4000-85F5-88F07408228A}" sibTransId="{8E741AB6-51F2-48EC-998A-85696B5D9152}"/>
    <dgm:cxn modelId="{9B2B259C-6325-4D22-884B-07CFA8793E63}" type="presOf" srcId="{0E07DB64-49BB-4F2E-863A-77EC41F26045}" destId="{C3B07E56-A522-4EFA-871B-753CBD905767}" srcOrd="0" destOrd="0" presId="urn:microsoft.com/office/officeart/2018/2/layout/IconVerticalSolidList"/>
    <dgm:cxn modelId="{1ACEB1B9-F39A-4CA1-9F28-049B8E9F4053}" srcId="{B86DA0C2-03CD-4FA2-BACF-5FA59EB025B4}" destId="{0546DE10-9A21-4614-B198-EAF616073709}" srcOrd="1" destOrd="0" parTransId="{35795671-BAEB-4CB7-BC66-A10AC020169D}" sibTransId="{BEDA503E-A1DF-4ACD-A30F-319BD47BC4B4}"/>
    <dgm:cxn modelId="{0F5ECBBC-651B-41E5-B38C-8B33F41B4527}" srcId="{B86DA0C2-03CD-4FA2-BACF-5FA59EB025B4}" destId="{0C9FF933-8665-4721-A201-F908FEB96E34}" srcOrd="2" destOrd="0" parTransId="{C4A5CCF2-C1E8-4504-88F4-699D5C98AE80}" sibTransId="{5DB2327F-E3FC-474B-A093-BFF04522F90B}"/>
    <dgm:cxn modelId="{8C58CDCB-068E-47FA-B782-216980FBFCF5}" srcId="{B86DA0C2-03CD-4FA2-BACF-5FA59EB025B4}" destId="{E01FAD3C-2733-426A-9DB6-FAC54540CAC5}" srcOrd="5" destOrd="0" parTransId="{F101AB72-CCF4-4E2D-B63B-FC49484A9841}" sibTransId="{B71D00C7-C728-4B30-8E0E-589F4BBB765A}"/>
    <dgm:cxn modelId="{8718B6E1-3443-4F23-A1E3-3DF6A4FE4277}" type="presOf" srcId="{0546DE10-9A21-4614-B198-EAF616073709}" destId="{8AB73F74-EC53-4AD3-8530-2CA4600E8F2F}" srcOrd="0" destOrd="0" presId="urn:microsoft.com/office/officeart/2018/2/layout/IconVerticalSolidList"/>
    <dgm:cxn modelId="{4FBE0CE4-7840-41D9-B251-B9CC80B4C897}" srcId="{C821A3B5-29E5-4009-A038-44D9EAD7539C}" destId="{AE7B8F6E-CAF1-4DE1-A8B5-D10ECB18FF57}" srcOrd="2" destOrd="0" parTransId="{EFA62645-3B07-45EF-BEB9-66CE5D771D00}" sibTransId="{7C78FA74-9A99-4113-86BF-74C8F69FD316}"/>
    <dgm:cxn modelId="{B2C86EF7-A028-4957-9246-05697FB29390}" type="presOf" srcId="{B86DA0C2-03CD-4FA2-BACF-5FA59EB025B4}" destId="{95D7CEC6-3C31-4993-8226-F54BF43A3C6F}" srcOrd="0" destOrd="0" presId="urn:microsoft.com/office/officeart/2018/2/layout/IconVerticalSolidList"/>
    <dgm:cxn modelId="{E76726D2-F59D-4A04-AC4B-6CE076A8656C}" type="presParOf" srcId="{95D7CEC6-3C31-4993-8226-F54BF43A3C6F}" destId="{F20590CB-BD02-441C-A958-F2D7D3E8A2F7}" srcOrd="0" destOrd="0" presId="urn:microsoft.com/office/officeart/2018/2/layout/IconVerticalSolidList"/>
    <dgm:cxn modelId="{F16ADA51-1D4E-4820-9ABA-2E3A2A8AEBCA}" type="presParOf" srcId="{F20590CB-BD02-441C-A958-F2D7D3E8A2F7}" destId="{190BA653-32D1-4C0F-B1E7-A70892AD8F59}" srcOrd="0" destOrd="0" presId="urn:microsoft.com/office/officeart/2018/2/layout/IconVerticalSolidList"/>
    <dgm:cxn modelId="{2AD1A698-9704-40DE-8BEE-A0B13E13BFE5}" type="presParOf" srcId="{F20590CB-BD02-441C-A958-F2D7D3E8A2F7}" destId="{C279144F-F442-47EB-91C3-64305D13247A}" srcOrd="1" destOrd="0" presId="urn:microsoft.com/office/officeart/2018/2/layout/IconVerticalSolidList"/>
    <dgm:cxn modelId="{BDD418F0-85FD-44B3-8415-653FF6391693}" type="presParOf" srcId="{F20590CB-BD02-441C-A958-F2D7D3E8A2F7}" destId="{6435EDCC-596A-4400-962A-0DAB257001A2}" srcOrd="2" destOrd="0" presId="urn:microsoft.com/office/officeart/2018/2/layout/IconVerticalSolidList"/>
    <dgm:cxn modelId="{BFBA0FFD-DAF7-4661-B26A-4D045F7427D5}" type="presParOf" srcId="{F20590CB-BD02-441C-A958-F2D7D3E8A2F7}" destId="{C3B07E56-A522-4EFA-871B-753CBD905767}" srcOrd="3" destOrd="0" presId="urn:microsoft.com/office/officeart/2018/2/layout/IconVerticalSolidList"/>
    <dgm:cxn modelId="{A002BE8B-FCCF-4496-A676-06B3259BDA0E}" type="presParOf" srcId="{95D7CEC6-3C31-4993-8226-F54BF43A3C6F}" destId="{04B8F4DB-E724-469B-9117-896535D76E42}" srcOrd="1" destOrd="0" presId="urn:microsoft.com/office/officeart/2018/2/layout/IconVerticalSolidList"/>
    <dgm:cxn modelId="{758EFEF8-A409-4F47-A929-763AFE412953}" type="presParOf" srcId="{95D7CEC6-3C31-4993-8226-F54BF43A3C6F}" destId="{E390E5F6-47BA-4D7D-A0E2-3B2EBE14198A}" srcOrd="2" destOrd="0" presId="urn:microsoft.com/office/officeart/2018/2/layout/IconVerticalSolidList"/>
    <dgm:cxn modelId="{CF9ECBF8-F3F5-429B-9F38-4F7F5C66310C}" type="presParOf" srcId="{E390E5F6-47BA-4D7D-A0E2-3B2EBE14198A}" destId="{35B0C6A7-15F0-4B55-8B2F-26BA7683245E}" srcOrd="0" destOrd="0" presId="urn:microsoft.com/office/officeart/2018/2/layout/IconVerticalSolidList"/>
    <dgm:cxn modelId="{5339FA37-C4BB-4B64-8519-DF867CD405D6}" type="presParOf" srcId="{E390E5F6-47BA-4D7D-A0E2-3B2EBE14198A}" destId="{6CE341F0-9A08-49E1-AC52-B8B2A924FE1E}" srcOrd="1" destOrd="0" presId="urn:microsoft.com/office/officeart/2018/2/layout/IconVerticalSolidList"/>
    <dgm:cxn modelId="{6D3A4459-0770-4637-8DAB-A1A718CE5F42}" type="presParOf" srcId="{E390E5F6-47BA-4D7D-A0E2-3B2EBE14198A}" destId="{15B0C593-FECD-47EB-879E-94F8BDEFF650}" srcOrd="2" destOrd="0" presId="urn:microsoft.com/office/officeart/2018/2/layout/IconVerticalSolidList"/>
    <dgm:cxn modelId="{17607C49-F6AC-4854-8C35-CF118298BCF1}" type="presParOf" srcId="{E390E5F6-47BA-4D7D-A0E2-3B2EBE14198A}" destId="{8AB73F74-EC53-4AD3-8530-2CA4600E8F2F}" srcOrd="3" destOrd="0" presId="urn:microsoft.com/office/officeart/2018/2/layout/IconVerticalSolidList"/>
    <dgm:cxn modelId="{A8C913E6-7104-456A-9789-15118145D00A}" type="presParOf" srcId="{95D7CEC6-3C31-4993-8226-F54BF43A3C6F}" destId="{8123362D-1C44-49EA-B6AC-584BA43DB45C}" srcOrd="3" destOrd="0" presId="urn:microsoft.com/office/officeart/2018/2/layout/IconVerticalSolidList"/>
    <dgm:cxn modelId="{5CC84477-FBA5-4330-9EBD-5E8E61CA22DD}" type="presParOf" srcId="{95D7CEC6-3C31-4993-8226-F54BF43A3C6F}" destId="{9B1A8172-4CAF-4A18-8ABE-F8CB0D10CB41}" srcOrd="4" destOrd="0" presId="urn:microsoft.com/office/officeart/2018/2/layout/IconVerticalSolidList"/>
    <dgm:cxn modelId="{82F60E13-A17C-4C2B-95A0-6F7A78BE9214}" type="presParOf" srcId="{9B1A8172-4CAF-4A18-8ABE-F8CB0D10CB41}" destId="{A209128C-ED27-4FBB-9348-A359E8E81E8E}" srcOrd="0" destOrd="0" presId="urn:microsoft.com/office/officeart/2018/2/layout/IconVerticalSolidList"/>
    <dgm:cxn modelId="{33C96364-DE90-4B58-8C9A-72BE94B649AA}" type="presParOf" srcId="{9B1A8172-4CAF-4A18-8ABE-F8CB0D10CB41}" destId="{3EF10D76-BE66-4111-B7A9-508F9DF9497B}" srcOrd="1" destOrd="0" presId="urn:microsoft.com/office/officeart/2018/2/layout/IconVerticalSolidList"/>
    <dgm:cxn modelId="{253D21FF-4E87-421A-91F5-60A6A0075AB1}" type="presParOf" srcId="{9B1A8172-4CAF-4A18-8ABE-F8CB0D10CB41}" destId="{A0989A57-0795-4BD4-9E1E-72CD0ACA6186}" srcOrd="2" destOrd="0" presId="urn:microsoft.com/office/officeart/2018/2/layout/IconVerticalSolidList"/>
    <dgm:cxn modelId="{48E7D3F0-132F-439A-A7C3-5DA68DE99EA1}" type="presParOf" srcId="{9B1A8172-4CAF-4A18-8ABE-F8CB0D10CB41}" destId="{2A8BC8DF-7A02-4C1A-9D31-9163F4AA2FE5}" srcOrd="3" destOrd="0" presId="urn:microsoft.com/office/officeart/2018/2/layout/IconVerticalSolidList"/>
    <dgm:cxn modelId="{74330286-49ED-41C9-B416-688810DCEDD1}" type="presParOf" srcId="{95D7CEC6-3C31-4993-8226-F54BF43A3C6F}" destId="{63CEB30F-8FE2-4574-AC7C-7FE0D82D968E}" srcOrd="5" destOrd="0" presId="urn:microsoft.com/office/officeart/2018/2/layout/IconVerticalSolidList"/>
    <dgm:cxn modelId="{9EF27294-ECE6-4BA5-AE4F-942DF2E93295}" type="presParOf" srcId="{95D7CEC6-3C31-4993-8226-F54BF43A3C6F}" destId="{0D44EC5C-19AF-47DD-AA98-90A094C00508}" srcOrd="6" destOrd="0" presId="urn:microsoft.com/office/officeart/2018/2/layout/IconVerticalSolidList"/>
    <dgm:cxn modelId="{50A4A695-654F-41D6-A898-3AE0F007E72F}" type="presParOf" srcId="{0D44EC5C-19AF-47DD-AA98-90A094C00508}" destId="{A4D95EF5-253C-448D-A2EA-F7A8E2178858}" srcOrd="0" destOrd="0" presId="urn:microsoft.com/office/officeart/2018/2/layout/IconVerticalSolidList"/>
    <dgm:cxn modelId="{B67C0839-10F2-4900-91E1-27D56B15414C}" type="presParOf" srcId="{0D44EC5C-19AF-47DD-AA98-90A094C00508}" destId="{FA2D6CBD-3328-4E76-A2E4-1C21C67CD973}" srcOrd="1" destOrd="0" presId="urn:microsoft.com/office/officeart/2018/2/layout/IconVerticalSolidList"/>
    <dgm:cxn modelId="{5A64B314-8A58-4207-9C34-29017179C3BF}" type="presParOf" srcId="{0D44EC5C-19AF-47DD-AA98-90A094C00508}" destId="{20A264E8-1B75-45FB-86B0-76CCC7016F53}" srcOrd="2" destOrd="0" presId="urn:microsoft.com/office/officeart/2018/2/layout/IconVerticalSolidList"/>
    <dgm:cxn modelId="{E5FDEE49-83CB-4320-AFE8-E6FAB8EF1766}" type="presParOf" srcId="{0D44EC5C-19AF-47DD-AA98-90A094C00508}" destId="{BCCE23BA-DB6B-4C3D-A0CB-864CF7BC9A8B}" srcOrd="3" destOrd="0" presId="urn:microsoft.com/office/officeart/2018/2/layout/IconVerticalSolidList"/>
    <dgm:cxn modelId="{981D5057-D202-4CD5-8411-35DF5289043F}" type="presParOf" srcId="{95D7CEC6-3C31-4993-8226-F54BF43A3C6F}" destId="{F53A8C15-AA24-426C-A73D-8AE7DF3CA18B}" srcOrd="7" destOrd="0" presId="urn:microsoft.com/office/officeart/2018/2/layout/IconVerticalSolidList"/>
    <dgm:cxn modelId="{3F96ACDF-E95A-4345-A755-859601B30DA5}" type="presParOf" srcId="{95D7CEC6-3C31-4993-8226-F54BF43A3C6F}" destId="{2E825CDD-4D62-4ABC-B720-0DDDE84F28C1}" srcOrd="8" destOrd="0" presId="urn:microsoft.com/office/officeart/2018/2/layout/IconVerticalSolidList"/>
    <dgm:cxn modelId="{581CD37D-DCF2-4A15-BE34-ADBFA5614C79}" type="presParOf" srcId="{2E825CDD-4D62-4ABC-B720-0DDDE84F28C1}" destId="{E36D7444-E0FE-4C36-98E4-B114E017A752}" srcOrd="0" destOrd="0" presId="urn:microsoft.com/office/officeart/2018/2/layout/IconVerticalSolidList"/>
    <dgm:cxn modelId="{32418825-2305-4682-A8BA-5FD42B5ECFB2}" type="presParOf" srcId="{2E825CDD-4D62-4ABC-B720-0DDDE84F28C1}" destId="{E74215A1-ADC5-4326-B6B9-9B811CC9721D}" srcOrd="1" destOrd="0" presId="urn:microsoft.com/office/officeart/2018/2/layout/IconVerticalSolidList"/>
    <dgm:cxn modelId="{D8473403-E6A2-4ADB-AAB6-1D22B14CD33B}" type="presParOf" srcId="{2E825CDD-4D62-4ABC-B720-0DDDE84F28C1}" destId="{B3C190B7-9A37-4F66-A21B-51BD92C47FF8}" srcOrd="2" destOrd="0" presId="urn:microsoft.com/office/officeart/2018/2/layout/IconVerticalSolidList"/>
    <dgm:cxn modelId="{4DAB0F51-1642-4B3A-BA92-C52A9C89F2F4}" type="presParOf" srcId="{2E825CDD-4D62-4ABC-B720-0DDDE84F28C1}" destId="{5E739307-BFBA-4F5A-A596-46EB0362D120}" srcOrd="3" destOrd="0" presId="urn:microsoft.com/office/officeart/2018/2/layout/IconVerticalSolidList"/>
    <dgm:cxn modelId="{D8F5F7E0-CA19-4487-AF32-0EE8B56F0A94}" type="presParOf" srcId="{2E825CDD-4D62-4ABC-B720-0DDDE84F28C1}" destId="{B3BFE96E-B6DB-46F6-B46C-C8965F4F9F83}" srcOrd="4" destOrd="0" presId="urn:microsoft.com/office/officeart/2018/2/layout/IconVerticalSolidList"/>
    <dgm:cxn modelId="{10F513CF-0392-4580-992A-00D8118E5764}" type="presParOf" srcId="{95D7CEC6-3C31-4993-8226-F54BF43A3C6F}" destId="{55C58A3E-51E8-4D7F-AED4-5AD114BB07CA}" srcOrd="9" destOrd="0" presId="urn:microsoft.com/office/officeart/2018/2/layout/IconVerticalSolidList"/>
    <dgm:cxn modelId="{EFF67781-9BAF-436A-9D9C-2A543479B991}" type="presParOf" srcId="{95D7CEC6-3C31-4993-8226-F54BF43A3C6F}" destId="{A5B58AC8-FC0A-430B-80F1-37DB3C8EEFAC}" srcOrd="10" destOrd="0" presId="urn:microsoft.com/office/officeart/2018/2/layout/IconVerticalSolidList"/>
    <dgm:cxn modelId="{07A2673F-A35C-42D3-B88D-4AD05D2EBF31}" type="presParOf" srcId="{A5B58AC8-FC0A-430B-80F1-37DB3C8EEFAC}" destId="{A0FA0CBE-6B5E-4480-B0B6-FEF844B6E1E4}" srcOrd="0" destOrd="0" presId="urn:microsoft.com/office/officeart/2018/2/layout/IconVerticalSolidList"/>
    <dgm:cxn modelId="{ABEDB23A-64D1-49FC-8AFD-F2EB46DE5282}" type="presParOf" srcId="{A5B58AC8-FC0A-430B-80F1-37DB3C8EEFAC}" destId="{2965F67D-4690-47DF-AF18-10E7C4FA673C}" srcOrd="1" destOrd="0" presId="urn:microsoft.com/office/officeart/2018/2/layout/IconVerticalSolidList"/>
    <dgm:cxn modelId="{16E1A383-156C-4A32-985F-64CB818962CB}" type="presParOf" srcId="{A5B58AC8-FC0A-430B-80F1-37DB3C8EEFAC}" destId="{C4A8EADB-5AEC-46A8-91FD-54AC554C1E94}" srcOrd="2" destOrd="0" presId="urn:microsoft.com/office/officeart/2018/2/layout/IconVerticalSolidList"/>
    <dgm:cxn modelId="{B7F96A68-3157-411C-9170-F94611F11F88}" type="presParOf" srcId="{A5B58AC8-FC0A-430B-80F1-37DB3C8EEFAC}" destId="{22230195-5F93-445B-9C5A-CCB8BFDFE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A653-32D1-4C0F-B1E7-A70892AD8F59}">
      <dsp:nvSpPr>
        <dsp:cNvPr id="0" name=""/>
        <dsp:cNvSpPr/>
      </dsp:nvSpPr>
      <dsp:spPr>
        <a:xfrm>
          <a:off x="0" y="3431"/>
          <a:ext cx="9720262" cy="43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9144F-F442-47EB-91C3-64305D13247A}">
      <dsp:nvSpPr>
        <dsp:cNvPr id="0" name=""/>
        <dsp:cNvSpPr/>
      </dsp:nvSpPr>
      <dsp:spPr>
        <a:xfrm>
          <a:off x="131956" y="101580"/>
          <a:ext cx="239920" cy="239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7E56-A522-4EFA-871B-753CBD905767}">
      <dsp:nvSpPr>
        <dsp:cNvPr id="0" name=""/>
        <dsp:cNvSpPr/>
      </dsp:nvSpPr>
      <dsp:spPr>
        <a:xfrm>
          <a:off x="503834" y="3431"/>
          <a:ext cx="9215935" cy="43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 Write the most confusing code possible in the Perl language.</a:t>
          </a:r>
        </a:p>
      </dsp:txBody>
      <dsp:txXfrm>
        <a:off x="503834" y="3431"/>
        <a:ext cx="9215935" cy="436219"/>
      </dsp:txXfrm>
    </dsp:sp>
    <dsp:sp modelId="{35B0C6A7-15F0-4B55-8B2F-26BA7683245E}">
      <dsp:nvSpPr>
        <dsp:cNvPr id="0" name=""/>
        <dsp:cNvSpPr/>
      </dsp:nvSpPr>
      <dsp:spPr>
        <a:xfrm>
          <a:off x="0" y="548706"/>
          <a:ext cx="9720262" cy="43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341F0-9A08-49E1-AC52-B8B2A924FE1E}">
      <dsp:nvSpPr>
        <dsp:cNvPr id="0" name=""/>
        <dsp:cNvSpPr/>
      </dsp:nvSpPr>
      <dsp:spPr>
        <a:xfrm>
          <a:off x="131956" y="646855"/>
          <a:ext cx="239920" cy="239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73F74-EC53-4AD3-8530-2CA4600E8F2F}">
      <dsp:nvSpPr>
        <dsp:cNvPr id="0" name=""/>
        <dsp:cNvSpPr/>
      </dsp:nvSpPr>
      <dsp:spPr>
        <a:xfrm>
          <a:off x="503834" y="548706"/>
          <a:ext cx="9215935" cy="43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 Make something ugly, vile, creative, and deceptive. No line requirement, just make it disgusting.</a:t>
          </a:r>
        </a:p>
      </dsp:txBody>
      <dsp:txXfrm>
        <a:off x="503834" y="548706"/>
        <a:ext cx="9215935" cy="436219"/>
      </dsp:txXfrm>
    </dsp:sp>
    <dsp:sp modelId="{A209128C-ED27-4FBB-9348-A359E8E81E8E}">
      <dsp:nvSpPr>
        <dsp:cNvPr id="0" name=""/>
        <dsp:cNvSpPr/>
      </dsp:nvSpPr>
      <dsp:spPr>
        <a:xfrm>
          <a:off x="0" y="1093981"/>
          <a:ext cx="9720262" cy="43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0D76-BE66-4111-B7A9-508F9DF9497B}">
      <dsp:nvSpPr>
        <dsp:cNvPr id="0" name=""/>
        <dsp:cNvSpPr/>
      </dsp:nvSpPr>
      <dsp:spPr>
        <a:xfrm>
          <a:off x="131956" y="1192130"/>
          <a:ext cx="239920" cy="239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BC8DF-7A02-4C1A-9D31-9163F4AA2FE5}">
      <dsp:nvSpPr>
        <dsp:cNvPr id="0" name=""/>
        <dsp:cNvSpPr/>
      </dsp:nvSpPr>
      <dsp:spPr>
        <a:xfrm>
          <a:off x="503834" y="1093981"/>
          <a:ext cx="9215935" cy="43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 Do NOT discuss with your classmates.</a:t>
          </a:r>
        </a:p>
      </dsp:txBody>
      <dsp:txXfrm>
        <a:off x="503834" y="1093981"/>
        <a:ext cx="9215935" cy="436219"/>
      </dsp:txXfrm>
    </dsp:sp>
    <dsp:sp modelId="{A4D95EF5-253C-448D-A2EA-F7A8E2178858}">
      <dsp:nvSpPr>
        <dsp:cNvPr id="0" name=""/>
        <dsp:cNvSpPr/>
      </dsp:nvSpPr>
      <dsp:spPr>
        <a:xfrm>
          <a:off x="0" y="1639255"/>
          <a:ext cx="9720262" cy="436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6CBD-3328-4E76-A2E4-1C21C67CD973}">
      <dsp:nvSpPr>
        <dsp:cNvPr id="0" name=""/>
        <dsp:cNvSpPr/>
      </dsp:nvSpPr>
      <dsp:spPr>
        <a:xfrm>
          <a:off x="131956" y="1737405"/>
          <a:ext cx="239920" cy="2399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E23BA-DB6B-4C3D-A0CB-864CF7BC9A8B}">
      <dsp:nvSpPr>
        <dsp:cNvPr id="0" name=""/>
        <dsp:cNvSpPr/>
      </dsp:nvSpPr>
      <dsp:spPr>
        <a:xfrm>
          <a:off x="503834" y="1639255"/>
          <a:ext cx="9215935" cy="43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 No vibe coding. DO NOT USE AI.</a:t>
          </a:r>
        </a:p>
      </dsp:txBody>
      <dsp:txXfrm>
        <a:off x="503834" y="1639255"/>
        <a:ext cx="9215935" cy="436219"/>
      </dsp:txXfrm>
    </dsp:sp>
    <dsp:sp modelId="{E36D7444-E0FE-4C36-98E4-B114E017A752}">
      <dsp:nvSpPr>
        <dsp:cNvPr id="0" name=""/>
        <dsp:cNvSpPr/>
      </dsp:nvSpPr>
      <dsp:spPr>
        <a:xfrm>
          <a:off x="0" y="2184530"/>
          <a:ext cx="9720262" cy="735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215A1-ADC5-4326-B6B9-9B811CC9721D}">
      <dsp:nvSpPr>
        <dsp:cNvPr id="0" name=""/>
        <dsp:cNvSpPr/>
      </dsp:nvSpPr>
      <dsp:spPr>
        <a:xfrm>
          <a:off x="131956" y="2432569"/>
          <a:ext cx="239920" cy="2399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39307-BFBA-4F5A-A596-46EB0362D120}">
      <dsp:nvSpPr>
        <dsp:cNvPr id="0" name=""/>
        <dsp:cNvSpPr/>
      </dsp:nvSpPr>
      <dsp:spPr>
        <a:xfrm>
          <a:off x="503834" y="2334420"/>
          <a:ext cx="4374117" cy="43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 Send the following to </a:t>
          </a:r>
          <a:r>
            <a:rPr lang="en-US" sz="1500" kern="1200">
              <a:hlinkClick xmlns:r="http://schemas.openxmlformats.org/officeDocument/2006/relationships" r:id="rId11"/>
            </a:rPr>
            <a:t>richard.thompson@nps.edu</a:t>
          </a:r>
          <a:r>
            <a:rPr lang="en-US" sz="1500" kern="1200"/>
            <a:t> </a:t>
          </a:r>
        </a:p>
      </dsp:txBody>
      <dsp:txXfrm>
        <a:off x="503834" y="2334420"/>
        <a:ext cx="4374117" cy="436219"/>
      </dsp:txXfrm>
    </dsp:sp>
    <dsp:sp modelId="{B3BFE96E-B6DB-46F6-B46C-C8965F4F9F83}">
      <dsp:nvSpPr>
        <dsp:cNvPr id="0" name=""/>
        <dsp:cNvSpPr/>
      </dsp:nvSpPr>
      <dsp:spPr>
        <a:xfrm>
          <a:off x="4877951" y="2334420"/>
          <a:ext cx="4841817" cy="436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Github</a:t>
          </a:r>
          <a:r>
            <a:rPr lang="en-US" sz="1100" kern="1200"/>
            <a:t> link. It must run. If there are any special flags to run, let me know.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brief list of three things you did to obfuscate your code. Three things for an A, Two things for a B, One thing for a C.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tell me what it does in the email.</a:t>
          </a:r>
        </a:p>
      </dsp:txBody>
      <dsp:txXfrm>
        <a:off x="4877951" y="2334420"/>
        <a:ext cx="4841817" cy="436219"/>
      </dsp:txXfrm>
    </dsp:sp>
    <dsp:sp modelId="{A0FA0CBE-6B5E-4480-B0B6-FEF844B6E1E4}">
      <dsp:nvSpPr>
        <dsp:cNvPr id="0" name=""/>
        <dsp:cNvSpPr/>
      </dsp:nvSpPr>
      <dsp:spPr>
        <a:xfrm>
          <a:off x="0" y="3140554"/>
          <a:ext cx="9720262" cy="7677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5F67D-4690-47DF-AF18-10E7C4FA673C}">
      <dsp:nvSpPr>
        <dsp:cNvPr id="0" name=""/>
        <dsp:cNvSpPr/>
      </dsp:nvSpPr>
      <dsp:spPr>
        <a:xfrm>
          <a:off x="131956" y="3404478"/>
          <a:ext cx="239920" cy="239920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30195-5F93-445B-9C5A-CCB8BFDFEC6F}">
      <dsp:nvSpPr>
        <dsp:cNvPr id="0" name=""/>
        <dsp:cNvSpPr/>
      </dsp:nvSpPr>
      <dsp:spPr>
        <a:xfrm>
          <a:off x="503834" y="3029584"/>
          <a:ext cx="9215935" cy="989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7" tIns="46167" rIns="46167" bIns="4616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 In class we will do a code demonstration where I will roast you. After a period of ‘admiring’ your code, we will give you a chance to explain how it works. </a:t>
          </a:r>
          <a:r>
            <a:rPr lang="en-US" sz="1500" b="1" kern="1200"/>
            <a:t>You must be able to explain how it works. </a:t>
          </a:r>
          <a:r>
            <a:rPr lang="en-US" sz="1500" kern="1200"/>
            <a:t>There will be prizes for the worst (best) coders!</a:t>
          </a:r>
        </a:p>
      </dsp:txBody>
      <dsp:txXfrm>
        <a:off x="503834" y="3029584"/>
        <a:ext cx="9215935" cy="989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7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748868-3559-47B0-B55B-FAE1188853E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D2D3F5-43CA-46EB-8B1D-760DFE2C82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occc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0A62A-81FF-EE34-686D-981BFF0D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Perl jam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58473E-AC07-A53E-ADD8-9958F52E41BB}"/>
              </a:ext>
            </a:extLst>
          </p:cNvPr>
          <p:cNvSpPr txBox="1"/>
          <p:nvPr/>
        </p:nvSpPr>
        <p:spPr>
          <a:xfrm>
            <a:off x="8365185" y="2448683"/>
            <a:ext cx="36989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“It's not that Perl programmers are idiots, it's that the language rewards idiotic behavior in a way that no other language or tool has ever done.”</a:t>
            </a:r>
          </a:p>
          <a:p>
            <a:endParaRPr lang="en-US"/>
          </a:p>
          <a:p>
            <a:r>
              <a:rPr lang="en-US"/>
              <a:t>				- Erik </a:t>
            </a:r>
            <a:r>
              <a:rPr lang="en-US" err="1"/>
              <a:t>Naggum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528A6-3CE9-13B5-865A-819E7349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does this code do?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621506-746A-9DC1-2876-525E7351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79"/>
          <a:stretch>
            <a:fillRect/>
          </a:stretch>
        </p:blipFill>
        <p:spPr>
          <a:xfrm>
            <a:off x="6096000" y="872506"/>
            <a:ext cx="5459470" cy="51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A4C9-69DA-661D-DD82-41BA3AA5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Prints the current phase of the moon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392353-5035-B4E8-660D-25CFD851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02" y="2626237"/>
            <a:ext cx="264436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FC85E-6609-054E-90EB-1A8715A3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International Obfuscated C Code Contest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74A4-D1D0-874E-7E76-E46D4F27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Write the most confusing code. </a:t>
            </a:r>
            <a:r>
              <a:rPr lang="en-US">
                <a:solidFill>
                  <a:srgbClr val="FFFFFF"/>
                </a:solidFill>
                <a:hlinkClick r:id="rId2"/>
              </a:rPr>
              <a:t>https://www.ioccc.org/index.html</a:t>
            </a:r>
            <a:r>
              <a:rPr lang="en-US">
                <a:solidFill>
                  <a:srgbClr val="FFFFFF"/>
                </a:solidFill>
              </a:rPr>
              <a:t>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How to “de-obfuscate” Jim Hague's IOCCC winner program | by Laura Roudge |  Medium">
            <a:extLst>
              <a:ext uri="{FF2B5EF4-FFF2-40B4-BE49-F238E27FC236}">
                <a16:creationId xmlns:a16="http://schemas.microsoft.com/office/drawing/2014/main" id="{856C4514-E9D7-2415-04C6-C46B163A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r="25683" b="-1"/>
          <a:stretch>
            <a:fillRect/>
          </a:stretch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bfuscated C Mandelbrot- and Julia-set Generator - Home">
            <a:extLst>
              <a:ext uri="{FF2B5EF4-FFF2-40B4-BE49-F238E27FC236}">
                <a16:creationId xmlns:a16="http://schemas.microsoft.com/office/drawing/2014/main" id="{3636F20F-1A38-0E12-6550-FF6E6C9D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21" y="3704463"/>
            <a:ext cx="3619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7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8A5E-86F9-07E6-4251-4821BF6E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C428-302E-D384-C3EC-25BC0B2D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5966607" cy="40233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- General purpose scripting language</a:t>
            </a:r>
          </a:p>
          <a:p>
            <a:pPr lvl="1"/>
            <a:r>
              <a:rPr lang="en-US"/>
              <a:t>System administration, parsing logs, web development, finance apps (AAAAH!), bio informatics.</a:t>
            </a:r>
          </a:p>
          <a:p>
            <a:r>
              <a:rPr lang="en-US"/>
              <a:t>- Popular in the 80s, 90s, still used today.</a:t>
            </a:r>
          </a:p>
          <a:p>
            <a:r>
              <a:rPr lang="en-US"/>
              <a:t>- Comes pre-installed on Mac/Linux</a:t>
            </a:r>
          </a:p>
          <a:p>
            <a:r>
              <a:rPr lang="en-US"/>
              <a:t>- Excellent support for text manipulation </a:t>
            </a:r>
          </a:p>
          <a:p>
            <a:r>
              <a:rPr lang="en-US"/>
              <a:t>- Notorious for convoluted development. Famous for being “write only” </a:t>
            </a:r>
            <a:r>
              <a:rPr lang="en-US" err="1"/>
              <a:t>haha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32C6-DE3E-8BBB-4004-3B7048BE6324}"/>
              </a:ext>
            </a:extLst>
          </p:cNvPr>
          <p:cNvSpPr txBox="1"/>
          <p:nvPr/>
        </p:nvSpPr>
        <p:spPr>
          <a:xfrm>
            <a:off x="7382454" y="884503"/>
            <a:ext cx="3895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“</a:t>
            </a:r>
            <a:r>
              <a:rPr lang="en-US" i="1"/>
              <a:t>If Perl is the solution, you're solving the wrong problem.”</a:t>
            </a:r>
          </a:p>
          <a:p>
            <a:endParaRPr lang="en-US"/>
          </a:p>
          <a:p>
            <a:r>
              <a:rPr lang="en-US"/>
              <a:t>				- Erik </a:t>
            </a:r>
            <a:r>
              <a:rPr lang="en-US" err="1"/>
              <a:t>Naggum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5FA26-4C87-0112-DEE0-FC800083219E}"/>
              </a:ext>
            </a:extLst>
          </p:cNvPr>
          <p:cNvSpPr txBox="1"/>
          <p:nvPr/>
        </p:nvSpPr>
        <p:spPr>
          <a:xfrm>
            <a:off x="7382454" y="2551268"/>
            <a:ext cx="4355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“</a:t>
            </a:r>
            <a:r>
              <a:rPr lang="en-US" i="1"/>
              <a:t>The camel has evolved to be relatively self-sufficient. On the other hand, the camel has not evolved to smell good. Neither has Perl.”</a:t>
            </a:r>
          </a:p>
          <a:p>
            <a:endParaRPr lang="en-US"/>
          </a:p>
          <a:p>
            <a:r>
              <a:rPr lang="en-US"/>
              <a:t>			- Larry Wall – inventor of Perl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9E510-FDB1-2641-ED1F-C40F120EAB07}"/>
              </a:ext>
            </a:extLst>
          </p:cNvPr>
          <p:cNvSpPr txBox="1"/>
          <p:nvPr/>
        </p:nvSpPr>
        <p:spPr>
          <a:xfrm>
            <a:off x="7489822" y="4773168"/>
            <a:ext cx="4140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“There's really no way to fix this and still keep Perl pathologically eclectic.”</a:t>
            </a:r>
          </a:p>
          <a:p>
            <a:endParaRPr lang="en-US"/>
          </a:p>
          <a:p>
            <a:r>
              <a:rPr lang="en-US"/>
              <a:t>			- Larry Wall</a:t>
            </a:r>
          </a:p>
        </p:txBody>
      </p:sp>
    </p:spTree>
    <p:extLst>
      <p:ext uri="{BB962C8B-B14F-4D97-AF65-F5344CB8AC3E}">
        <p14:creationId xmlns:p14="http://schemas.microsoft.com/office/powerpoint/2010/main" val="62994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0A56-684E-D85B-3A68-DF9F9CC6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Perl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18CEF-37AD-5E3E-C2B4-27BC7167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67" y="2212651"/>
            <a:ext cx="2486209" cy="1425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3228A-778D-73B9-E3D6-73FE4D5D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72" y="2212651"/>
            <a:ext cx="4299768" cy="1081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F629D-2B09-429D-D042-CDF5F27EF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67" y="4050004"/>
            <a:ext cx="3967230" cy="954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72091E-6EF5-B89E-217E-3F2FDA692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475" y="3952350"/>
            <a:ext cx="3408697" cy="1149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3B59C-2044-1D2B-972D-AE84B643E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267" y="5220239"/>
            <a:ext cx="2636964" cy="108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4224D4-A8C7-5AE4-2563-DA075DFAF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350" y="5416688"/>
            <a:ext cx="6117027" cy="466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B2891B-D606-3DF3-02AE-F134EEA42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9279" y="2212651"/>
            <a:ext cx="272819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70DD4-ED56-9A27-D88A-8376EF96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94F3-0CBE-49E5-04A4-4CB13AF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Perl examples – Fizz buzz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43034-93AD-F8C0-C1FE-F6D80AFD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80" y="2604726"/>
            <a:ext cx="5620695" cy="1499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23785-0C89-C85C-3D8E-56F43C1C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08" y="5297157"/>
            <a:ext cx="9021783" cy="52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12D70-F51C-D37F-2E3C-3CC58415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102" y="2142761"/>
            <a:ext cx="3714898" cy="26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D628-126B-FD36-223E-1ADFBF7C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Perl type abuse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9E72E-05AC-9F6D-BE55-35F631A0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25" y="2458567"/>
            <a:ext cx="5712781" cy="1166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FAEAB-B092-FFDA-EAA3-24E8E36B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48" y="3998996"/>
            <a:ext cx="5093215" cy="1216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BD4CB-C1F5-BEFE-F212-E3EF072E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25" y="3998996"/>
            <a:ext cx="2614235" cy="1059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BA5238-2BEC-5047-A41A-B43A5B994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56" y="2456325"/>
            <a:ext cx="2614235" cy="11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FB36-FB27-4E1B-3D04-12D95C0F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Lab requirements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5179F1-9CEC-4DC6-70F3-1A3E1E085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255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64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99E978EDF93408B1F02CFF5CC7683" ma:contentTypeVersion="3" ma:contentTypeDescription="Create a new document." ma:contentTypeScope="" ma:versionID="b46142b3f9d040328715e8f575261e31">
  <xsd:schema xmlns:xsd="http://www.w3.org/2001/XMLSchema" xmlns:xs="http://www.w3.org/2001/XMLSchema" xmlns:p="http://schemas.microsoft.com/office/2006/metadata/properties" xmlns:ns2="177da464-c360-4e1f-8bc1-74dc22d0f67c" targetNamespace="http://schemas.microsoft.com/office/2006/metadata/properties" ma:root="true" ma:fieldsID="4d8b96f3057443f3c44fbaaa99e0014c" ns2:_="">
    <xsd:import namespace="177da464-c360-4e1f-8bc1-74dc22d0f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da464-c360-4e1f-8bc1-74dc22d0f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516CBC-83EE-4CA4-BE57-19914B8D10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9C77C5-1843-4DA1-BC4B-5EB0F030DF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EC893-93FB-493F-AC79-1FAE8D4B0516}">
  <ds:schemaRefs>
    <ds:schemaRef ds:uri="177da464-c360-4e1f-8bc1-74dc22d0f6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Perl jam</vt:lpstr>
      <vt:lpstr>What does this code do?</vt:lpstr>
      <vt:lpstr>Prints the current phase of the moon</vt:lpstr>
      <vt:lpstr>The International Obfuscated C Code Contest</vt:lpstr>
      <vt:lpstr>perl</vt:lpstr>
      <vt:lpstr>Perl examples</vt:lpstr>
      <vt:lpstr>Perl examples – Fizz buzz</vt:lpstr>
      <vt:lpstr>Perl type abuse</vt:lpstr>
      <vt:lpstr>Lab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Richard (CDR)</dc:creator>
  <cp:revision>1</cp:revision>
  <dcterms:created xsi:type="dcterms:W3CDTF">2025-09-10T21:22:54Z</dcterms:created>
  <dcterms:modified xsi:type="dcterms:W3CDTF">2025-10-14T16:54:55Z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2025-09-10T21:23:03Z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1655545c-d5d2-40da-a934-f2e3fef6de36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10, 3, 0, 1</vt:lpwstr>
  </property>
  <property fmtid="{D5CDD505-2E9C-101B-9397-08002B2CF9AE}" pid="10" name="ContentTypeId">
    <vt:lpwstr>0x010100D4899E978EDF93408B1F02CFF5CC7683</vt:lpwstr>
  </property>
  <property fmtid="{D5CDD505-2E9C-101B-9397-08002B2CF9AE}" pid="11" name="ComplianceAssetId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</Properties>
</file>