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-9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F0C9-B6B3-4E32-BBBC-1AAF884BB291}" type="datetimeFigureOut">
              <a:rPr lang="en-US" smtClean="0"/>
              <a:t>6/6/16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35268-B7A0-40A1-9693-9641AD72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4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910F-0D88-44E7-9D16-729126A4368A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F760-62F5-417C-B9F2-8B4B78CC9BCD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C9C65-3AA0-4851-8075-1EB08FC69F4E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366BEE-34BB-4E8F-AB0B-A88608F1D06F}" type="datetime1">
              <a:rPr lang="en-US" smtClean="0"/>
              <a:t>6/6/16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97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41EC-57CC-43A3-9CD2-BCDE132CB878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8B8C-9D91-411E-9226-EACD3B4EF0B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5E28-59B3-4DC3-956B-9FB152C1BC05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D323-1CAC-4E82-BB2A-8ED5409FFC7C}" type="datetime1">
              <a:rPr lang="en-US" smtClean="0"/>
              <a:t>6/6/16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804C-C846-4F9E-A744-DDD27AF7B023}" type="datetime1">
              <a:rPr lang="en-US" smtClean="0"/>
              <a:t>6/6/16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994C-F133-4678-952F-7A0A2923313C}" type="datetime1">
              <a:rPr lang="en-US" smtClean="0"/>
              <a:t>6/6/16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09A3-4844-41E9-82A2-94A6F337D48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5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C22AF-0AE9-4FD1-B79D-72A2C78BEA1F}" type="datetime1">
              <a:rPr lang="en-US" smtClean="0"/>
              <a:t>6/6/16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3D976A-48E0-4A2F-BA6C-64A94F7F9C41}" type="datetime1">
              <a:rPr lang="en-US" smtClean="0"/>
              <a:t>6/6/16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8F6E-5A8E-4E85-A435-8315B0AC795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3800" y="656272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833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Intro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8119" y="4301791"/>
            <a:ext cx="6053070" cy="1068700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300" dirty="0" smtClean="0"/>
              <a:t>Darci Burdge</a:t>
            </a:r>
          </a:p>
          <a:p>
            <a:pPr algn="ctr"/>
            <a:r>
              <a:rPr lang="en-US" sz="7300" dirty="0" smtClean="0"/>
              <a:t>Stoney Jackson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24" y="735057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24" y="2163650"/>
            <a:ext cx="9022815" cy="33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version control system</a:t>
            </a:r>
          </a:p>
          <a:p>
            <a:r>
              <a:rPr lang="en-US" sz="3600" dirty="0" smtClean="0"/>
              <a:t>It allows you to keep track of changes to a set of files over time</a:t>
            </a:r>
          </a:p>
          <a:p>
            <a:r>
              <a:rPr lang="en-US" sz="3600" dirty="0" smtClean="0"/>
              <a:t>You can also revert back to the previous state of a file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93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730"/>
            <a:ext cx="10515600" cy="1325563"/>
          </a:xfrm>
        </p:spPr>
        <p:txBody>
          <a:bodyPr/>
          <a:lstStyle/>
          <a:p>
            <a:r>
              <a:rPr lang="en-US" dirty="0" smtClean="0"/>
              <a:t>Team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3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Roles:</a:t>
            </a:r>
          </a:p>
          <a:p>
            <a:pPr lvl="1"/>
            <a:r>
              <a:rPr lang="en-US" sz="3200" dirty="0" smtClean="0"/>
              <a:t>Driver</a:t>
            </a:r>
            <a:r>
              <a:rPr lang="en-US" sz="3200" dirty="0"/>
              <a:t>: Creates and maintains a local </a:t>
            </a: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repository</a:t>
            </a:r>
            <a:endParaRPr lang="en-US" sz="3200" dirty="0"/>
          </a:p>
          <a:p>
            <a:pPr lvl="1"/>
            <a:r>
              <a:rPr lang="en-US" sz="3200" dirty="0"/>
              <a:t>Navigator: Ensures that the team </a:t>
            </a:r>
            <a:r>
              <a:rPr lang="en-US" sz="3200" dirty="0" smtClean="0"/>
              <a:t>is following </a:t>
            </a:r>
            <a:r>
              <a:rPr lang="en-US" sz="3200" dirty="0"/>
              <a:t>the </a:t>
            </a:r>
            <a:r>
              <a:rPr lang="en-US" sz="3200" dirty="0" smtClean="0"/>
              <a:t>activity</a:t>
            </a:r>
            <a:endParaRPr lang="en-US" sz="3200" dirty="0"/>
          </a:p>
          <a:p>
            <a:pPr lvl="1"/>
            <a:r>
              <a:rPr lang="en-US" sz="3200" dirty="0"/>
              <a:t>Recorder: Records all answers and </a:t>
            </a:r>
            <a:r>
              <a:rPr lang="en-US" sz="3200" dirty="0" smtClean="0"/>
              <a:t>questions</a:t>
            </a:r>
            <a:endParaRPr lang="en-US" sz="3200" dirty="0"/>
          </a:p>
          <a:p>
            <a:r>
              <a:rPr lang="en-US" sz="3600" dirty="0" smtClean="0"/>
              <a:t>For teams of 2, combine the navigator and recorder roles</a:t>
            </a:r>
          </a:p>
          <a:p>
            <a:r>
              <a:rPr lang="en-US" sz="3600" dirty="0" smtClean="0"/>
              <a:t>Record answers to questions on a </a:t>
            </a:r>
            <a:r>
              <a:rPr lang="en-US" sz="3600" dirty="0" err="1" smtClean="0"/>
              <a:t>titanpad</a:t>
            </a:r>
            <a:r>
              <a:rPr lang="en-US" sz="3600" dirty="0" smtClean="0"/>
              <a:t>; use your first names, </a:t>
            </a:r>
            <a:r>
              <a:rPr lang="en-US" sz="3600" smtClean="0"/>
              <a:t>for example, </a:t>
            </a:r>
            <a:r>
              <a:rPr lang="en-US" sz="3600" dirty="0" smtClean="0"/>
              <a:t>titanpad.com/</a:t>
            </a:r>
            <a:r>
              <a:rPr lang="en-US" sz="3600" dirty="0" err="1" smtClean="0"/>
              <a:t>JoeMarySue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8854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we are – foss2serve.org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433544"/>
            <a:ext cx="10753725" cy="4564622"/>
          </a:xfrm>
        </p:spPr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sz="1800" dirty="0"/>
              <a:t>This material is based on work supported by the National Science Foundation under Grant Nos. DUE-1225708, DUE-1225738, DUE-1225688, </a:t>
            </a:r>
            <a:r>
              <a:rPr lang="en-US" sz="1800" dirty="0" smtClean="0"/>
              <a:t>DUE-1525039, </a:t>
            </a:r>
            <a:r>
              <a:rPr lang="en-US" sz="1800" dirty="0"/>
              <a:t>DUE-1524898, and DUE-1524877. Any opinions, findings and conclusions or recommendations expressed in this material are those of the author(s) and do not necessarily reflect the views of the National Science Foundation (NSF).</a:t>
            </a:r>
            <a:endParaRPr lang="en-US" sz="1800" dirty="0" smtClean="0"/>
          </a:p>
          <a:p>
            <a:r>
              <a:rPr lang="en-US" dirty="0" smtClean="0"/>
              <a:t>Copyright and Licensing</a:t>
            </a:r>
          </a:p>
          <a:p>
            <a:pPr lvl="1"/>
            <a:r>
              <a:rPr lang="en-US" sz="1800" dirty="0"/>
              <a:t>This work is copyrighted by </a:t>
            </a:r>
            <a:r>
              <a:rPr lang="en-US" sz="1800" dirty="0" err="1" smtClean="0"/>
              <a:t>Darci</a:t>
            </a:r>
            <a:r>
              <a:rPr lang="en-US" sz="1800" dirty="0" smtClean="0"/>
              <a:t> </a:t>
            </a:r>
            <a:r>
              <a:rPr lang="en-US" sz="1800" dirty="0" err="1" smtClean="0"/>
              <a:t>Bruge</a:t>
            </a:r>
            <a:r>
              <a:rPr lang="en-US" sz="1800" dirty="0" smtClean="0"/>
              <a:t> and </a:t>
            </a:r>
            <a:r>
              <a:rPr lang="en-US" sz="1800" smtClean="0"/>
              <a:t>Stoney Jackson</a:t>
            </a:r>
            <a:endParaRPr lang="en-US" sz="1800" dirty="0"/>
          </a:p>
          <a:p>
            <a:pPr lvl="1"/>
            <a:r>
              <a:rPr lang="en-US" sz="1800" dirty="0"/>
              <a:t>This work is licensed under a Creative </a:t>
            </a:r>
            <a:r>
              <a:rPr lang="en-US" sz="1800" dirty="0" smtClean="0"/>
              <a:t>Commons Attribution-</a:t>
            </a:r>
            <a:r>
              <a:rPr lang="en-US" sz="1800" dirty="0" err="1" smtClean="0"/>
              <a:t>ShareAlike</a:t>
            </a:r>
            <a:r>
              <a:rPr lang="en-US" sz="1800" dirty="0" smtClean="0"/>
              <a:t> 4.0 International License </a:t>
            </a:r>
            <a:r>
              <a:rPr lang="en-US" sz="1800" dirty="0">
                <a:hlinkClick r:id="rId3"/>
              </a:rPr>
              <a:t>http://creativecommons.org/licenses/by-sa/4.0/</a:t>
            </a:r>
            <a:endParaRPr lang="en-US" sz="1800" dirty="0"/>
          </a:p>
        </p:txBody>
      </p:sp>
      <p:pic>
        <p:nvPicPr>
          <p:cNvPr id="7" name="Picture 11" descr="NCC 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4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5470" y="5408464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rex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1833" y="4821837"/>
            <a:ext cx="3104325" cy="1313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316" y="466636"/>
            <a:ext cx="1352411" cy="1360558"/>
          </a:xfrm>
          <a:prstGeom prst="rect">
            <a:avLst/>
          </a:prstGeom>
        </p:spPr>
      </p:pic>
      <p:pic>
        <p:nvPicPr>
          <p:cNvPr id="1026" name="Picture 2" descr="http://www.muhlenberg.edu/media/kdmedia/images/header-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91" y="4442976"/>
            <a:ext cx="4238625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2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DE571BD4A5ED428CBA758D6BF5D99C" ma:contentTypeVersion="9" ma:contentTypeDescription="Create a new document." ma:contentTypeScope="" ma:versionID="27423d78370a74533e1e467c32eb9a44">
  <xsd:schema xmlns:xsd="http://www.w3.org/2001/XMLSchema" xmlns:xs="http://www.w3.org/2001/XMLSchema" xmlns:p="http://schemas.microsoft.com/office/2006/metadata/properties" xmlns:ns2="aecfc87d-54d6-459f-adb3-16b536b39594" targetNamespace="http://schemas.microsoft.com/office/2006/metadata/properties" ma:root="true" ma:fieldsID="c0ab1499697dc605c07e50c7682224cc" ns2:_="">
    <xsd:import namespace="aecfc87d-54d6-459f-adb3-16b536b395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fc87d-54d6-459f-adb3-16b536b39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FB1830-FBD4-4D9F-A1ED-A0C8CF8FB603}"/>
</file>

<file path=customXml/itemProps2.xml><?xml version="1.0" encoding="utf-8"?>
<ds:datastoreItem xmlns:ds="http://schemas.openxmlformats.org/officeDocument/2006/customXml" ds:itemID="{4F877832-022B-49C2-A968-09727B88DF84}"/>
</file>

<file path=customXml/itemProps3.xml><?xml version="1.0" encoding="utf-8"?>
<ds:datastoreItem xmlns:ds="http://schemas.openxmlformats.org/officeDocument/2006/customXml" ds:itemID="{BF7BBDFC-40BC-489A-87B8-24A209046F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5250</TotalTime>
  <Words>234</Words>
  <Application>Microsoft Macintosh PowerPoint</Application>
  <PresentationFormat>Custom</PresentationFormat>
  <Paragraphs>23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HDOfficeLightV0</vt:lpstr>
      <vt:lpstr>Git Intro Activity</vt:lpstr>
      <vt:lpstr>What is Git?</vt:lpstr>
      <vt:lpstr>What is Git?</vt:lpstr>
      <vt:lpstr>Team Formation</vt:lpstr>
      <vt:lpstr>Who we are – foss2serve.org</vt:lpstr>
    </vt:vector>
  </TitlesOfParts>
  <Company>Nassau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Git</dc:title>
  <dc:creator>Darci Burdge</dc:creator>
  <cp:lastModifiedBy>Stoney Jackson</cp:lastModifiedBy>
  <cp:revision>41</cp:revision>
  <dcterms:created xsi:type="dcterms:W3CDTF">2016-04-21T21:29:33Z</dcterms:created>
  <dcterms:modified xsi:type="dcterms:W3CDTF">2016-06-07T03:19:44Z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0x0101003DDE571BD4A5ED428CBA758D6BF5D99C</vt:lpwstr>
  </property>
</Properties>
</file>