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8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28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1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5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93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01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8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5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7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BDF7-0468-44E1-A1FD-F9FB38DE7C02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DE65-5E90-4A66-AC14-B88131584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Amazon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MapReduce</a:t>
            </a:r>
            <a:r>
              <a:rPr lang="fr-FR" dirty="0"/>
              <a:t>(EMR)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EMR est une </a:t>
            </a:r>
            <a:r>
              <a:rPr lang="fr-FR" dirty="0" err="1"/>
              <a:t>soltuion</a:t>
            </a:r>
            <a:r>
              <a:rPr lang="fr-FR" dirty="0"/>
              <a:t> </a:t>
            </a:r>
            <a:r>
              <a:rPr lang="fr-FR" dirty="0" err="1"/>
              <a:t>Hadoop</a:t>
            </a:r>
            <a:r>
              <a:rPr lang="fr-FR" dirty="0"/>
              <a:t> dans le cloud. Seuls </a:t>
            </a:r>
            <a:r>
              <a:rPr lang="fr-FR" dirty="0" err="1"/>
              <a:t>pig</a:t>
            </a:r>
            <a:r>
              <a:rPr lang="fr-FR" dirty="0"/>
              <a:t> et </a:t>
            </a:r>
            <a:r>
              <a:rPr lang="fr-FR" dirty="0" err="1"/>
              <a:t>hive</a:t>
            </a:r>
            <a:r>
              <a:rPr lang="fr-FR" dirty="0"/>
              <a:t> sont inclus dans le package EMR. Plus </a:t>
            </a:r>
            <a:r>
              <a:rPr lang="fr-FR" dirty="0" err="1"/>
              <a:t>élastic</a:t>
            </a:r>
            <a:r>
              <a:rPr lang="fr-FR" dirty="0"/>
              <a:t> sur la taille utilisé, mais plus de latence que sur une installation à domicile. </a:t>
            </a:r>
          </a:p>
        </p:txBody>
      </p:sp>
    </p:spTree>
    <p:extLst>
      <p:ext uri="{BB962C8B-B14F-4D97-AF65-F5344CB8AC3E}">
        <p14:creationId xmlns:p14="http://schemas.microsoft.com/office/powerpoint/2010/main" val="25441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fr-FR" dirty="0"/>
              <a:t>Tarif :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2558786"/>
            <a:ext cx="3651250" cy="3545416"/>
          </a:xfrm>
        </p:spPr>
      </p:pic>
    </p:spTree>
    <p:extLst>
      <p:ext uri="{BB962C8B-B14F-4D97-AF65-F5344CB8AC3E}">
        <p14:creationId xmlns:p14="http://schemas.microsoft.com/office/powerpoint/2010/main" val="3227122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Amazon Elastic MapReduce(EMR) </vt:lpstr>
      <vt:lpstr>Tarif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MapReduce(EMR)</dc:title>
  <dc:creator>anthony gregori</dc:creator>
  <cp:lastModifiedBy>anthony gregori</cp:lastModifiedBy>
  <cp:revision>2</cp:revision>
  <dcterms:created xsi:type="dcterms:W3CDTF">2016-10-29T09:45:49Z</dcterms:created>
  <dcterms:modified xsi:type="dcterms:W3CDTF">2016-10-29T10:03:26Z</dcterms:modified>
</cp:coreProperties>
</file>