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gregori" initials="ag" lastIdx="1" clrIdx="0">
    <p:extLst>
      <p:ext uri="{19B8F6BF-5375-455C-9EA6-DF929625EA0E}">
        <p15:presenceInfo xmlns:p15="http://schemas.microsoft.com/office/powerpoint/2012/main" userId="c3a3bd166e477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00:16:09.641" idx="1">
    <p:pos x="10" y="10"/>
    <p:text>http://fr.cloudera.com/products.html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5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7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2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0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5E4D-0A81-4D56-8DAB-E8B88F1DDC20}" type="datetimeFigureOut">
              <a:rPr lang="fr-FR" smtClean="0"/>
              <a:t>29/10/2016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35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Cloudera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 noyau </a:t>
            </a:r>
            <a:r>
              <a:rPr lang="fr-FR" dirty="0" err="1"/>
              <a:t>hadoop</a:t>
            </a:r>
            <a:r>
              <a:rPr lang="fr-FR" dirty="0"/>
              <a:t> de Apache, </a:t>
            </a:r>
            <a:r>
              <a:rPr lang="fr-FR" dirty="0" err="1"/>
              <a:t>cloudera</a:t>
            </a:r>
            <a:r>
              <a:rPr lang="fr-FR" dirty="0"/>
              <a:t> ajoute ses </a:t>
            </a:r>
            <a:r>
              <a:rPr lang="fr-FR" dirty="0" err="1"/>
              <a:t>propores</a:t>
            </a:r>
            <a:r>
              <a:rPr lang="fr-FR" dirty="0"/>
              <a:t> interfaces graphiques d’administration, de gestion et de suivi, des outils de déploiement, des outils de gestion de la sécurité. C’est aujourd’hui la distribution de </a:t>
            </a:r>
            <a:r>
              <a:rPr lang="fr-FR" dirty="0" err="1"/>
              <a:t>hadoop</a:t>
            </a:r>
            <a:r>
              <a:rPr lang="fr-FR" dirty="0"/>
              <a:t> qui a le plus de déploiement référencés. </a:t>
            </a:r>
          </a:p>
        </p:txBody>
      </p:sp>
    </p:spTree>
    <p:extLst>
      <p:ext uri="{BB962C8B-B14F-4D97-AF65-F5344CB8AC3E}">
        <p14:creationId xmlns:p14="http://schemas.microsoft.com/office/powerpoint/2010/main" val="9458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29" y="1898348"/>
            <a:ext cx="8064341" cy="4205892"/>
          </a:xfrm>
        </p:spPr>
      </p:pic>
    </p:spTree>
    <p:extLst>
      <p:ext uri="{BB962C8B-B14F-4D97-AF65-F5344CB8AC3E}">
        <p14:creationId xmlns:p14="http://schemas.microsoft.com/office/powerpoint/2010/main" val="968750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Cloudera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</dc:title>
  <dc:creator>anthony gregori</dc:creator>
  <cp:lastModifiedBy>anthony gregori</cp:lastModifiedBy>
  <cp:revision>4</cp:revision>
  <dcterms:created xsi:type="dcterms:W3CDTF">2016-10-25T22:09:30Z</dcterms:created>
  <dcterms:modified xsi:type="dcterms:W3CDTF">2016-10-29T10:05:05Z</dcterms:modified>
</cp:coreProperties>
</file>