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gregori" initials="ag" lastIdx="2" clrIdx="0">
    <p:extLst>
      <p:ext uri="{19B8F6BF-5375-455C-9EA6-DF929625EA0E}">
        <p15:presenceInfo xmlns:p15="http://schemas.microsoft.com/office/powerpoint/2012/main" userId="c3a3bd166e477f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6T00:05:45.288" idx="1">
    <p:pos x="10" y="10"/>
    <p:text>http://fr.hortonworks.com/apache/</p:text>
    <p:extLst>
      <p:ext uri="{C676402C-5697-4E1C-873F-D02D1690AC5C}">
        <p15:threadingInfo xmlns:p15="http://schemas.microsoft.com/office/powerpoint/2012/main" timeZoneBias="-120"/>
      </p:ext>
    </p:extLst>
  </p:cm>
  <p:cm authorId="1" dt="2016-10-29T12:00:44.051" idx="2">
    <p:pos x="10" y="146"/>
    <p:text>tarifs non trouvé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142D-D41A-4E84-B457-2ACF25B32EBB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F994-69AC-4C98-9795-453F276F9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47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142D-D41A-4E84-B457-2ACF25B32EBB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F994-69AC-4C98-9795-453F276F9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78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142D-D41A-4E84-B457-2ACF25B32EBB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F994-69AC-4C98-9795-453F276F9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54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142D-D41A-4E84-B457-2ACF25B32EBB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F994-69AC-4C98-9795-453F276F9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7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142D-D41A-4E84-B457-2ACF25B32EBB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F994-69AC-4C98-9795-453F276F9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62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142D-D41A-4E84-B457-2ACF25B32EBB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F994-69AC-4C98-9795-453F276F9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30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142D-D41A-4E84-B457-2ACF25B32EBB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F994-69AC-4C98-9795-453F276F9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78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142D-D41A-4E84-B457-2ACF25B32EBB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F994-69AC-4C98-9795-453F276F9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32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142D-D41A-4E84-B457-2ACF25B32EBB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F994-69AC-4C98-9795-453F276F9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11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142D-D41A-4E84-B457-2ACF25B32EBB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F994-69AC-4C98-9795-453F276F9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57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142D-D41A-4E84-B457-2ACF25B32EBB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F994-69AC-4C98-9795-453F276F9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8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142D-D41A-4E84-B457-2ACF25B32EBB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9F994-69AC-4C98-9795-453F276F9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65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Hortonworks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Hortonworks</a:t>
            </a:r>
            <a:r>
              <a:rPr lang="fr-FR" dirty="0"/>
              <a:t> data </a:t>
            </a:r>
            <a:r>
              <a:rPr lang="fr-FR" dirty="0" err="1"/>
              <a:t>platform</a:t>
            </a:r>
            <a:r>
              <a:rPr lang="fr-FR" dirty="0"/>
              <a:t> (HDP), développé par des spécialiste de </a:t>
            </a:r>
            <a:r>
              <a:rPr lang="fr-FR" dirty="0" err="1"/>
              <a:t>hadoop</a:t>
            </a:r>
            <a:r>
              <a:rPr lang="fr-FR" dirty="0"/>
              <a:t> chez </a:t>
            </a:r>
            <a:r>
              <a:rPr lang="fr-FR" dirty="0" err="1"/>
              <a:t>yahoo</a:t>
            </a:r>
            <a:r>
              <a:rPr lang="fr-FR" dirty="0"/>
              <a:t>, elle utilise 100% des composants </a:t>
            </a:r>
            <a:r>
              <a:rPr lang="fr-FR" dirty="0" err="1"/>
              <a:t>opensource</a:t>
            </a:r>
            <a:r>
              <a:rPr lang="fr-FR" dirty="0"/>
              <a:t> Apache. L’objectif de </a:t>
            </a:r>
            <a:r>
              <a:rPr lang="fr-FR" dirty="0" err="1"/>
              <a:t>hortonworks</a:t>
            </a:r>
            <a:r>
              <a:rPr lang="fr-FR" dirty="0"/>
              <a:t> est de faciliter l’adoption de la plateforme </a:t>
            </a:r>
            <a:r>
              <a:rPr lang="fr-FR" dirty="0" err="1"/>
              <a:t>hadoop</a:t>
            </a:r>
            <a:r>
              <a:rPr lang="fr-FR" dirty="0"/>
              <a:t> d’Apache. </a:t>
            </a:r>
          </a:p>
        </p:txBody>
      </p:sp>
    </p:spTree>
    <p:extLst>
      <p:ext uri="{BB962C8B-B14F-4D97-AF65-F5344CB8AC3E}">
        <p14:creationId xmlns:p14="http://schemas.microsoft.com/office/powerpoint/2010/main" val="362973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22"/>
            <a:ext cx="10515600" cy="4144766"/>
          </a:xfr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636736"/>
              </p:ext>
            </p:extLst>
          </p:nvPr>
        </p:nvGraphicFramePr>
        <p:xfrm>
          <a:off x="838200" y="4513454"/>
          <a:ext cx="10515600" cy="149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704595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27020115"/>
                    </a:ext>
                  </a:extLst>
                </a:gridCol>
              </a:tblGrid>
              <a:tr h="46710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Positif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négatif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221581"/>
                  </a:ext>
                </a:extLst>
              </a:tr>
              <a:tr h="1031222">
                <a:tc>
                  <a:txBody>
                    <a:bodyPr/>
                    <a:lstStyle/>
                    <a:p>
                      <a:r>
                        <a:rPr lang="fr-FR" dirty="0"/>
                        <a:t>Gestion des logs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501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0128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43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Hortonworks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Hortonworks</dc:title>
  <dc:creator>anthony gregori</dc:creator>
  <cp:lastModifiedBy>anthony gregori</cp:lastModifiedBy>
  <cp:revision>4</cp:revision>
  <dcterms:created xsi:type="dcterms:W3CDTF">2016-10-25T21:53:36Z</dcterms:created>
  <dcterms:modified xsi:type="dcterms:W3CDTF">2016-10-29T10:00:46Z</dcterms:modified>
</cp:coreProperties>
</file>