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gregori" initials="ag" lastIdx="1" clrIdx="0">
    <p:extLst>
      <p:ext uri="{19B8F6BF-5375-455C-9EA6-DF929625EA0E}">
        <p15:presenceInfo xmlns:p15="http://schemas.microsoft.com/office/powerpoint/2012/main" userId="c3a3bd166e477f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6T00:15:37.794" idx="1">
    <p:pos x="10" y="10"/>
    <p:text>https://www.mapr.com/products/mapr-converged-data-platform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62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98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15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27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7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25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82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44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04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79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7B492-CC18-4B86-A842-82628B7C9EE9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08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MapR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MapR propose une distribution de </a:t>
            </a:r>
            <a:r>
              <a:rPr lang="fr-FR" dirty="0" err="1"/>
              <a:t>hadoop</a:t>
            </a:r>
            <a:r>
              <a:rPr lang="fr-FR" dirty="0"/>
              <a:t> qui se veut facile d’utilisation. Elle propose 3 solutions, 1 gratuite, et les 2 autres ajoute des fonctionnalités. La 3 solutions </a:t>
            </a:r>
            <a:r>
              <a:rPr lang="fr-FR" dirty="0" err="1"/>
              <a:t>réimplémente</a:t>
            </a:r>
            <a:r>
              <a:rPr lang="fr-FR" dirty="0"/>
              <a:t> l’API de Hbase et propose sa propre implémentation de </a:t>
            </a:r>
            <a:r>
              <a:rPr lang="fr-FR" dirty="0" err="1"/>
              <a:t>mapReduce</a:t>
            </a:r>
            <a:r>
              <a:rPr lang="fr-FR" dirty="0"/>
              <a:t>. Apache Drill : utilisation de </a:t>
            </a:r>
            <a:r>
              <a:rPr lang="fr-FR" dirty="0" err="1"/>
              <a:t>requete</a:t>
            </a:r>
            <a:r>
              <a:rPr lang="fr-FR" dirty="0"/>
              <a:t> SQL standards sur des données </a:t>
            </a:r>
            <a:r>
              <a:rPr lang="fr-FR" dirty="0" err="1"/>
              <a:t>Hadoop</a:t>
            </a:r>
            <a:r>
              <a:rPr lang="fr-FR" dirty="0"/>
              <a:t> plus des traitements en temps réel. </a:t>
            </a:r>
          </a:p>
        </p:txBody>
      </p:sp>
    </p:spTree>
    <p:extLst>
      <p:ext uri="{BB962C8B-B14F-4D97-AF65-F5344CB8AC3E}">
        <p14:creationId xmlns:p14="http://schemas.microsoft.com/office/powerpoint/2010/main" val="91857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741" y="4113477"/>
            <a:ext cx="5070459" cy="209156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06" y="1851555"/>
            <a:ext cx="4569540" cy="22619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265130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63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MapR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</dc:title>
  <dc:creator>anthony gregori</dc:creator>
  <cp:lastModifiedBy>anthony gregori</cp:lastModifiedBy>
  <cp:revision>4</cp:revision>
  <dcterms:created xsi:type="dcterms:W3CDTF">2016-10-25T22:10:41Z</dcterms:created>
  <dcterms:modified xsi:type="dcterms:W3CDTF">2016-10-29T10:04:55Z</dcterms:modified>
</cp:coreProperties>
</file>