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gregori" initials="ag" lastIdx="1" clrIdx="0">
    <p:extLst>
      <p:ext uri="{19B8F6BF-5375-455C-9EA6-DF929625EA0E}">
        <p15:presenceInfo xmlns:p15="http://schemas.microsoft.com/office/powerpoint/2012/main" userId="c3a3bd166e477f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6T00:05:45.288" idx="1">
    <p:pos x="10" y="10"/>
    <p:text>http://fr.hortonworks.com/apache/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4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78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54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6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3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78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3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1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5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8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142D-D41A-4E84-B457-2ACF25B32EBB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F994-69AC-4C98-9795-453F276F9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Hortonworks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Hortonworks</a:t>
            </a:r>
            <a:r>
              <a:rPr lang="fr-FR" dirty="0"/>
              <a:t> data </a:t>
            </a:r>
            <a:r>
              <a:rPr lang="fr-FR" dirty="0" err="1"/>
              <a:t>platform</a:t>
            </a:r>
            <a:r>
              <a:rPr lang="fr-FR" dirty="0"/>
              <a:t> (HDP) #</a:t>
            </a:r>
            <a:r>
              <a:rPr lang="fr-FR" dirty="0" err="1"/>
              <a:t>resumé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73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22"/>
            <a:ext cx="10515600" cy="4144766"/>
          </a:xfr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36736"/>
              </p:ext>
            </p:extLst>
          </p:nvPr>
        </p:nvGraphicFramePr>
        <p:xfrm>
          <a:off x="838200" y="4513454"/>
          <a:ext cx="10515600" cy="14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70459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27020115"/>
                    </a:ext>
                  </a:extLst>
                </a:gridCol>
              </a:tblGrid>
              <a:tr h="467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négatif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21581"/>
                  </a:ext>
                </a:extLst>
              </a:tr>
              <a:tr h="1031222">
                <a:tc>
                  <a:txBody>
                    <a:bodyPr/>
                    <a:lstStyle/>
                    <a:p>
                      <a:r>
                        <a:rPr lang="fr-FR" dirty="0"/>
                        <a:t>Gestion des logs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0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0128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Hortonworks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</dc:title>
  <dc:creator>anthony gregori</dc:creator>
  <cp:lastModifiedBy>anthony gregori</cp:lastModifiedBy>
  <cp:revision>2</cp:revision>
  <dcterms:created xsi:type="dcterms:W3CDTF">2016-10-25T21:53:36Z</dcterms:created>
  <dcterms:modified xsi:type="dcterms:W3CDTF">2016-10-25T22:06:35Z</dcterms:modified>
</cp:coreProperties>
</file>