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gregori" initials="ag" lastIdx="1" clrIdx="0">
    <p:extLst>
      <p:ext uri="{19B8F6BF-5375-455C-9EA6-DF929625EA0E}">
        <p15:presenceInfo xmlns:p15="http://schemas.microsoft.com/office/powerpoint/2012/main" userId="c3a3bd166e477f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6T00:15:37.794" idx="1">
    <p:pos x="10" y="10"/>
    <p:text>https://www.mapr.com/products/mapr-converged-data-platform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62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9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5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27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7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5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4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4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7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B492-CC18-4B86-A842-82628B7C9EE9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4941-559D-4538-B743-A1D64FB56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08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MapR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57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52" y="2258437"/>
            <a:ext cx="8438095" cy="3485714"/>
          </a:xfrm>
        </p:spPr>
      </p:pic>
    </p:spTree>
    <p:extLst>
      <p:ext uri="{BB962C8B-B14F-4D97-AF65-F5344CB8AC3E}">
        <p14:creationId xmlns:p14="http://schemas.microsoft.com/office/powerpoint/2010/main" val="726513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MapR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</dc:title>
  <dc:creator>anthony gregori</dc:creator>
  <cp:lastModifiedBy>anthony gregori</cp:lastModifiedBy>
  <cp:revision>2</cp:revision>
  <dcterms:created xsi:type="dcterms:W3CDTF">2016-10-25T22:10:41Z</dcterms:created>
  <dcterms:modified xsi:type="dcterms:W3CDTF">2016-10-25T22:15:54Z</dcterms:modified>
</cp:coreProperties>
</file>