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370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84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599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3402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1291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032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609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620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18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107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59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605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0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20B-7E3E-4EC7-AEF1-8427E524B902}" type="datetimeFigureOut">
              <a:rPr lang="sr-Latn-RS" smtClean="0"/>
              <a:t>25.7.2019.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3C174-7DEE-400E-959F-6F05C1C606D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359" y="230188"/>
            <a:ext cx="2857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0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6212"/>
            <a:ext cx="9144000" cy="2387600"/>
          </a:xfrm>
        </p:spPr>
        <p:txBody>
          <a:bodyPr/>
          <a:lstStyle/>
          <a:p>
            <a:r>
              <a:rPr lang="sr-Latn-RS" b="1" dirty="0" smtClean="0"/>
              <a:t>Petlje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10372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While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5" y="1691629"/>
            <a:ext cx="3330043" cy="42951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12897" y="2015093"/>
            <a:ext cx="65460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main(String </a:t>
            </a:r>
            <a:r>
              <a:rPr lang="en-US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20 )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"value of x 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8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Do-While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630"/>
            <a:ext cx="3486104" cy="4165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5645" y="2015092"/>
            <a:ext cx="71743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main(String </a:t>
            </a:r>
            <a:r>
              <a:rPr lang="en-US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"value of x 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20 );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5593" y="2317971"/>
            <a:ext cx="6665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main(String </a:t>
            </a:r>
            <a:r>
              <a:rPr lang="en-US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20;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+ 1)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"value of x 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61" y="1227107"/>
            <a:ext cx="3860320" cy="5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58679"/>
      </p:ext>
    </p:extLst>
  </p:cSld>
  <p:clrMapOvr>
    <a:masterClrMapping/>
  </p:clrMapOvr>
</p:sld>
</file>

<file path=ppt/theme/theme1.xml><?xml version="1.0" encoding="utf-8"?>
<a:theme xmlns:a="http://schemas.openxmlformats.org/drawingml/2006/main" name="Bootca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otcamp" id="{843AF555-B342-4246-83C8-AB4E4C999991}" vid="{CF8B4080-D31C-4A6F-9B47-C9B6C51CE9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</Template>
  <TotalTime>108</TotalTime>
  <Words>137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Bootcamp</vt:lpstr>
      <vt:lpstr>Petlje</vt:lpstr>
      <vt:lpstr>While</vt:lpstr>
      <vt:lpstr>Do-While</vt:lpstr>
      <vt:lpstr>For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</dc:title>
  <dc:creator>Dušan Bobičić</dc:creator>
  <cp:lastModifiedBy>Dušan Bobičić</cp:lastModifiedBy>
  <cp:revision>22</cp:revision>
  <dcterms:created xsi:type="dcterms:W3CDTF">2019-05-16T14:12:50Z</dcterms:created>
  <dcterms:modified xsi:type="dcterms:W3CDTF">2019-07-25T08:34:04Z</dcterms:modified>
</cp:coreProperties>
</file>