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0080625" cy="7559675"/>
  <p:notesSz cx="7559675" cy="10691813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4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9D282EC4-CB04-4CCC-9428-7F9215770156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chromedriver.chromium.org/downloads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SELENIUM WEBDRIVER</a:t>
            </a: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Selenium Webdriver is an API that we gonna use to programmatically control web browser through a test script 
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Support multiple browsers:
- Chrome, Firefox, IE, Safari
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Support multiple languages:
- Java, Javascript, PHP, C#...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Setup WebDriver with Eclipse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 to the page: https://www.seleniumhq.org/download/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Picture 44"/>
          <p:cNvPicPr/>
          <p:nvPr/>
        </p:nvPicPr>
        <p:blipFill>
          <a:blip r:embed="rId2"/>
          <a:stretch/>
        </p:blipFill>
        <p:spPr>
          <a:xfrm>
            <a:off x="1828800" y="2408040"/>
            <a:ext cx="5760720" cy="1536480"/>
          </a:xfrm>
          <a:prstGeom prst="rect">
            <a:avLst/>
          </a:prstGeom>
          <a:ln>
            <a:noFill/>
          </a:ln>
        </p:spPr>
      </p:pic>
      <p:sp>
        <p:nvSpPr>
          <p:cNvPr id="46" name="Line 3"/>
          <p:cNvSpPr/>
          <p:nvPr/>
        </p:nvSpPr>
        <p:spPr>
          <a:xfrm>
            <a:off x="1920240" y="2926080"/>
            <a:ext cx="5577840" cy="0"/>
          </a:xfrm>
          <a:prstGeom prst="line">
            <a:avLst/>
          </a:prstGeom>
          <a:ln w="29160">
            <a:solidFill>
              <a:srgbClr val="CC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4"/>
          <p:cNvSpPr txBox="1"/>
          <p:nvPr/>
        </p:nvSpPr>
        <p:spPr>
          <a:xfrm>
            <a:off x="548640" y="4347360"/>
            <a:ext cx="8321040" cy="314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 to Documents folder on your computer and make new folder ‘Selenium’. Extract downloaded file in Selenium folder.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 Eclipse and create new Java project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new java package: Right click on java Project, NEW &gt;&gt; PACKAGE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new Class: Right click on Package, NEW &gt;&gt; CLASS (check ‘public static void main(string[]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args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)’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1828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should get window look like this: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Now add WebDriver jar files to Java build path: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Right click on project &gt;&gt; Properties &gt;&gt; Java build path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 to  Libraries and click Add External JARs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pic>
        <p:nvPicPr>
          <p:cNvPr id="49" name="Picture 48"/>
          <p:cNvPicPr/>
          <p:nvPr/>
        </p:nvPicPr>
        <p:blipFill>
          <a:blip r:embed="rId2"/>
          <a:stretch/>
        </p:blipFill>
        <p:spPr>
          <a:xfrm>
            <a:off x="504000" y="822960"/>
            <a:ext cx="8753040" cy="1990440"/>
          </a:xfrm>
          <a:prstGeom prst="rect">
            <a:avLst/>
          </a:prstGeom>
          <a:ln>
            <a:noFill/>
          </a:ln>
        </p:spPr>
      </p:pic>
      <p:pic>
        <p:nvPicPr>
          <p:cNvPr id="50" name="Picture 49"/>
          <p:cNvPicPr/>
          <p:nvPr/>
        </p:nvPicPr>
        <p:blipFill>
          <a:blip r:embed="rId3"/>
          <a:stretch/>
        </p:blipFill>
        <p:spPr>
          <a:xfrm>
            <a:off x="1371600" y="4835160"/>
            <a:ext cx="7095600" cy="2114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65760"/>
            <a:ext cx="9071640" cy="683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 selenium-java.jar from extracted folder, you may add source file too.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 all the jars from ‘libs’ folder.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OK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" name="Picture 51"/>
          <p:cNvPicPr/>
          <p:nvPr/>
        </p:nvPicPr>
        <p:blipFill>
          <a:blip r:embed="rId2"/>
          <a:stretch/>
        </p:blipFill>
        <p:spPr>
          <a:xfrm>
            <a:off x="1863360" y="1280160"/>
            <a:ext cx="6457680" cy="1590480"/>
          </a:xfrm>
          <a:prstGeom prst="rect">
            <a:avLst/>
          </a:prstGeom>
          <a:ln>
            <a:noFill/>
          </a:ln>
        </p:spPr>
      </p:pic>
      <p:pic>
        <p:nvPicPr>
          <p:cNvPr id="53" name="Picture 52"/>
          <p:cNvPicPr/>
          <p:nvPr/>
        </p:nvPicPr>
        <p:blipFill>
          <a:blip r:embed="rId3"/>
          <a:stretch/>
        </p:blipFill>
        <p:spPr>
          <a:xfrm>
            <a:off x="1897560" y="3495960"/>
            <a:ext cx="6514920" cy="2904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 browser drivers to Environment Variables</a:t>
            </a:r>
          </a:p>
        </p:txBody>
      </p:sp>
      <p:sp>
        <p:nvSpPr>
          <p:cNvPr id="5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Now you must teach your WebDriver how to work with different browsers. We are doing that by downloading drivers for particular browser: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Geckodriver (driver for Firefox)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Chrome driver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Safari driver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IE driver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Note: You will download drivers from different sites. Easiest way is to google it.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 search ‘geckodriver download’.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2560" y="215640"/>
            <a:ext cx="9071640" cy="6642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Let’s say we want to download chrome driver: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 to the page: 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http://chromedriver.chromium.org/downloads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Download last version of chrome driver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Extract downloaded file to the folder where you will download drivers for all browsers.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Now we will set the property in environment variables: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Right click on My Computer &gt;&gt; Properties &gt;&gt; Advanced System Settings &gt;&gt; Environment variables</a:t>
            </a:r>
          </a:p>
        </p:txBody>
      </p:sp>
      <p:pic>
        <p:nvPicPr>
          <p:cNvPr id="57" name="Picture 56"/>
          <p:cNvPicPr/>
          <p:nvPr/>
        </p:nvPicPr>
        <p:blipFill>
          <a:blip r:embed="rId3"/>
          <a:stretch/>
        </p:blipFill>
        <p:spPr>
          <a:xfrm>
            <a:off x="1498920" y="1935480"/>
            <a:ext cx="3926520" cy="1828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457200" y="2494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the System Variables window scroll until you find ‘Path’ variable, select it and click Edit button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9" name="Picture 58"/>
          <p:cNvPicPr/>
          <p:nvPr/>
        </p:nvPicPr>
        <p:blipFill>
          <a:blip r:embed="rId2"/>
          <a:stretch/>
        </p:blipFill>
        <p:spPr>
          <a:xfrm>
            <a:off x="822960" y="829800"/>
            <a:ext cx="3869640" cy="4290840"/>
          </a:xfrm>
          <a:prstGeom prst="rect">
            <a:avLst/>
          </a:prstGeom>
          <a:ln>
            <a:noFill/>
          </a:ln>
        </p:spPr>
      </p:pic>
      <p:pic>
        <p:nvPicPr>
          <p:cNvPr id="60" name="Picture 59"/>
          <p:cNvPicPr/>
          <p:nvPr/>
        </p:nvPicPr>
        <p:blipFill>
          <a:blip r:embed="rId3"/>
          <a:stretch/>
        </p:blipFill>
        <p:spPr>
          <a:xfrm>
            <a:off x="5212080" y="855360"/>
            <a:ext cx="3474720" cy="3831480"/>
          </a:xfrm>
          <a:prstGeom prst="rect">
            <a:avLst/>
          </a:prstGeom>
          <a:ln>
            <a:noFill/>
          </a:ln>
        </p:spPr>
      </p:pic>
      <p:sp>
        <p:nvSpPr>
          <p:cNvPr id="61" name="Line 2"/>
          <p:cNvSpPr/>
          <p:nvPr/>
        </p:nvSpPr>
        <p:spPr>
          <a:xfrm>
            <a:off x="4389120" y="4297680"/>
            <a:ext cx="128016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TextShape 3"/>
          <p:cNvSpPr txBox="1"/>
          <p:nvPr/>
        </p:nvSpPr>
        <p:spPr>
          <a:xfrm>
            <a:off x="365760" y="5120640"/>
            <a:ext cx="859536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the end of path first add semicolon ‘;’ (if there is one do not add it), then add path of folder in which you have extracted  chrome driver, click ok.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 C:\WebDrivers</a:t>
            </a:r>
          </a:p>
        </p:txBody>
      </p:sp>
      <p:pic>
        <p:nvPicPr>
          <p:cNvPr id="63" name="Picture 62"/>
          <p:cNvPicPr/>
          <p:nvPr/>
        </p:nvPicPr>
        <p:blipFill>
          <a:blip r:embed="rId4"/>
          <a:stretch/>
        </p:blipFill>
        <p:spPr>
          <a:xfrm>
            <a:off x="3474720" y="5760720"/>
            <a:ext cx="3566160" cy="1537920"/>
          </a:xfrm>
          <a:prstGeom prst="rect">
            <a:avLst/>
          </a:prstGeom>
          <a:ln>
            <a:noFill/>
          </a:ln>
        </p:spPr>
      </p:pic>
      <p:sp>
        <p:nvSpPr>
          <p:cNvPr id="64" name="CustomShape 4"/>
          <p:cNvSpPr/>
          <p:nvPr/>
        </p:nvSpPr>
        <p:spPr>
          <a:xfrm>
            <a:off x="5943600" y="6492240"/>
            <a:ext cx="914400" cy="365760"/>
          </a:xfrm>
          <a:prstGeom prst="rect">
            <a:avLst/>
          </a:prstGeom>
          <a:noFill/>
          <a:ln w="19080">
            <a:solidFill>
              <a:srgbClr val="CC0000"/>
            </a:solidFill>
            <a:custDash>
              <a:ds d="3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371</Words>
  <Application>Microsoft Office PowerPoint</Application>
  <PresentationFormat>Custom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DejaVu Sans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pop</cp:lastModifiedBy>
  <cp:revision>10</cp:revision>
  <dcterms:created xsi:type="dcterms:W3CDTF">2018-07-10T13:47:56Z</dcterms:created>
  <dcterms:modified xsi:type="dcterms:W3CDTF">2019-09-17T10:18:28Z</dcterms:modified>
  <dc:language>en-US</dc:language>
</cp:coreProperties>
</file>