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34585C8-E18D-417F-8B93-83ED41FA8B0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621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Kako da pristupimo metodama webdrivera?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 bismo proverili sta sve imamo u webdriveru, napravicemo objekat koji se zove driver I staviti tacku, tada ce nam se izlistati spisak metoda koje postoje u webdriveru.</a:t>
            </a:r>
          </a:p>
        </p:txBody>
      </p:sp>
    </p:spTree>
    <p:extLst>
      <p:ext uri="{BB962C8B-B14F-4D97-AF65-F5344CB8AC3E}">
        <p14:creationId xmlns:p14="http://schemas.microsoft.com/office/powerpoint/2010/main" val="215097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 bi pristupili metodi navigate ukucajte driver.navigate. I eclipse ce prikazati sve public metode navigate interfejsa koje su prikazane na slici</a:t>
            </a:r>
          </a:p>
        </p:txBody>
      </p:sp>
    </p:spTree>
    <p:extLst>
      <p:ext uri="{BB962C8B-B14F-4D97-AF65-F5344CB8AC3E}">
        <p14:creationId xmlns:p14="http://schemas.microsoft.com/office/powerpoint/2010/main" val="22098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B8E104C-8275-404D-BDFB-44D148D5DE5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WEBELEMENT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255240" y="1677600"/>
            <a:ext cx="9071640" cy="563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click( ) : void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this simulates the clicking of any element. Accepts nothing as a parameter and returns nothing.
Example: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driver.findElement(By.linkText("google")).click();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isDisplayed( ) : boolean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this method determines if an element is currently being displayed or not. Accepts nothing as a parameter but returns boolean value(true/false).
Example: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status =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driver.findElement(By.id("UserName")).isDisplayed();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WEBELEMENT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255240" y="1677600"/>
            <a:ext cx="9071640" cy="563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isEnabled( ) : boolean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this determines if the element currently is Enabled or not? Accepts nothing as a parameter, but returns boolean value(true/false).
Example: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status = driver.findElement(By.id("UserName")).isEnabled();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isSelected( ) : boolean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Determine whether or not this element is selected or not. Accepts nothing as a parameter but returns boolean value(true/false).
Example: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status = driver.findElement(By.id("Yes")).isSelected();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WEBELEMENT</a:t>
            </a:r>
          </a:p>
        </p:txBody>
      </p:sp>
      <p:sp>
        <p:nvSpPr>
          <p:cNvPr id="74" name="TextShape 2"/>
          <p:cNvSpPr txBox="1"/>
          <p:nvPr/>
        </p:nvSpPr>
        <p:spPr>
          <a:xfrm>
            <a:off x="255240" y="1677600"/>
            <a:ext cx="9071640" cy="563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getText( ) : String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This method will fetch the visible (i.e. not hidden by CSS) innerText of the element. Accepts nothing as a parameter, but returns a String value.
Example: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WebElement element = driver.findElement(By.xpath("anyLink"));
String linkText = element.getText();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to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getText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getCssValue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getTagName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WEBELEMENT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getAttribute(String Name) : String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this method gets the value of the given attribute of the element. Accepts the String as a parameter and returns a String value.
Example: </a:t>
            </a:r>
            <a:r>
              <a:rPr lang="en-US" sz="25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WebElement element = driver.findElement(By.id("SubmitButton"));
String attValue = element.getAttribute("id");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getSize( ) : Dimension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this method fetch the width and height of the rendered element. Accepts nothing as a parameter but returns the Dimension object.
Example: </a:t>
            </a:r>
            <a:r>
              <a:rPr lang="en-US" sz="25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WebElement element = driver.findElement(By.id("SubmitButton"));
Dimension dimensions = element.getSize();
System.out.println(“Height :” + dimensions.height + ”Width : "+ dimensions.width);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4974840" y="328428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WEBELEMENT</a:t>
            </a: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getLocation( ) : Point 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this method locate the location of the element on the page. Accepts nothing as a parameter, but returns the Point object.
Example: </a:t>
            </a:r>
            <a:r>
              <a:rPr lang="en-US" sz="25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WebElement element = driver.findElement(By.id("SubmitButton"));
Point point= element.getLocation();
System.out.println("X cordinate : " + point.x + "Y cordinate: " + point.y));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Zadatak!!!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4974840" y="328428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– DROPDOWN&amp;MULTIPLE</a:t>
            </a: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97200" cy="1065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org.openqa.selenium.support.ui.Select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oSelect = new Select();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4974840" y="328428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822960" y="2849040"/>
            <a:ext cx="8412480" cy="199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712440" y="5253120"/>
            <a:ext cx="8523000" cy="12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– DROPDOWN&amp;MULTIPLE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oSelect + dot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4974840" y="328428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691560" y="2468880"/>
            <a:ext cx="7629480" cy="429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DROPDOWN&amp;MULTIPLE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selectByVisibleText(String arg0) : void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it takes a parameter of String which is one of the Value of Select element and it returns nothing.
Example: </a:t>
            </a:r>
            <a:r>
              <a:rPr lang="en-US" sz="25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oSelect.selectByVisibleText(“text”);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selectByIndex(int arg0) : void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It takes a parameter of int which is the index value of Select element and it returns nothing
Example: </a:t>
            </a:r>
            <a:r>
              <a:rPr lang="en-US" sz="25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oSelect.selectByIndex(int);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selectByValue(String arg0) : void</a:t>
            </a:r>
            <a:r>
              <a:rPr lang="en-US" sz="25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takes a parameter of String which is on of the value of Select element and it returns nothing.
Example</a:t>
            </a:r>
            <a:r>
              <a:rPr lang="en-US" sz="25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oSelect.selectByValue(“text”);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4974840" y="328428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– DROPDOWN&amp;MULTIPLE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97200" cy="124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getOptions( ) : List&lt;WebElement&gt;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–this gets the all options belonging to the Select tag. It takes no parameter and returns List&lt;WebElements&gt;.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974840" y="328428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772560" y="3017520"/>
            <a:ext cx="8280000" cy="457200"/>
          </a:xfrm>
          <a:prstGeom prst="rect">
            <a:avLst/>
          </a:prstGeom>
          <a:ln>
            <a:noFill/>
          </a:ln>
        </p:spPr>
      </p:pic>
      <p:sp>
        <p:nvSpPr>
          <p:cNvPr id="97" name="TextShape 4"/>
          <p:cNvSpPr txBox="1"/>
          <p:nvPr/>
        </p:nvSpPr>
        <p:spPr>
          <a:xfrm>
            <a:off x="548640" y="3662280"/>
            <a:ext cx="9456120" cy="273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for deSelect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isMultiple() : boolean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this tells whether the SELECT element support multiple selecting options at the same time or not. This accepts nothing but returns boolean value(true/false).
Example: </a:t>
            </a:r>
            <a:r>
              <a:rPr lang="en-US" sz="25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oSelect.isMultiple();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ACCESS THE METHODS OF WEBDRIVER?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driver object with dot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47" name="Picture 46"/>
          <p:cNvPicPr/>
          <p:nvPr/>
        </p:nvPicPr>
        <p:blipFill>
          <a:blip r:embed="rId3"/>
          <a:stretch/>
        </p:blipFill>
        <p:spPr>
          <a:xfrm>
            <a:off x="829080" y="2400840"/>
            <a:ext cx="7034760" cy="482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– BROWSER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get(String arg0): void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this method load a new web page. Accepts strings as parameter and returns nothing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800" b="0" i="1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driver.get(“www.google.com”)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504000" y="3657600"/>
            <a:ext cx="9071640" cy="374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getTitle() : String –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this method fetches the title of the current page. Accepts nothing as parameter and returns string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driver.getTitle()</a:t>
            </a:r>
            <a:r>
              <a:rPr lang="en-US" sz="2800" b="0" i="1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getPageSource() : String –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method returns source code of page. Accept nothings as parameter and returns string</a:t>
            </a:r>
            <a:r>
              <a:rPr lang="en-US" sz="2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r>
              <a:rPr lang="en-US" sz="2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0" i="1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driver.getPageSource();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BROWSER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243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 err="1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getCurrentUrl</a:t>
            </a:r>
            <a:r>
              <a:rPr lang="en-US" sz="3200" b="0" i="1" strike="noStrike" spc="-1" dirty="0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(): String 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method fetches the string representing the Current URL which is opened in the browser. Accepts nothing as a parameter and returns a String value.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close(): void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this method Close only the current window. Accepts nothing as parameter and returns nothing
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800" b="0" i="1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driver.close</a:t>
            </a:r>
            <a:r>
              <a:rPr lang="en-US" sz="2800" b="0" i="1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516192" y="5766816"/>
            <a:ext cx="9071640" cy="374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 dirty="0" smtClean="0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quit</a:t>
            </a:r>
            <a:r>
              <a:rPr lang="en-US" sz="2800" b="0" i="1" strike="noStrike" spc="-1" dirty="0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: void –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this method Close all windows. Accepts nothing as parameter and returns nothing
Example: </a:t>
            </a:r>
            <a:r>
              <a:rPr lang="en-US" sz="2800" b="0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driver.quit</a:t>
            </a:r>
            <a:r>
              <a:rPr lang="en-US" sz="2800" b="0" i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2800" b="0" i="1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Zadatak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!!!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NAVIGATION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3"/>
          <a:stretch/>
        </p:blipFill>
        <p:spPr>
          <a:xfrm>
            <a:off x="99360" y="2485080"/>
            <a:ext cx="9907560" cy="428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NAVIGATION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to(String arg0) : void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this method load a new web page. Accepts strings as parameter and returns nothing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800" b="0" i="1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driver.navigate().to(“www.google.com”)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04000" y="3657600"/>
            <a:ext cx="9071640" cy="374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forward() : void –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this method does the same operation as clicking on the Forward Button of any browser. Accepts nothing as parameter and returns nothing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driver.navigate().forward()</a:t>
            </a:r>
            <a:r>
              <a:rPr lang="en-US" sz="2800" b="0" i="1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back() : void –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same method as forward, just doing back action
Example: </a:t>
            </a:r>
            <a:r>
              <a:rPr lang="en-US" sz="28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driver.navigate().back();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- NAVIGATION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refresh() : void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this method load a new web page. Accepts strings as parameter and returns nothing
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800" b="0" i="1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driver.navigate().refresh()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504000" y="3657600"/>
            <a:ext cx="9071640" cy="374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Zadatak!!!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– FIND ELEMENT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locating elements in WebDriver is done by using the </a:t>
            </a: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findElement(By.locator())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findElement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 take a locator or query object called ‘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65" name="TextShape 3"/>
          <p:cNvSpPr txBox="1"/>
          <p:nvPr/>
        </p:nvSpPr>
        <p:spPr>
          <a:xfrm>
            <a:off x="504000" y="3657600"/>
            <a:ext cx="9071640" cy="374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eclipse code window type </a:t>
            </a: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driver.findElement(By </a:t>
            </a:r>
            <a:r>
              <a:rPr lang="en-US" sz="32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</a:t>
            </a: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eclipse intellicense will populate the list of different locators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findElements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94056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WEBDRIVER COMMANDS – WEBELEMENT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504000" y="1196016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WebElement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be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dropdown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clear(): void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if this element is a text entry element, this will clear the value. Accepts nothing as parameter and returns nothing
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3200" b="0" i="1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driver.findElement</a:t>
            </a:r>
            <a:r>
              <a:rPr lang="en-US" sz="3200" b="0" i="1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(By.id("</a:t>
            </a:r>
            <a:r>
              <a:rPr lang="en-US" sz="3200" b="0" i="1" strike="noStrike" spc="-1" dirty="0" err="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UserName</a:t>
            </a:r>
            <a:r>
              <a:rPr lang="en-US" sz="3200" b="0" i="1" strike="noStrike" spc="-1" dirty="0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")).clear();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548640" y="4553712"/>
            <a:ext cx="9071640" cy="338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80" b="0" i="1" strike="noStrike" spc="-1" dirty="0" err="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sendKeys</a:t>
            </a:r>
            <a:r>
              <a:rPr lang="en-US" sz="2680" b="0" i="1" strike="noStrike" spc="-1" dirty="0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680" b="0" i="1" strike="noStrike" spc="-1" dirty="0" err="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CharSequence</a:t>
            </a:r>
            <a:r>
              <a:rPr lang="en-US" sz="2680" b="0" i="1" strike="noStrike" spc="-1" dirty="0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lang="en-US" sz="2680" b="0" i="1" strike="noStrike" spc="-1" dirty="0" err="1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keysToSend</a:t>
            </a:r>
            <a:r>
              <a:rPr lang="en-US" sz="2680" b="0" i="1" strike="noStrike" spc="-1" dirty="0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 : void  –</a:t>
            </a:r>
            <a:r>
              <a:rPr lang="en-US" sz="268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This simulate typing into an element, which may set its value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26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Accepts </a:t>
            </a:r>
            <a:r>
              <a:rPr lang="en-US" sz="26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CharSequence</a:t>
            </a:r>
            <a:r>
              <a:rPr lang="en-US" sz="26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a parameter and returns nothing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r>
              <a:rPr lang="en-US" sz="2670" b="0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driver.findElement</a:t>
            </a:r>
            <a:r>
              <a:rPr lang="en-US" sz="2670" b="0" i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(By.id("</a:t>
            </a:r>
            <a:r>
              <a:rPr lang="en-US" sz="2670" b="0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UserName</a:t>
            </a:r>
            <a:r>
              <a:rPr lang="en-US" sz="2670" b="0" i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")).</a:t>
            </a:r>
            <a:r>
              <a:rPr lang="en-US" sz="2670" b="0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sendKeys</a:t>
            </a:r>
            <a:r>
              <a:rPr lang="en-US" sz="2670" b="0" i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("QA user");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i="1" strike="noStrike" spc="-1" dirty="0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728</Words>
  <Application>Microsoft Office PowerPoint</Application>
  <PresentationFormat>Custom</PresentationFormat>
  <Paragraphs>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pop</cp:lastModifiedBy>
  <cp:revision>55</cp:revision>
  <dcterms:created xsi:type="dcterms:W3CDTF">2018-07-11T09:43:51Z</dcterms:created>
  <dcterms:modified xsi:type="dcterms:W3CDTF">2019-09-17T10:19:47Z</dcterms:modified>
  <dc:language>en-US</dc:language>
</cp:coreProperties>
</file>