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2" r:id="rId4"/>
    <p:sldId id="264" r:id="rId5"/>
    <p:sldId id="272" r:id="rId6"/>
    <p:sldId id="273" r:id="rId7"/>
    <p:sldId id="266" r:id="rId8"/>
    <p:sldId id="271" r:id="rId9"/>
    <p:sldId id="267" r:id="rId10"/>
    <p:sldId id="265" r:id="rId11"/>
    <p:sldId id="269" r:id="rId12"/>
    <p:sldId id="270" r:id="rId13"/>
    <p:sldId id="26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60" d="100"/>
          <a:sy n="60" d="100"/>
        </p:scale>
        <p:origin x="288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nwjo\Documents\EE316(08)\Lab%20Template%20and%20Results\EE316%20Lab%207%20and%208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Characteristic Curve for a Bipolar Transistor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37321399116991"/>
          <c:y val="0.13968215947030521"/>
          <c:w val="0.67731756766252427"/>
          <c:h val="0.6819932753129464"/>
        </c:manualLayout>
      </c:layout>
      <c:scatterChart>
        <c:scatterStyle val="smoothMarker"/>
        <c:varyColors val="0"/>
        <c:ser>
          <c:idx val="0"/>
          <c:order val="0"/>
          <c:tx>
            <c:v>IB = 11 uA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Sheet1!$F$3:$F$15</c:f>
              <c:numCache>
                <c:formatCode>0.00</c:formatCode>
                <c:ptCount val="13"/>
                <c:pt idx="0">
                  <c:v>7.9349999999999993E-3</c:v>
                </c:pt>
                <c:pt idx="1">
                  <c:v>8.6999999999999994E-2</c:v>
                </c:pt>
                <c:pt idx="2">
                  <c:v>0.121</c:v>
                </c:pt>
                <c:pt idx="3">
                  <c:v>0.161</c:v>
                </c:pt>
                <c:pt idx="4">
                  <c:v>0.29899999999999999</c:v>
                </c:pt>
                <c:pt idx="5">
                  <c:v>0.54600000000000004</c:v>
                </c:pt>
                <c:pt idx="6">
                  <c:v>0.79300000000000004</c:v>
                </c:pt>
                <c:pt idx="7">
                  <c:v>1.0409999999999999</c:v>
                </c:pt>
                <c:pt idx="8">
                  <c:v>1.2889999999999999</c:v>
                </c:pt>
                <c:pt idx="9">
                  <c:v>2.2789999999999999</c:v>
                </c:pt>
                <c:pt idx="10">
                  <c:v>3.27</c:v>
                </c:pt>
                <c:pt idx="11">
                  <c:v>4.26</c:v>
                </c:pt>
                <c:pt idx="12">
                  <c:v>5.2510000000000003</c:v>
                </c:pt>
              </c:numCache>
            </c:numRef>
          </c:xVal>
          <c:yVal>
            <c:numRef>
              <c:f>Sheet1!$D$3:$D$15</c:f>
              <c:numCache>
                <c:formatCode>0.00</c:formatCode>
                <c:ptCount val="13"/>
                <c:pt idx="0">
                  <c:v>7.9400000000000009E-3</c:v>
                </c:pt>
                <c:pt idx="1">
                  <c:v>0.16300000000000001</c:v>
                </c:pt>
                <c:pt idx="2">
                  <c:v>0.379</c:v>
                </c:pt>
                <c:pt idx="3">
                  <c:v>0.58899999999999997</c:v>
                </c:pt>
                <c:pt idx="4">
                  <c:v>0.70099999999999996</c:v>
                </c:pt>
                <c:pt idx="5">
                  <c:v>0.70399999999999996</c:v>
                </c:pt>
                <c:pt idx="6">
                  <c:v>0.70699999999999996</c:v>
                </c:pt>
                <c:pt idx="7">
                  <c:v>0.70899999999999996</c:v>
                </c:pt>
                <c:pt idx="8">
                  <c:v>0.71099999999999997</c:v>
                </c:pt>
                <c:pt idx="9">
                  <c:v>0.72099999999999997</c:v>
                </c:pt>
                <c:pt idx="10">
                  <c:v>0.73</c:v>
                </c:pt>
                <c:pt idx="11">
                  <c:v>0.74</c:v>
                </c:pt>
                <c:pt idx="12">
                  <c:v>0.749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91-42D3-BC99-ECC39CA62072}"/>
            </c:ext>
          </c:extLst>
        </c:ser>
        <c:ser>
          <c:idx val="3"/>
          <c:order val="3"/>
          <c:tx>
            <c:v>IB = 31 uA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Sheet1!$F$47:$F$67</c:f>
              <c:numCache>
                <c:formatCode>0.00</c:formatCode>
                <c:ptCount val="21"/>
                <c:pt idx="0">
                  <c:v>1.4E-2</c:v>
                </c:pt>
                <c:pt idx="1">
                  <c:v>6.2E-2</c:v>
                </c:pt>
                <c:pt idx="2">
                  <c:v>8.3000000000000004E-2</c:v>
                </c:pt>
                <c:pt idx="3">
                  <c:v>9.8000000000000004E-2</c:v>
                </c:pt>
                <c:pt idx="4">
                  <c:v>0.11</c:v>
                </c:pt>
                <c:pt idx="5">
                  <c:v>0.122</c:v>
                </c:pt>
                <c:pt idx="6">
                  <c:v>0.13300000000000001</c:v>
                </c:pt>
                <c:pt idx="7">
                  <c:v>0.14599999999999999</c:v>
                </c:pt>
                <c:pt idx="8">
                  <c:v>0.16200000000000001</c:v>
                </c:pt>
                <c:pt idx="9">
                  <c:v>0.187</c:v>
                </c:pt>
                <c:pt idx="10">
                  <c:v>0.26800000000000002</c:v>
                </c:pt>
                <c:pt idx="11">
                  <c:v>0.503</c:v>
                </c:pt>
                <c:pt idx="12">
                  <c:v>0.746</c:v>
                </c:pt>
                <c:pt idx="13">
                  <c:v>0.98899999999999999</c:v>
                </c:pt>
                <c:pt idx="14">
                  <c:v>1.2310000000000001</c:v>
                </c:pt>
                <c:pt idx="15">
                  <c:v>1.474</c:v>
                </c:pt>
                <c:pt idx="16">
                  <c:v>1.716</c:v>
                </c:pt>
                <c:pt idx="17">
                  <c:v>2.6869999999999998</c:v>
                </c:pt>
                <c:pt idx="18">
                  <c:v>3.657</c:v>
                </c:pt>
                <c:pt idx="19">
                  <c:v>4.6269999999999998</c:v>
                </c:pt>
                <c:pt idx="20">
                  <c:v>5.1130000000000004</c:v>
                </c:pt>
              </c:numCache>
              <c:extLst xmlns:c15="http://schemas.microsoft.com/office/drawing/2012/chart"/>
            </c:numRef>
          </c:xVal>
          <c:yVal>
            <c:numRef>
              <c:f>Sheet1!$D$47:$D$67</c:f>
              <c:numCache>
                <c:formatCode>0.00</c:formatCode>
                <c:ptCount val="21"/>
                <c:pt idx="0">
                  <c:v>1.3599999999999999E-2</c:v>
                </c:pt>
                <c:pt idx="1">
                  <c:v>0.188</c:v>
                </c:pt>
                <c:pt idx="2">
                  <c:v>0.41699999999999998</c:v>
                </c:pt>
                <c:pt idx="3">
                  <c:v>0.65200000000000002</c:v>
                </c:pt>
                <c:pt idx="4">
                  <c:v>0.89</c:v>
                </c:pt>
                <c:pt idx="5">
                  <c:v>1.1299999999999999</c:v>
                </c:pt>
                <c:pt idx="6">
                  <c:v>1.37</c:v>
                </c:pt>
                <c:pt idx="7">
                  <c:v>1.6</c:v>
                </c:pt>
                <c:pt idx="8">
                  <c:v>1.84</c:v>
                </c:pt>
                <c:pt idx="9">
                  <c:v>2.06</c:v>
                </c:pt>
                <c:pt idx="10">
                  <c:v>2.23</c:v>
                </c:pt>
                <c:pt idx="11">
                  <c:v>2.25</c:v>
                </c:pt>
                <c:pt idx="12">
                  <c:v>2.25</c:v>
                </c:pt>
                <c:pt idx="13">
                  <c:v>2.2599999999999998</c:v>
                </c:pt>
                <c:pt idx="14">
                  <c:v>2.27</c:v>
                </c:pt>
                <c:pt idx="15">
                  <c:v>2.2799999999999998</c:v>
                </c:pt>
                <c:pt idx="16">
                  <c:v>2.2799999999999998</c:v>
                </c:pt>
                <c:pt idx="17">
                  <c:v>2.31</c:v>
                </c:pt>
                <c:pt idx="18">
                  <c:v>2.34</c:v>
                </c:pt>
                <c:pt idx="19">
                  <c:v>2.37</c:v>
                </c:pt>
                <c:pt idx="20">
                  <c:v>2.39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A991-42D3-BC99-ECC39CA62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8079680"/>
        <c:axId val="218067200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IB = 18 uA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Sheet1!$F$17:$F$30</c15:sqref>
                        </c15:formulaRef>
                      </c:ext>
                    </c:extLst>
                    <c:numCache>
                      <c:formatCode>0.00</c:formatCode>
                      <c:ptCount val="14"/>
                      <c:pt idx="0">
                        <c:v>1.0999999999999999E-2</c:v>
                      </c:pt>
                      <c:pt idx="1">
                        <c:v>7.4999999999999997E-2</c:v>
                      </c:pt>
                      <c:pt idx="2">
                        <c:v>0.10100000000000001</c:v>
                      </c:pt>
                      <c:pt idx="3">
                        <c:v>0.122</c:v>
                      </c:pt>
                      <c:pt idx="4">
                        <c:v>0.14399999999999999</c:v>
                      </c:pt>
                      <c:pt idx="5">
                        <c:v>0.17599999999999999</c:v>
                      </c:pt>
                      <c:pt idx="6">
                        <c:v>0.30499999999999999</c:v>
                      </c:pt>
                      <c:pt idx="7">
                        <c:v>0.55000000000000004</c:v>
                      </c:pt>
                      <c:pt idx="8">
                        <c:v>0.79600000000000004</c:v>
                      </c:pt>
                      <c:pt idx="9">
                        <c:v>1.78</c:v>
                      </c:pt>
                      <c:pt idx="10">
                        <c:v>2.7639999999999998</c:v>
                      </c:pt>
                      <c:pt idx="11">
                        <c:v>3.7480000000000002</c:v>
                      </c:pt>
                      <c:pt idx="12">
                        <c:v>4.7320000000000002</c:v>
                      </c:pt>
                      <c:pt idx="13">
                        <c:v>5.2240000000000002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Sheet1!$D$17:$D$30</c15:sqref>
                        </c15:formulaRef>
                      </c:ext>
                    </c:extLst>
                    <c:numCache>
                      <c:formatCode>0.00</c:formatCode>
                      <c:ptCount val="14"/>
                      <c:pt idx="0">
                        <c:v>1.0500000000000001E-2</c:v>
                      </c:pt>
                      <c:pt idx="1">
                        <c:v>0.17499999999999999</c:v>
                      </c:pt>
                      <c:pt idx="2">
                        <c:v>0.39900000000000002</c:v>
                      </c:pt>
                      <c:pt idx="3">
                        <c:v>0.628</c:v>
                      </c:pt>
                      <c:pt idx="4">
                        <c:v>0.85599999999999998</c:v>
                      </c:pt>
                      <c:pt idx="5">
                        <c:v>1.07</c:v>
                      </c:pt>
                      <c:pt idx="6">
                        <c:v>1.19</c:v>
                      </c:pt>
                      <c:pt idx="7">
                        <c:v>1.2</c:v>
                      </c:pt>
                      <c:pt idx="8">
                        <c:v>1.2</c:v>
                      </c:pt>
                      <c:pt idx="9">
                        <c:v>1.22</c:v>
                      </c:pt>
                      <c:pt idx="10">
                        <c:v>1.24</c:v>
                      </c:pt>
                      <c:pt idx="11">
                        <c:v>1.25</c:v>
                      </c:pt>
                      <c:pt idx="12">
                        <c:v>1.27</c:v>
                      </c:pt>
                      <c:pt idx="13">
                        <c:v>1.28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A991-42D3-BC99-ECC39CA62072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IB = 25 uA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Sheet1!$F$32:$F$45</c15:sqref>
                        </c15:formulaRef>
                      </c:ext>
                    </c:extLst>
                    <c:numCache>
                      <c:formatCode>0.00</c:formatCode>
                      <c:ptCount val="14"/>
                      <c:pt idx="0">
                        <c:v>1.2E-2</c:v>
                      </c:pt>
                      <c:pt idx="1">
                        <c:v>6.7000000000000004E-2</c:v>
                      </c:pt>
                      <c:pt idx="2">
                        <c:v>0.09</c:v>
                      </c:pt>
                      <c:pt idx="3">
                        <c:v>0.107</c:v>
                      </c:pt>
                      <c:pt idx="4">
                        <c:v>0.122</c:v>
                      </c:pt>
                      <c:pt idx="5">
                        <c:v>0.13700000000000001</c:v>
                      </c:pt>
                      <c:pt idx="6">
                        <c:v>0.155</c:v>
                      </c:pt>
                      <c:pt idx="7">
                        <c:v>0.183</c:v>
                      </c:pt>
                      <c:pt idx="8">
                        <c:v>0.29099999999999998</c:v>
                      </c:pt>
                      <c:pt idx="9">
                        <c:v>1.266</c:v>
                      </c:pt>
                      <c:pt idx="10">
                        <c:v>2.2429999999999999</c:v>
                      </c:pt>
                      <c:pt idx="11">
                        <c:v>3.2210000000000001</c:v>
                      </c:pt>
                      <c:pt idx="12">
                        <c:v>4.1980000000000004</c:v>
                      </c:pt>
                      <c:pt idx="13">
                        <c:v>5.1749999999999998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Sheet1!$D$32:$D$45</c15:sqref>
                        </c15:formulaRef>
                      </c:ext>
                    </c:extLst>
                    <c:numCache>
                      <c:formatCode>0.00</c:formatCode>
                      <c:ptCount val="14"/>
                      <c:pt idx="0">
                        <c:v>1.23E-2</c:v>
                      </c:pt>
                      <c:pt idx="1">
                        <c:v>0.183</c:v>
                      </c:pt>
                      <c:pt idx="2">
                        <c:v>0.41</c:v>
                      </c:pt>
                      <c:pt idx="3">
                        <c:v>0.64300000000000002</c:v>
                      </c:pt>
                      <c:pt idx="4">
                        <c:v>0.878</c:v>
                      </c:pt>
                      <c:pt idx="5">
                        <c:v>1.1100000000000001</c:v>
                      </c:pt>
                      <c:pt idx="6">
                        <c:v>1.35</c:v>
                      </c:pt>
                      <c:pt idx="7">
                        <c:v>1.57</c:v>
                      </c:pt>
                      <c:pt idx="8">
                        <c:v>1.71</c:v>
                      </c:pt>
                      <c:pt idx="9">
                        <c:v>1.73</c:v>
                      </c:pt>
                      <c:pt idx="10">
                        <c:v>1.76</c:v>
                      </c:pt>
                      <c:pt idx="11">
                        <c:v>1.78</c:v>
                      </c:pt>
                      <c:pt idx="12">
                        <c:v>1.8</c:v>
                      </c:pt>
                      <c:pt idx="13">
                        <c:v>1.83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991-42D3-BC99-ECC39CA62072}"/>
                  </c:ext>
                </c:extLst>
              </c15:ser>
            </c15:filteredScatterSeries>
          </c:ext>
        </c:extLst>
      </c:scatterChart>
      <c:valAx>
        <c:axId val="21807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Vce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067200"/>
        <c:crosses val="autoZero"/>
        <c:crossBetween val="midCat"/>
      </c:valAx>
      <c:valAx>
        <c:axId val="21806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Ic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079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0:55.2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64 4601,'-3'-5'5952,"9"3"-4125,17 2-2931,-10 1 1752,-7-1-641,20 1 121,0 0 1,1-2-1,38-6 0,9-12-44,33-7-33,-92 23-38,1 1 1,-1 1 0,1 0 0,28 3 0,-35-1-2,0-1 0,17 0 0,-5-1-76,-21 1 53,0 0 0,0 0 0,0 0 0,0 0 0,0 0 0,0 0 0,0 0 0,0 0 0,0 0 0,0 0 0,0 0 0,0 0 0,0 1 0,0-1 0,0 0 0,0 0 0,0 0 0,0 0 1,0 0-1,0 0 0,0 0 0,0 0 0,0 0 0,0 0 0,0 0 0,0 0 0,0 0 0,0 0 0,0 0 0,0 0 0,0 0 0,0 0 0,0 0 0,0 0 0,0 0 0,0 0 0,0 0 0,0 0 0,0 0 0,0 0 0,1 0 0,-5 1-280,2-1 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1:39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 7170,'0'-3'4801,"8"6"-5010,9 2 307,2 2-11,0-2 1,1-1-1,0 0 0,0-2 1,28 1-1,-13-5 165,37-8 0,-64 10-229,-7 0-31,0 0 0,0 0 0,0 0 0,0 0 0,0 0-1,0 0 1,0 0 0,0 0 0,-1 0 0,1 0 0,0 0-1,0-1 1,0 1 0,0 0 0,0-1 0,0 1 0,-1 0 0,1-1-1,0 1 1,1-2 0,-2 2-97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11.9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72 5161,'4'-4'4276,"8"2"-3866,-8 1 35,180-22 1535,-130 9-1632,-41 10-297,-1 1 0,1 0 0,0 0 0,14 0 0,12 4 12,-29-1-49,0 1 0,1-1-1,-1-1 1,0 0 0,1 0 0,18-6 0,-28 6-15,0 1 1,1-1 0,-1 1-1,0 0 1,1-1 0,-1 1-1,1 0 1,-1 0-1,1 0 1,-1 0 0,1 0-1,-1 0 1,0 0 0,1 0-1,-1 1 1,1-1-1,1 1 1,-2 0-93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12.7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9 2681,'1'-9'9356,"3"18"-7831,5 29-2295,-5-22 785,3 13 24,-2-1 0,0 1 0,-2 0 0,-1 31-1,-3-29 7,6 57-1,-1-54-13,-3 36-1,0-53-13,-1-16-14,1 0-1,-1 0 1,0 0-1,0 1 1,0-1-1,0 0 1,1 0-1,-1 0 1,-1 0-1,1 0 0,0 0 1,0 0-1,0 0 1,0 0-1,-1 0 1,1 0-1,-1 0 1,1 0-1,-1 0 1,0 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13.5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52 3705,'-1'1'7085,"9"0"-5813,20 1-1697,-15-2 474,-4 1-8,1-1 1,-1 0-1,0 0 0,1-1 0,-1-1 0,15-3 1,153-42 846,-174 47-952,1-1-1,0 1 1,-1-1 0,1 1 0,0 0 0,-1 0-1,7 2 1,-12-4-130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22.8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78 4545,'-2'0'6676,"12"0"-5562,23-1-1592,-13 0 537,11 0 95,33-6 1,-9-2 25,3-1 2,57-15 0,-91 19-122,6-2 0,-29 8-55,-1 0-1,0-1 0,0 1 1,1 0-1,-1-1 0,0 1 1,1 0-1,-1-1 0,0 1 0,0-1 1,0 1-1,1 0 0,-1-1 1,0 1-1,0-1 0,0 1 1,0-1-1,0 1 0,0 0 0,0-1 1,0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23.4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 1 3657,'0'0'8166,"3"12"-7989,0 0-130,0 0 0,-2 0 0,1 0 0,-1 1 0,-1 14 0,0-13-26,4 133 76,-5-135-98,0 1 1,0 0-1,-1-1 1,0 1-1,-1-1 1,-6 14-1,2-3 4,6-17 1,0 1 1,0-1 0,1 11-1,-2 10 8,0-15 3,1 1 0,2 23 0,-2 14 42,2-49-57,-1 0 1,1 0-1,0 0 1,-1 0 0,1 0-1,0 0 1,0-1-1,-1 1 1,1 0 0,0 0-1,0-1 1,0 1-1,0-1 1,0 1 0,0-1-1,0 1 1,0-1-1,0 0 1,0 1 0,2-1-1,7 2-21,-13-5-69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24.2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 28 5201,'-8'8'4566,"7"-14"-2856,1 5-1687,1 0 1,0 1-1,0-1 1,0 1-1,0-1 0,0 1 1,0-1-1,0 1 0,0 0 1,0 0-1,0-1 1,0 1-1,2 0 0,-2-1 20,7 0-4,0-1 0,-1 1 0,1 0 0,0 1 1,-1 0-1,11 1 0,27 0 136,140-6 370,-174 5-536,0 0-1,1-1 0,-1 0 0,14-4 1,-25 5-12,0 0 0,1 0 1,-1 0-1,0 0 1,0 0-1,1 0 0,-1 0 1,0 0-1,1 0 0,-1 0 1,0 0-1,0 0 1,1 0-1,-1-1 0,0 1 1,0 0-1,1 0 0,-1 0 1,0 0-1,0-1 1,0 1-1,1 0 0,-1 0 1,0 0-1,0-1 0,0 1 1,0 0-1,1-1 1,-1 1-1,0 0 0,0 0 1,0-1-1,-9-2-44,8 3 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25.4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65 6161,'1'-11'5710,"3"10"-4687,9 18-1466,47 79 481,-53-84-34,0 2-1,-1-1 0,-1 1 0,-1-1 0,5 20 1,1 4 0,-5-20-2,12 42 16,3-1 1,33 70 0,-45-111-11,-1 0 1,7 27 0,2 8 5,-14-50-15,-1 1 1,0-1-1,1 0 1,0 0-1,-1 0 0,1 1 1,0-1-1,0-1 1,0 1-1,0 0 1,1 0-1,-1-1 1,0 0-1,6 3 1,-9-4-2,1-1 0,0 0 0,-1 1 0,1-1-1,0 1 1,0-1 0,0 1 0,-1-1 0,1 0 0,0 1 0,0-1 0,0 0 0,0 1 0,0-1 0,0 1 0,0-1 0,0 0 0,0 1 0,0-1 0,1 0 0,-1 0 0,6-28-21,54-237 233,-39 136-166,-18 97-24,2 0-1,1 0 0,22-63 1,-6 17 120,-22 68 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26.1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271 0 6577,'0'0'6658,"-7"0"-6242,-5 1-353,4-1-32,1 0-1,0 1 1,-12 3-1,19-4-29,-11 2 8,1 1-1,0 0 1,0 0 0,0 1 0,-14 8 0,13-4-20,0 0 0,0 1 1,1 0-1,0 0 0,1 1 1,0 0-1,0 1 0,1 0 1,1 0-1,0 1 0,0 0 1,1 0-1,0 0 0,-5 20 1,10-25 5,0 0-1,0-1 1,1 1 0,0 0 0,0 0 0,1 0 0,0 0 0,0 0 0,0-1 0,1 1 0,0 0 0,3 6 0,-1-2-6,1 0-1,0-1 1,1 0 0,0 0 0,1-1 0,11 14 0,-15-20 4,0-1 0,1 1 0,-1-1 1,0 0-1,1 0 0,-1-1 1,1 1-1,0-1 0,-1 1 1,1-1-1,0 0 0,5 0 0,-1 0-2,0 0 0,0 0 0,0-1 1,15-2-1,-15 1 15,-1-1 1,0 1 0,1-1 0,12-6-1,-18 7-47,0 1 0,-1-1-1,1 0 1,-1 0-1,0 0 1,1 0-1,-1 0 1,0 0 0,1 0-1,-1-1 1,0 1-1,0 0 1,0-1 0,0 1-1,0-1 1,0 1-1,-1-1 1,1 1-1,0-1 1,-1 0 0,1 1-1,-1-1 1,0 0-1,1-3 1,-4-6-2809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26.6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20 8074,'-5'-5'4434,"16"7"-4489,24-1 201,-10 0-19,32-2-1,14-1 82,-28 1-89,58-7 1,-99 7-95,-2 1-22,0 0 0,0 0 0,0 0 0,0 0 0,0 0 0,0 0-1,0-1 1,0 1 0,0 0 0,0 0 0,-1 0 0,1 0 0,0 0 0,0 0 0,0 0 0,0-1 0,0 1 0,0 0 0,0 0 0,0 0 0,0 0 0,0 0-1,0 0 1,0 0 0,0-1 0,0 1 0,0 0 0,0 0 0,1 0 0,-1 0 0,0 0 0,0 0 0,0 0 0,0-1 0,0 1 0,0 0 0,0 0 0,0 0 0,0 0-1,0 0 1,0 0 0,0 0 0,1 0 0,-1 0 0,0 0 0,0 0 0,0-1 0,0 1 0,0 0 0,0 0 0,0 0 0,1 0 0,-1 0 0,0 0 0,0 0-1,0 0 1,0 0 0,0 0 0,1 0 0,-3-1 324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0:57.0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4833,'0'0'6859,"9"4"-6630,13 6-113,2-2 0,23 6 0,-37-12-70,-1-1 0,1 0 0,17 0 0,-20-1-23,1 1 0,0-1 0,11 3 0,13 2 21,56 2 0,-34-3-9,-35-1 127,-19-3-226,1 0 0,-1 0 0,1 0 0,-1 0 0,1 1 0,-1-1 0,1 0 0,-1 0 0,1 0 0,-1 1 0,1-1 0,-1 0 0,0 1 0,1-1 0,-1 0 0,1 1 0,-1-1 0,0 0 0,1 1 0,-1-1 0,0 1 0,0-1 0,1 1 0,-1-1 0,0 1 0,0-1 0,0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27.4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0 4809,'-4'4'6241,"4"-3"-6057,1 11 1176,10 21-2337,-9-29 1401,4 12-407,-1-7-4,-1 2-1,-1-1 0,0 0 1,3 18-1,2 52 23,-7-55-21,2-1 0,0 1 0,12 42 0,-12-51-5,-3-16-2,0 0 1,-1 0 132,3 1-48,83 30 162,-79-29-238,0-1-1,0 1 1,1-2-1,-1 1 0,0-1 1,12-1-1,-8 1-1,2-1-2,-1-1-1,0 0 1,0-1 0,0 0 0,0-1 0,0 0 0,16-8-1,18-6-5,-43 15-110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27.8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13 7578,'25'2'4625,"19"5"-4379,-16-3-150,-15-2-46,-1-1 0,0 0 0,1-1 0,-1-1 0,1 0-1,-1 0 1,15-5 0,-3-4 54,-21 10-216,14-2 356,-17 2-292,1 0-1,-1 0 1,1 0-1,-1 0 0,0 0 1,1 0-1,-1 0 1,1 0-1,-1-1 1,1 1-1,-1 0 0,0 0 1,1 0-1,-1-1 1,1 1-1,-1 0 1,0-1-1,1 1 0,-1 0 1,0-1-1,1 1 1,-1 0-1,0-1 1,0 1-1,1 0 1,-1-1-1,0 1 0,0-1 1,0-1-378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51.9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31 7610,'-2'1'4586,"9"-1"-3297,19 1-2101,-17-1 1290,87 2-234,-85-2-213,15 2 97,0-2 0,0-1 0,0-1 1,45-10-1,-66 11-101,1 0-1,-1 0 1,1 0 0,0 1-1,8 0 1,5 0 4,-18 0-78,0 0 0,0 0 0,0 0 0,0 0 0,-1 0 0,1 0 1,0 0-1,0-1 0,0 1 0,0 0 0,0-1 0,0 1 0,0 0 0,0-1 0,-1 1 1,1-1-1,0 0 0,0 1 0,-1-1 0,1 1 0,0-1 0,-1 0 0,1 0 0,0 1 1,-1-1-1,1 0 0,-1 0 0,0 0 0,1 0 0,-1 0 0,1-1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50.5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 5161,'1'-8'7794,"22"7"-8819,-8 1 1588,218-3-71,-70-4-242,-163 7-248,1 0-1,-1 0 1,0 0 0,1 0-1,-1 0 1,1 0 0,-1 0 0,0 0-1,1 0 1,-1 0 0,0-1-1,1 1 1,-1 0 0,0 0 0,0 0-1,1-1 1,-1 1 0,0 0-1,1 0 1,-1-1 0,0 1 0,0 0-1,0-1 1,1 1 0,-1 0-1,0-1 1,0 1 0,0 0 0,0-1-1,0 1 1,1 0 0,-1-1-1,0 1 1,0 0 0,0-1 0,0 1-1,0 0 1,0-1 0,0 1-1,0-1 1,-1 1 0,1-1-80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51.1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19 4129,'-5'-15'7899,"4"11"-7434,1 14-363,2 39-76,0 57 2,2 205 279,4-240-199,-9-66-76,-1-9-988,0 3 651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53.0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78 6369,'-4'-6'4787,"2"2"-3522,8 14-1285,-2-1 31,0 0 1,0 0-1,1-1 0,0 1 0,0-1 0,8 8 0,-5-6-4,0 0 0,-2 0 0,1 0 0,9 22-1,50 107 90,10 22 16,-58-123-90,1-1 0,29 44 0,-32-63-22,-1 0 110,-13-30-27,-1 10-76,7-23 25,-2 11-18,-1-1 1,-1 0 0,0 0 0,-1 0 0,1-29 0,0-3 41,16-375 247,-20 412-352,1-1 0,0 0 0,0 1 0,1-1 0,6-18 0,-8 27-197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53.5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6409,'1'5'5234,"4"17"-5567,-2-10 364,1 7 50,0 0 1,0 22-1,7 42 433,-7-61-323,-1 1 0,1 45 0,-5-60-187,1 0 1,0 0-1,1 0 0,1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54.3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8 161 8218,'5'-37'3899,"0"18"-3773,14-34-1,-18 50-112,1 1 0,0-1 0,-1 0 0,1 1 0,0-1 0,1 1 0,-1 0 0,0 0 0,0 0 0,1 0 0,0 0 0,-1 0 0,1 1 0,0-1 0,0 1 0,-1 0 0,1 0 0,0 0 0,0 0 0,0 0 0,1 1 0,-1-1 0,6 1 0,19-4 32,-8 0-19,26 1-1,-43 3-26,-1 0 1,1 0-1,0 0 1,0 1-1,-1 0 1,1-1-1,-1 1 1,1 0-1,-1 0 0,1 1 1,-1-1-1,1 0 1,-1 1-1,0-1 1,0 1-1,0 0 0,2 2 1,-1-1-2,0 1 0,-1-1-1,1 1 1,-1 0 0,0 0 0,0 0 0,0 0 0,0 1-1,2 7 1,-3-7 3,0 0 0,0-1 0,-1 1 0,1 0 0,-1 0 0,0-1 0,0 1 0,-1 0 0,1 0 0,-1-1 0,0 1 0,-1 0 0,1-1-1,-1 1 1,1-1 0,-1 0 0,-1 1 0,1-1 0,-1 0 0,-5 6 0,-12 8 58,-1-1 0,-33 19 0,43-30-21,-1-2-1,1 0 0,-1 0 0,0-1 0,1 0 0,-1-1 0,-15 0 0,11 0-18,-2-2 10,18 0-30,-1 0 0,1 0 0,0 0 0,0 0 0,-1 0 0,1 0 0,0 0 0,0 0 0,-1 0 0,1 0 0,0 0 0,0 0 0,-1 0 0,1-1 0,0 1 0,0 0 0,0 0 0,-1 0 0,1 0 0,0 0-1,0-1 1,0 1 0,-1 0 0,1 0 0,0 0 0,0 0 0,0-1 0,0 1 0,0 0 0,-1 0 0,1 0 0,0-1 0,0 1 0,0 0 0,0 0 0,0-1 0,0 1 0,0 0 0,0 0 0,0-1 0,0 1 0,0 0 0,0 0 0,0-1 0,0 1 0,0 0-1,0 0 1,0-1 0,0 1 0,0 0 0,1 0 0,-1 0 0,0-1 0,0 1 0,0 0 0,0 0 0,0 0 0,1-1 0,-1 1 0,0 0 0,0 0 0,0 0 0,0 0 0,1-1 0,1-1-1,0 1-1,1-1 1,-1 0 0,1 1 0,-1 0 0,1-1-1,0 1 1,4-1 0,8-4-2,-12 5 3,8-4-5,-1 1 1,1 1-1,0-1 0,0 2 0,0 0 0,20-2 0,-24 4-8,1 1-1,0 0 0,-1 1 1,1-1-1,-1 1 0,1 1 0,-1-1 1,0 1-1,0 1 0,0-1 0,0 1 1,-1 0-1,1 1 0,-1-1 0,0 1 1,-1 1-1,1-1 0,-1 1 0,9 12 1,-13-15 0,1 0 1,-1 1-1,1-1 1,-1 1-1,-1-1 1,1 1-1,0 0 1,-1-1-1,0 1 1,1 0-1,-1-1 1,-1 1 0,1 0-1,-1 3 1,-3 9-42,-10 30 1,6-23 67,8-20-13,-1-1-1,1 1 0,-1-1 0,0 0 0,0 0 0,0 1 1,0-1-1,0 0 0,0 0 0,-1 0 0,1 0 1,-1 0-1,0-1 0,1 1 0,-1 0 0,0-1 1,0 1-1,0-1 0,0 0 0,0 1 0,0-1 1,-1 0-1,1 0 0,0-1 0,0 1 0,-1 0 0,-2 0 1,-3 0 6,0 0 1,0 0-1,0-1 1,-1 0 0,1 0-1,0-1 1,0 0-1,0 0 1,1-1 0,-1 0-1,0 0 1,1-1-1,-1 0 1,1-1 0,0 1-1,0-1 1,-13-10-1,10 2-399,7 6 260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55.4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78 31 7306,'-20'-2'975,"15"2"-691,1-1 0,-1 1 0,1 0 0,-1 0 0,1 0 0,-1 1 0,1-1 0,0 1 0,-8 3 0,6-2 707,14-2-96,-3 0-934,30-2 149,-1-1 1,36-7-1,-63 8-83,12-2 35,-1 1 0,1 0 0,19 1 0,-21-1-31,-16 2-38,1 1 1,-1-1 0,1 1-1,-1-1 1,1 1 0,0 0-1,-1 0 1,1 0-1,0 0 1,-1 0 0,1 0-1,-1 0 1,1 0 0,0 1-1,1 0 1,-2-1-186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55.9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 0 6009,'-45'23'2616,"44"-23"-2525,1 0 0,-1 0 0,1 0 1,0 0-1,-1 1 0,1-1 1,-1 0-1,1 1 0,-1-1 1,1 0-1,0 1 0,-1-1 1,1 0-1,0 1 0,-1-1 1,1 1-1,0-1 0,-1 0 1,1 1-1,0-1 0,0 1 1,-1 0-1,6 5 222,0 0 902,-4 10-1113,0 0-1,2-1 1,4 19 0,-2-12-55,-4-16-32,8 35 60,-2 1-1,1 52 0,-7-77-60,-1 7 13,4 27 0,-3-43-20,1-1 0,-1 0-1,1 0 1,1 1 0,-1-2-1,1 1 1,1 0 0,3 6-1,-6-12-3,-1 0 0,0 0 0,1-1-1,-1 1 1,1 0 0,-1-1 0,1 1 0,-1 0-1,1-1 1,-1 1 0,1-1 0,0 1-1,-1-1 1,1 1 0,0-1 0,-1 1-1,1-1 1,0 0 0,0 1 0,-1-1-1,1 0 1,0 0 0,0 0 0,0 1-1,-1-1 1,1 0 0,0 0 0,0 0-1,0 0 1,-1 0 0,1-1 0,0 1 0,1 0-1,-1 0-4,18-2 37,31-6 0,-43 6-29,2 0 7,1-1-1,-1 0 1,0 0-1,0-1 1,0 0-1,14-10 0,7-3 35,-26 15-69,-4 2-5,1 0-1,-1 0 1,0 0 0,1 0-1,-1 0 1,0 0 0,1 0-1,-1 0 1,0 0-1,0 0 1,1-1 0,-1 1-1,0 0 1,1 0 0,-1 0-1,0-1 1,0 1-1,1 0 1,-1 0 0,0-1-1,0 1 1,0 0 0,1 0-1,-1-1 1,0 1-1,0 0 1,0-1 0,0 0-77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0:57.8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0 3737,'0'0'8838,"0"7"-8766,4 31-46,-2-23-24,-1 0 0,-1 0 0,0 0 0,-3 17 0,-2 41-18,-2 16 9,5-71 9,-3 15-1,-1 40 0,6-73-64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2:56.3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78 7634,'16'-1'2952,"1"-6"-2120,12 2-191,-8 2-257,0-4-56,7 3-64,-4-3-32,-1-1-72,-3 1-40,-7-1-56,3 3-32,-8 2-32,-2-5-72,-1 8-248,-5-5-1497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0.9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35 146 2969,'-10'-26'915,"6"13"504,-1 1 0,-11-19 3420,18 40-4293,12 30-852,-4-15 307,25 65-14,-19-43 26,2-1 0,30 52 0,-9-13 7,-25-53-11,27 47 1,-27-54 5,18 45 1,-30-64-15,9 14-18,-11-19 16,0 0 1,0 0 0,0 1 0,1-1 0,-1 0 0,0 0-1,0 0 1,0 1 0,0-1 0,0 0 0,1 0 0,-1 0-1,0 1 1,0-1 0,0 0 0,1 0 0,-1 0 0,0 0-1,0 0 1,1 0 0,-1 0 0,0 1 0,0-1 0,1 0-1,-1 0 1,0 0 0,0 0 0,1 0 0,-1 0 0,0 0-1,0 0 1,1 0 0,-1 0 0,0 0 0,0-1 0,1 1-1,-1 0 1,0 0 0,0 0 0,0 0 0,1 0 0,-1 0-1,0 0 1,0-1 0,1 1 0,-1 0 0,0 0 0,0 0-1,0-1 1,0 1 0,0 0 0,1 0 0,-1 0 0,0-1 0,0 1-1,0 0 1,0 0 0,0-1 0,0 1 0,0 0 0,0 0-1,0-1 1,0 1 0,0 0 0,0 0 0,0-1 0,17-64 40,21-106 196,-20 85-60,47-135 0,-34 126-138,-23 73-29,-5 18-5,-1 0-1,-1-1 1,1 1-1,-1 0 1,1 0 0,-1-1-1,-1 1 1,1-1-1,0 1 1,-1-1 0,0-6-1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1.7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240 13 5921,'12'3'1146,"6"-3"4456,-17 0-5514,-3-1-57,1 0 0,-1 1 0,1-1-1,0 1 1,-1-1 0,1 1-1,-1-1 1,0 1 0,1 0 0,-1-1-1,-1 1 1,-2 0 6,-89-8 174,77 7-147,11 1-51,0 0 0,0 0 0,0 0 0,0 1 0,0 0 1,0 0-1,0 1 0,-7 2 0,9-2-15,0 0 1,0 0-1,0 1 1,1-1-1,0 1 1,-1-1-1,1 1 1,0 0-1,0 1 1,0-1-1,1 0 1,-5 7-1,3-3-21,1 0 0,-1 0 1,1 0-1,0 0 0,1 1 0,0-1 0,0 1 0,1-1 0,0 1 0,0 0 0,0 0 0,1-1 1,0 1-1,1 0 0,0 0 0,0-1 0,4 12 0,-3-9 2,1 0 0,0 0 0,1 0 1,1 0-1,7 14 0,-10-21 18,-1-1 1,1 1-1,0-1 1,0 1 0,0-1-1,0 0 1,1 0-1,-1 0 1,0 0-1,1 0 1,-1-1-1,1 1 1,0-1-1,0 1 1,-1-1 0,1 0-1,0 0 1,0-1-1,0 1 1,0 0-1,0-1 1,0 0-1,0 0 1,5 0-1,7-1 1,0-1-1,1-1 0,-1 0 1,-1-1-1,1-1 0,19-9 1,-21 10-24,-12 4-73,0-1 0,0 1 0,1 0 1,-1-1-1,0 1 0,0-1 0,0 1 0,0-1 0,0 1 0,0-1 0,0 0 0,-1 1 0,1-1 0,1-1 0,1-4-516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2.5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217 11 5385,'-12'4'7505,"11"-4"-7148,-20-4-582,8 1 502,-73-5-108,27 14-97,40-1-136,18-4 58,1 0 0,-1 0 0,1 0-1,-1 1 1,1-1 0,-1 0 0,1 0-1,0 0 1,0 1 0,-1-1 0,1 0 0,0 0-1,0 0 1,0 1 0,1 1 0,-1-1-5,-1 10-19,0 0 1,2 0 0,0 0-1,0 0 1,1 0 0,6 23 0,-6-27 5,2 13-48,-1 2-1,1 22 0,2 24-10,-1-33 64,-2-13 20,8 31 0,-10-51 0,-1-1-3,0-1 0,1 0 1,-1 1-1,0-1 0,1 0 0,-1 0 1,1 1-1,0-1 0,-1 0 1,1 0-1,0 1 0,1 1 1,0-3-1,0 0 1,-1 1 0,1-1 0,0 0 0,-1 0 0,1 0 0,0 0 0,-1 0 0,1 0 0,0 0 0,1-1 0,-2 1 1,106-18-4,-98 18 9,1 0-1,18 1 0,1 1 3,-29-2-18,0 0 1,0 0-1,0 0 0,0 0 0,0 0 0,0 0 0,0 0 0,0 0 0,0 0 0,0 0 0,0 0 0,0-1 0,0 1 0,0 0 0,0 0 1,0 0-1,0 0 0,0 0 0,0 0 0,0 0 0,0 0 0,0 0 0,0 0 0,0 0 0,0 0 0,0 0 0,0 0 0,0 0 0,0-1 0,0 1 1,1 0-1,-1 0 0,0 0 0,0 0 0,0 0 0,0 0 0,0 0 0,0 0 0,0 0 0,0 0 0,0 0 0,0 0 0,0 0 0,0 0 0,0 0 1,0 0-1,0 0 0,1 0 0,-1 0 0,0 0 0,0 0 0,0 0 0,0 0 0,0 0 0,0 0 0,0 0 0,0 0 0,0 0 0,0 0 1,0 0-1,0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2.9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67 6817,'-3'0'3297,"2"0"-2905,-1-2-144,2 1 24,0-1 0,16-1 0,4-2-15,38-16-9,-42 11-40,4 2-24,-5 3-72,-4 2-40,-6 1-56,-4-1-80,-1 1 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3.6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48 2176,'-9'0'1493,"-3"0"3203,11 0-4590,1 0 0,0 0 0,-1-1 0,1 1 0,0 0 0,0 0 0,-3-2 847,3 2-847,0 0 0,0-1 0,0 1 0,0 0 0,-1 0 0,1-1 0,0 1 0,0 0 0,0-1 0,0 1 0,0 0 0,0-1 0,0 1 0,0 0 0,0-1 0,0 1-99,1-1-1,-1 1 1,1 0 0,-1-1-1,1 1 1,-1 0 0,1-1-1,-1 1 1,1 0 0,-1 0 0,1 0-1,0 0 1,-1 0 0,1 0-1,-1 0 1,1 0 0,0 0 0,3-1 19,138-13 512,-69-3-67,-62 13-2719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3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0 4833,'-5'1'5154,"0"0"-3703,4 2-1549,9 2 602,0-1-445,0-1 0,0 0 0,0-1 1,0 0-1,0 0 0,1-1 0,15 1 0,-18-2-26,-1-1 0,0 1 1,0-1-1,0 0 0,0 0 0,0-1 0,0 0 0,0 1 0,5-4 0,-5 2-10,1 1-1,-1 0 0,0 0 1,7-1-1,-6 3-99,0-1 0,-1 1 0,1 0-1,0 0 1,0 0 0,10 3 0,-7-3-108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4.7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3 6041,'-6'-2'5914,"7"9"-4720,4 11-1654,10 21 462,31 59-1,3-9 20,23 50-5,-44-80-17,13 34-4,-34-75 7,1 1 0,1-1 0,0 0 0,2-1 0,0 0 0,13 16 0,8 2-146,-32-45 60,0-12 116,0 0-4,1 0 1,0 0-1,8-35 1,25-95 85,-13 60 19,10-95 0,-28 171-155,0 0-1,7-21 1,-10 36-34,1 0-393,-1 1 393,0 0 0,1 0 0,-1 0 0,0 0 0,0-1 0,0 1-1,0 0 1,0 0 0,0 0 0,0 0 0,0-1 0,0 1 0,0 0 0,0 0 0,0 0 0,0 0-1,0-1 1,0 1 0,0 0 0,0 0 0,-1 0 0,1 0 0,0-1 0,0 1 0,0 0 0,0 0-1,0 0 1,-1-1-336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5.0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0 8402,'0'1'3451,"-2"6"-2875,3 17-562,1 0-1,9 40 0,1 7 1,0 41-70,-12-108-1250,0-5 795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5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80 5977,'0'-3'261,"0"0"0,0-1 0,1 1 1,-1 0-1,1 0 0,0-1 0,-1 1 0,1 0 0,1 0 0,-1 0 0,0 0 0,1 0 0,-1 1 0,1-1 0,0 0 0,0 1 1,0-1-1,0 1 0,4-3 0,-2 2-190,-1 1 0,1 0 1,0 0-1,-1 0 0,1 1 1,0-1-1,0 1 0,0 0 1,0 0-1,0 0 0,1 1 1,-1-1-1,7 1 0,-5 0-135,0 1-1,0 0 0,0 0 0,0 0 1,0 1-1,0 0 0,0 0 0,0 0 1,7 5-1,-9-5 85,0 0 0,-1 1 1,1-1-1,-1 1 0,0 0 0,0 0 1,0 0-1,0 1 0,0-1 0,-1 1 0,1-1 1,-1 1-1,3 7 0,-3-4-15,0 0-1,0 1 1,-1-1-1,0 1 1,-1-1 0,1 1-1,-2-1 1,1 1-1,-1 0 1,0-1 0,0 0-1,-1 1 1,0-1-1,-5 13 1,4-14 11,1-1 0,-1 1 1,0-1-1,0 0 0,0 0 1,-1 0-1,0 0 0,0-1 1,0 1-1,0-1 0,-1 0 1,0 0-1,0-1 0,0 1 1,0-1-1,0 0 0,-1-1 1,-10 5-1,-63 13 388,79-20-405,-1 0 0,1 0 0,0 1 1,-1-1-1,1 0 0,0 0 0,-1 0 0,1 0 0,-1 0 0,1 1 0,0-1 1,-1 0-1,1 0 0,-1 0 0,1 0 0,0 0 0,-1 0 0,1 0 0,-1 0 1,1 0-1,0-1 0,-1 1 0,1 0 0,-1 0 0,1 0 0,0 0 0,-1-1 1,1 1-1,0 0 0,-1 0 0,1 0 0,0-1 0,-1 1 0,1 0 1,0-1-1,0 1 0,-1 0 0,1-1 0,0 1 0,0 0 0,-1-1 0,1 1 1,0 0-1,0-1 0,0 1 0,0-1 0,0 1 0,0 0 0,0-1 0,0 1 1,0-1-1,1 0-11,1 0 1,0 0 0,0 0-1,0 1 1,0-1 0,0 1-1,0-1 1,0 1 0,2 0 0,-1-1-3,25-4-29,-17 2 28,0 1 0,0 0 1,0 1-1,0 1 1,17 0-1,-23 1 10,-1-1 0,1 1-1,-1-1 1,0 1-1,1 0 1,-1 1 0,0-1-1,0 1 1,0 0 0,0 0-1,0 0 1,0 1 0,0-1-1,-1 1 1,1 0-1,-1 0 1,5 5 0,-4-2-2,1 1 0,-1-1 0,0 1 0,0 0 0,-1 1 0,0-1 1,-1 1-1,1-1 0,0 9 0,-2-15 9,-1 0 1,0 0-1,0 0 1,0 0-1,0-1 1,0 1-1,0 0 1,0 0-1,0 0 1,0 0-1,0 0 1,0 0-1,0 0 1,-1 0-1,1 0 1,0 0-1,-1 0 1,1-1-1,-1 1 1,1 0-1,-1 0 1,1 0-1,-1-1 1,0 1-1,0 1 1,-2 0 13,-1 0 0,1-1 1,0 1-1,-1 0 0,-5 1 1,-18 8 53,-22 19 25,46-28-95,0 0 0,0-1-1,0 0 1,0 0 0,-1 1 0,1-2 0,0 1 0,-1 0-1,1-1 1,-1 0 0,1 0 0,-1 0 0,1 0 0,-1 0-1,1-1 1,-1 1 0,1-1 0,0 0 0,-1 0-1,1 0 1,0-1 0,0 1 0,0-1 0,0 0 0,0 1-1,0-2 1,0 1 0,1 0 0,-4-3 0,-10-10-68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0:59.9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0 190 4585,'15'-9'5906,"-13"-6"-4228,-2 14-1676,14 5 31,-12-3-31,0-1 0,0 1 0,0 0 0,0 0 0,0 1 0,0-1 0,-1 0 0,1 1 0,0-1 0,-1 1 0,0-1 0,1 1 0,-1 0-1,2 2 1,-1-2 0,14 20 16,-1 0 0,20 38 0,-29-49-15,12 20-2,-2 1 0,-1 1 0,15 51 0,17 66-14,-32-103 17,-9-25 2,18 40 0,-21-58-2,1 5 21,-4-9-24,0 0-1,0 0 1,0 0-1,0 0 0,0 1 1,0-1-1,0 0 1,0 0-1,0 0 1,0 0-1,0 0 1,0 1-1,0-1 1,0 0-1,0 0 1,0 0-1,0 0 1,0 0-1,0 0 1,0 1-1,0-1 1,0 0-1,0 0 1,-1 0-1,1 0 1,0 0-1,0 0 0,0 0 1,0 1-1,0-1 1,0 0-1,0 0 1,-1 0-1,1 0 1,0 0-1,0 0 1,0 0-1,0 0 1,0 0-1,0 0 1,-1 0-1,1 0 1,0 0-1,0 0 1,0 0-1,0 0 1,0 0-1,-1 0 1,1 0-1,0 0 7,2-14 103,20-53 22,-12 41-71,8-35 0,6-41 105,50-183 34,-67 263-198,59-167-38,-65 187-79,3-10 291,-4 12-243,0 0 0,0 0 0,0-1-1,0 1 1,0 0 0,0 0 0,0 0-1,0-1 1,-1 1 0,1 0 0,0 0-1,0 0 1,0-1 0,0 1 0,0 0-1,0 0 1,-1 0 0,1-1 0,0 1-1,0 0 1,0 0 0,0 0-1,-1 0 1,1 0 0,0-1 0,0 1-1,0 0 1,-1 0 0,1 0 0,0 0-1,0 0 1,-1 0 0,1 0 0,0 0-1,0 0 1,0 0 0,-1 0 0,1 0-1,0 0 1,0 0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6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228 0 4385,'-12'1'6352,"-5"1"-3611,-39 5-3870,42-5 1869,-70 6-685,66-1-52,17-6-3,0-1 0,0 1 0,-1 0 0,1-1 0,0 1-1,0-1 1,-1 1 0,1-1 0,0 0 0,-1 0 0,1 1 0,-3-1-1,-3 1-6,8 3-7,4 4-18,-5-7 5,4 12-49,16 40 26,-16-43 42,0 0 0,-1 0 0,1 0 0,-2 0 0,3 22 0,2 42-39,-6-42 19,3-1 0,0 1 0,10 34 0,-9-43-18,-4-19 38,-1 0 0,1 0 0,0 0 1,0 0-1,0 0 0,1 0 0,0 0 1,-1-1-1,5 7 0,-4-9 5,-1 1 0,1-1 0,-1 0 0,1 0 0,0 0-1,0-1 1,-1 1 0,1 0 0,0-1 0,0 1 0,0-1 0,0 1 0,0-1 0,0 0 0,0 0-1,3 0 1,35-4-20,-31 3 22,-3-1-1,0 1 1,0-1 0,0-1-1,-1 1 1,1-1-1,5-3 1,20-8-4,-17 11 12,-13 4-24,0-1 0,1 0 0,-1 0 0,0 0 0,1 0 0,-1-1 0,0 1 0,0 0 0,1 0 0,-1-1 0,0 1 0,0-1 0,0 1 0,0-1 0,0 0 1,1 1-1,-1-1 0,0 0 0,0 0 0,1-1 0,-2 0-123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7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67 6937,'-1'-2'3537,"1"1"-2897,0-1-152,31-1-63,29-9-113,-36 1-32,4 3-104,-15-2-16,8 7-88,-10-4-16,-3 1-40,-3 6-48,-1-2-168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7.6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7138,'0'0'4127,"2"0"-3850,163 1 802,32 1-572,-195-2-498,0 0-130,0 0-1,-1 0 1,1 0-1,0 0 1,0 0-1,0-1 1,0 1-1,3-2 1,-6-2-176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8.0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7042,'0'0'3756,"2"9"-2950,29 149-405,-29-149-384,5 32 183,-2 1 1,0 75 0,-5-116-206,0 22 86,0-22-94,0 0 0,0-1 1,0 1-1,0 0 0,0 0 0,0-1 0,0 1 0,0 0 1,1-1-1,-1 1 0,0-1 0,0 1 0,1 0 0,-1-1 1,0 1-1,1 0 0,-1-1 0,0 1 0,1-1 0,-1 1 1,1-1-1,-1 1 0,1-1 0,-1 0 0,1 1 0,-1-1 1,1 1-1,1-1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8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0 7626,'-13'1'4553,"6"4"-3570,7-2-1011,-1 0 1,1-1-1,0 1 1,0-1-1,0 1 1,0 0-1,0-1 1,0 1-1,2 4 1,34 141 59,-14-66-15,-1 2-10,69 264-3,-87-337-11,0 0-18,0 0 0,1-1 1,0 1-1,0-1 1,10 16-1,-14-26 24,0 1-1,0-1 0,1 0 1,-1 0-1,0 0 1,0 0-1,0 0 1,0 0-1,0 0 0,0 0 1,0 0-1,0 0 1,0 0-1,0 0 1,0 0-1,0 0 0,0 0 1,0 0-1,0 0 1,1 0-1,-1 1 1,0-1-1,0 0 0,0 0 1,0 0-1,0 0 1,0 0-1,0 0 1,0 0-1,0 0 0,0 0 1,1 0-1,-1-1 1,0 1-1,0 0 1,0 0-1,0 0 0,0 0 1,0 0-1,0 0 1,0 0-1,0 0 1,0 0-1,0 0 0,0 0 1,0 0-1,1 0 1,-1 0-1,0 0 1,0 0-1,0 0 1,0 0-1,0-1 0,0 1 1,3-7-40,0-14 11,9-181 333,-4 30 69,-3 116-301,13-121 39,-12 106-271,-6 71 146,0 0 0,0 0 0,0 0 0,0-1 0,0 1 0,0 0 0,0 0 0,0 0 0,0-1 0,0 1 0,0 0 0,0 0 0,0 0 0,0 0 0,0-1 0,0 1 0,0 0 0,0 0 0,0 0 0,0-1 0,0 1 0,0 0 1,0 0-1,1 0 0,-1 0 0,0 0 0,0-1 0,0 1 0,0 0 0,0 0 0,1 0 0,-1 0 0,0 0 0,0 0 0,0 0 0,0-1 0,0 1 0,1 0 0,-1 0 0,0 0 0,0 0 0,0 0 0,1 0 0,-1 0 0,0 0 1,0 0-1,0 0 0,0 0 0,1 0 0,-1 0 0,0 0 0,0 0 0,0 0 0,1 0 0,-1 0 0,0 1 0,0-1 0,0 0 0,0 0 0,1 0 0,-1 0 0,0 0 0,0 0 0,0 1 0,8 8-339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9.3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263 37 8322,'-5'-3'445,"1"-1"1,-1 1-1,1 0 1,-1 0-1,0 1 1,0-1-1,0 1 0,-1 0 1,1 1-1,-7-2 1,0 0-471,-1 1 0,1 1 0,-16-1-1,23 2 33,1 0 0,-1 1 0,0-1-1,1 1 1,-1 0 0,1 0 0,-1 1-1,1-1 1,0 1 0,-1 0 0,1 0-1,0 0 1,0 1 0,0-1 0,1 1-1,-1 0 1,-5 6 0,-9 12 13,15-18-20,0 0 0,0 0 0,0 0 0,0 1 0,1-1 0,0 1 0,-1-1 0,1 1 0,1 0 0,-1 0 0,0 0 0,0 6 0,-1 7-37,2 0-1,0 0 1,0 0 0,2 0 0,0 0 0,1 0-1,1 0 1,7 25 0,-9-37 33,1-1-1,0 1 1,0-1-1,0 0 1,0 1 0,1-1-1,0 0 1,0-1-1,0 1 1,0 0-1,0-1 1,1 0 0,-1 0-1,1 0 1,0 0-1,0 0 1,0-1-1,0 0 1,8 3 0,-6-3 0,0 0 0,1 0 0,-1-1 0,1 0 0,-1 0 0,1-1 0,0 0 1,-1 0-1,1-1 0,-1 1 0,1-1 0,-1-1 0,11-3 0,-13 4-145,1 0-1,-1-1 0,0 1 1,0-1-1,0 0 0,0 0 1,0-1-1,0 1 0,-1-1 1,1 0-1,-1 0 0,0 0 1,0 0-1,0-1 0,0 1 1,4-8-1,-1-5-849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49.6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6681,'0'0'3561,"8"20"-3241,-1 9-96,11 46-56,-10-36-32,-5 1-24,-1-5 24,1-1 8,-2-3-8,6-14-64,-7-7-88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4:50.2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9 150 5385,'-1'-5'1025,"-2"-6"199,2-1 1,-1 1-1,1-14 0,1 23-1183,0-1 1,1 1-1,-1-1 0,0 0 1,1 1-1,0-1 1,-1 1-1,1-1 0,0 1 1,0-1-1,1 1 1,-1 0-1,0-1 0,1 1 1,-1 0-1,1 0 0,0 0 1,0 0-1,2-2 1,4-1-29,-1 0 0,1 1 0,-1 0 1,1 0-1,0 1 0,1 0 1,8-3-1,-13 5-11,0 1 1,0-1-1,0 1 1,0-1-1,1 1 0,-1 0 1,0 1-1,0-1 0,0 1 1,0 0-1,0 0 1,0 0-1,0 0 0,0 1 1,0-1-1,-1 1 1,6 3-1,-3 0 6,0 0 1,0 0-1,0 0 0,-1 1 1,1 0-1,-1 0 0,-1 0 1,1 0-1,-1 1 0,0 0 1,-1 0-1,4 8 0,-6-10-3,1 0 0,-1 0 0,0-1 0,0 1 0,-1 0 0,1 0 0,-1 0 0,0 0 0,-1 0-1,1 0 1,-1 0 0,0 0 0,0 0 0,0 0 0,-1 0 0,0-1 0,0 1 0,0 0 0,-6 7 0,2-3 21,-1 0 0,-1 0 0,1-1 0,-1-1 0,-1 1 0,0-1 0,0-1 0,0 1 0,0-2 0,-1 1 0,-20 7 0,24-12-7,1 0 0,-1-1-1,0 1 1,1-1 0,-1 0 0,0-1 0,1 1 0,-1-1 0,0 0 0,-10-4 0,16 5-20,-1 0 1,1-1 0,-1 1-1,1 0 1,-1-1 0,1 1-1,-1 0 1,1-1 0,0 1-1,-1-1 1,1 1 0,0 0-1,-1-1 1,1 1-1,0-1 1,0 1 0,-1-1-1,1 1 1,0-1 0,0 0-1,0 1 1,-1-1 0,1 1-1,0-1 1,0 1 0,0-1-1,0 1 1,0-1-1,0 0 1,1 1 0,-1-1-1,0-3-39,10 4 8,9 1-1,1 1 1,-1 1-1,0 1 1,-1 0 0,35 14-1,-45-15 29,-1 0 0,-1 1 0,1 0 0,0 0 0,-1 1 0,0-1 0,0 2 0,0-1 0,-1 0 0,0 1 0,0 0 0,0 0 0,-1 1 0,0 0 0,5 9 0,-9-14 5,1-1 0,-1 1 0,1-1-1,-1 1 1,0-1 0,1 1 0,-1-1 0,0 1 0,0-1 0,0 1-1,0 0 1,-1-1 0,1 1 0,0-1 0,-1 1 0,1-1 0,-1 1-1,1-1 1,-2 3 0,0-2 3,1 1 0,-1-1-1,0 0 1,0 0 0,-1 1 0,1-1-1,0-1 1,-1 1 0,-3 2-1,-6 2 33,1 0 0,-1-2 0,-21 7 0,25-9-3,0 1-7,0-2 0,0 1 0,-1-1 0,1 0 0,0-1-1,-1 0 1,1 0 0,-1-1 0,-8-2 0,12 2-45,1 0 0,-1 0-1,0-1 1,0 1 0,1-1 0,-1 0-1,1-1 1,-1 1 0,1-1 0,0 0-1,0 0 1,0 0 0,1-1 0,-1 1-1,1-1 1,-5-6 0,1-8-105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19:24.5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 4297,'2'-6'7795,"-2"6"-7633,7 10 1099,10 30-1975,-16-37 715,4 11 5,0 0-1,-1 1 0,-1 0 0,0 0 0,0 19 0,-2-19 0,-1 6-1,1 0 0,0-1 0,2 1 0,0-1 0,2 0 1,9 29-1,44 68 20,-55-108-21,0 0 1,0-1-1,-1 1 1,2 11-1,0 1 2,8 52-4,-8-40 9,5-17 10,-4-8-17,-5-7-3,0-1 0,0 0 0,0 0 0,0 0 0,0 0 0,0 0 1,0 0-1,0 0 0,0 0 0,0 1 0,0-1 0,0 0 0,0 0 0,0 0 1,0 0-1,0 0 0,0 0 0,0 0 0,0 0 0,0 1 0,0-1 0,0 0 1,0 0-1,0 0 0,-1 0 0,1 0 0,0 0 0,0 0 0,0 0 0,0 0 0,0 1 1,0-1-1,0 0 0,0 0 0,0 0 0,0 0 0,0 0 0,-1 0 0,1 0 1,0 0-1,0 0 0,0 0 0,0 0 0,0 0 0,0 0 0,0 0 0,-1 0 1,1 0-1,0 0 0,0 0 0,0 0 0,0 0 0,0 0 0,0 0 0,3-13 90,56-143 179,-53 135-232,92-310 385,-88 281-375,-8 31-22,10-30-1,-3 34-15,-8 14-11,0 0 0,0 0 1,-1 0-1,1 0 0,0 0 1,-1 0-1,1-1 0,0 1 0,-1 0 1,1 0-1,-1-1 0,1-1 1,-1 3-35,0-2-154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6:13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3445 1114 5529,'0'0'6095,"-8"-11"-5422,-19-82-323,18 56-309,-2 0-24,-23-63-14,25 58 19,8 35-17,0 0 0,-1 0 0,0 0 0,0 0 1,0 1-1,-1-1 0,0 1 0,-4-6 0,3 6-4,0-1 1,0 1-1,1 0 0,0-1 1,0 0-1,0 0 0,-2-11 1,-36-136 22,28 127-21,-1-2-4,12 23 4,-1-1 0,1 1 0,-9-12 0,0-2 9,-19-36 11,19 34 15,-2 0 1,0 1-1,-24-29 1,24 33-18,5 7-15,0 1-1,-1 0 1,1 0 0,-2 1 0,1 1-1,-1-1 1,0 1 0,-23-10 0,16 9 3,-2 1-1,1 0 1,-1 2 0,-37-6 0,-4 0 2,1-2 0,-72-25 0,117 33-12,0 0 0,-1 1 0,1 0 0,-1 2 0,0 0 1,0 0-1,0 1 0,1 1 0,-26 3 0,2 5-6,24-5 4,0 0 0,-18 1 0,-383 52-99,380-49 100,-41 6-44,1 3 0,-124 45 0,166-47 55,-29 11 13,33-15-26,-32 17 1,36-15-2,0-1 0,-29 8 1,-101 12 11,-11 4 2,147-30-9,2-1 0,-1 1 0,1 1 0,0 0 0,0 2 0,-25 14 0,23-9-6,-1 0 0,0-1 0,-30 12 0,32-16-4,-28 17 1,29-14-6,-35 14 1,13-12-7,22-8 3,-28 14 1,20-6-10,-36 24 0,50-29 19,1 1 0,-1 0 0,1 1-1,1 0 1,-10 13 0,-9 14 7,-50 71 13,65-88-9,1 1 0,1 0 0,-12 33 0,-47 165 27,65-202-22,-20 82-2,22-82-9,1 0 1,0 0-1,3 34 0,-1-36 9,2 0 1,0 0-1,0 0 1,9 27-1,-5-22-5,-1 0 0,0 1 0,-2-1 0,1 23 0,5 30 1,62 271 20,-64-323-20,1 0 0,1 0-1,0 0 1,2-1-1,0-1 1,18 25-1,1 2-1,-11-21 8,0 1-1,2-2 1,45 41 0,-43-46-9,2 0 0,42 23 0,-34-22-2,33 27 1,-4 1 2,49 41 0,-87-67 0,0-2 0,2 0 0,1-2 0,0-1 0,1-1 0,0-1 0,49 17 0,277 73 1,-262-89-3,-24-4 9,-41-9-8,0 0 1,0-2-1,0 0 0,36-5 0,13 0-1,-18 2 5,83-12 0,-42 1 10,27-6-8,14-4-9,17-5 0,-69 10 4,-40 9 0,70-23 0,35-20 6,-144 48-9,0-1 0,0-1-1,-1 0 1,1 0 0,-2 0-1,1-1 1,-1 0-1,10-12 1,16-15 4,-20 21-1,-1-1 0,21-30 1,-2 3 10,-23 29-8,0 0-1,0-1 1,8-19-1,-9 17 2,18-28-1,25-24-1,-47 61-1,1-1 0,-1 1 0,0-1 0,-1 0 0,0 0 0,0 1 0,1-9 0,-2 9-1,0-7 0,-1 11 0,-1 1 0,1 0 0,0-1 0,0 1 0,0 0 0,0-1 0,1 1 0,-1 0 0,0-1 0,0 1 0,1 0 0,-1-1 1,1 1-1,-1 0 0,1 0 0,0 0 0,-1 0 0,1-1 0,1 0 0,6-5 4,-4 5-3,-1 0 0,0 0 0,0 0 0,0-1 0,-1 0-1,1 1 1,0-1 0,-1 0 0,0 0 0,0 0 0,3-7 0,-4 6-1,1-1 2,-1 0 1,0 0-1,0 0 0,-1-1 0,0 1 1,0-9-1,-1 12-2,1 0 0,-1 0 0,1 0 0,0 0 0,-1-1 0,1 1 0,0 0 0,0 0 0,0 0 0,1 0 0,-1 0 0,0 0 0,1 0 0,-1 0 0,1 0 0,0 0 0,0 0 0,0 0 0,0 0 0,0 0 0,0 0 0,0 1 0,1-1 0,-1 0 0,2-1 0,-1 2 0,-1 0-1,0 1 1,0-1 0,0 0 0,0 0 0,0 0 0,0 0 0,0 0-1,0 0 1,0 0 0,0 0 0,0-1 0,-1 1 0,1 0 0,0-2-1,0 1 2,-1-1-1,0 0 1,-1 1-1,1-1 0,0 1 1,-1-1-1,-1-4 0,1 5 1,0-4 2,1 0-1,-1 0 1,1 0-1,0 0 1,1 0-1,-1 0 1,3-8-1,12-45 13,-9 37-10,7-53-3,-10 56 0,0 1-1,0 0 1,13-34-1,-13 45-1,-1-1 0,0 1-1,-1-1 1,1 0 0,-1 0 0,-1 1-1,0-1 1,0 0 0,-1-9 0,-1 2 2,-1 1 1,0 0 0,-1 0-1,-5-15 1,7 24 0,0-1-1,1 1 1,-1-1 0,2 0 0,-1 1-1,0-1 1,1 0 0,0 0 0,1 1-1,-1-1 1,2-6 0,3-6 10,0 1 1,9-21 0,2-7-4,0 2-7,-10 28 0,-1 0 0,0 1 0,4-26-1,-9 38 0,0 1-1,0-1 0,0 0 1,0 0-1,0 0 0,-1 1 1,1-1-1,-1 0 0,1 1 1,-1-1-1,0 0 0,1 1 1,-1-1-1,0 1 0,0-1 1,0 1-1,-3-3 0,-25-21-171,20 19-57,-2-3 138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1:00.8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301 31 4177,'0'0'7796,"-7"-10"-6842,-6 6-929,0 0 1,0 0-1,0 1 1,0 1 0,-15-1-1,27 3-22,-5 0-2,0-1 1,1 1-1,-1 0 1,0 1-1,1 0 1,-1-1-1,1 2 1,-1-1 0,-5 3-1,-5 1 0,12-4-2,-1 1 0,1 0 0,-1 1 0,1-1 0,0 1 0,0 0 0,0 0 0,0 0 0,-3 4 0,-1 1-3,2-1 1,-1 1-1,-8 14 1,11-14-13,0 1 0,1 0 0,-4 13 0,-2 6-18,6-20 26,0 0-1,1 0 0,0 0 0,1 0 0,0 0 0,0 0 0,1 0 0,0 0 0,0 1 0,1-1 0,0 0 0,0 0 0,1 0 1,0 0-1,3 8 0,-3-13 2,0 1 1,0-1 0,0 0 0,0 0-1,0 0 1,0 0 0,1 0 0,0 0 0,-1-1-1,1 1 1,0-1 0,0 0 0,0 0-1,1 0 1,-1 0 0,0-1 0,8 3-1,1-1-1,0 0 0,0-1-1,0 0 1,13-1 0,8 2-9,-31-3 12,81 7-13,-73-7-36,0-1 1,-1 0-1,1 0 1,0-1 0,-1 0-1,13-5 1,-18 4-35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8:03.5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 11594,'0'0'-3,"0"0"-1,0 0 1,0 1-1,0-1 1,0 0-1,0 0 0,0 0 1,1 0-1,-1 0 1,0 1-1,0-1 0,0 0 1,0 0-1,0 0 1,1 0-1,-1 0 0,0 1 1,0-1-1,0 0 1,0 0-1,0 0 1,1 0-1,-1 0 0,0 0 1,0 0-1,0 0 1,1 0-1,-1 0 0,0 0 1,0 0-1,0 0 1,1 0-1,-1 0 0,0 0 1,0 0-1,0 0 1,0 0-1,1 0 1,-1 0-1,0 0 0,0 0 1,0 0-1,0-1 1,1 1-1,-1 0 0,15-1-173,22-3 223,1 2 0,0 1 0,75 10 0,-85-7 20,49-2 0,-52-1-20,-1 2 0,43 4-1,-65-5-84,6 2 164,-8-2-133,0 0 0,0-1 0,0 1-1,0 0 1,0 0 0,0 0 0,0 0 0,-1 0 0,1 0 0,0 0 0,0 0 0,0 0-1,0 0 1,0 0 0,0 0 0,0 0 0,0 0 0,0 0 0,0 0 0,0-1 0,0 1-1,0 0 1,0 0 0,0 0 0,0 0 0,0 0 0,0 0 0,0 0 0,0 0 0,0 0-1,0 0 1,0 0 0,0-1 0,0 1 0,0 0 0,0 0 0,0 0 0,0 0 0,0 0-1,0 0 1,0 0 0,0 0 0,0 0 0,0 0 0,0 0 0,0 0 0,0-1 0,0 1-1,0 0 1,0 0 0,1 0 0,-1 0 0,0 0 0,0 0 0,0 0 0,0 0 0,0 0 0,0 0-1,0 0 1,0 0 0,0 0 0,0 0 0,0 0 0,1 0 0,-3-1-238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8:04.2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 2737,'0'-10'10369,"0"37"-10795,5 309 557,-4-295-119,3 99 21,-5-122-30,2 7 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8:05.5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27 3993,'-6'3'8131,"24"3"-8978,-4-2 1313,-4 0-427,1-1 1,-1-1-1,1 1 1,0-2-1,0 1 1,-1-2-1,20 0 1,-8-4 78,0 0 1,26-10-1,27-6 73,-48 15-160,1 1 0,-1 2 0,34 0 0,-60 2-188,13 1 312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8:06.7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29 262 2689,'-9'-48'1719,"9"45"-1274,0 1 1,-1 0-1,1 0 1,-1 0 0,0 0-1,1 0 1,-1 0-1,0 0 1,0 0 0,-1 0-1,1 0 1,-2-2-1,-4-6 1351,11 36-1451,18 50-301,32 73-1,8-14-3,-39-78-26,-4-5 10,4-2 1,30 53-1,-51-100-21,1 1 0,0-1 0,0 0 0,7 5 0,-8-6-4,1 1 0,-1-1 1,1 0-1,-1 1 0,0-1 0,3 5 0,-5-10 4,-1 0-1,0-1 1,1 1 0,0 0-1,0-1 1,0 1 0,0 0 0,1-1-1,-1 1 1,2-6 0,1-7-1,16-129 24,28-154 99,42-16 40,-70 268-124,-23 46-321,3 1 170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8:07.8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17 3697,'-7'-10'7332,"10"6"-5519,20 2-3093,-16 2 1881,29 2-575,1 1 0,46 11 0,-46-8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8:08.4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5 5713,'-7'-5'5377,"2"8"-4253,-2 19-1530,7-21 471,0-1-64,-4 16 17,2 0 0,0 0 0,0 21 1,-7 88 28,5-92-26,1 0 0,1 0-1,2 0 1,5 35-1,-3-49-35,-2-15 9,0-1 0,0 1 0,0-1 1,1 1-1,0-1 0,0 1 0,0-1 0,0 0 1,1 4-1,9-9-77,18-2 87,-7 1 7,1 1 0,29 0 1,-31 3-4,-15 0-6,0 0 0,1-1 1,-1 0-1,1 0 0,-1-1 0,11-2 1,-14 2 55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8:08.7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 6009,'3'1'2577,"2"-1"-1417,1 0-208,-6-1-408,0-1-71,8 2-145,9-1-56,33 2-144,-31 2-32,-4 2-56,-2-1-8,-4 0-16,-1-1 0,-2 0 8,2 2-32,2-2-136,1 0-120,-1-2 144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8:09.1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 0 5177,'0'12'2617,"-1"11"-929,-3 38-928,4-29-288,2 6-344,3-2-64,-5 3-24,-3 4-24,-5-1 0,6 0 8,1-7-8,1-1-8,7-10 0,-11-5 8,2-7-48,1-7-16,-8-9-3368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8:09.9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 7722,'12'1'3256,"-12"-1"-3209,0-1 1,1 1-1,-1 0 0,0-1 0,0 1 1,1 0-1,-1-1 0,0 1 0,0-1 0,0 1 1,0 0-1,0-1 0,0 1 0,1-1 1,-1 1-1,0-1 0,0 1 0,0 0 1,0-1-1,0 1 0,-1-1 0,3 0-39,0 0 0,0 1-1,0-1 1,0 1-1,0-1 1,0 1 0,0 0-1,-1-1 1,1 1 0,0 0-1,4 1 1,-4-1-1,25 1 3,-20-1-8,0 0 1,0 0-1,0-1 1,7-1 0,-12 3-4,-1-1 1,1 0 0,0 0-1,0 1 1,0-1 0,0 1 0,-1-1-1,1 1 1,0 0 0,0 0 0,-1 0-1,1 0 1,-1 0 0,1 0-1,-1 0 1,1 0 0,-1 1 0,0-1-1,1 0 1,-1 1 0,0-1 0,0 1-1,0 0 1,0-1 0,-1 1-1,1 0 1,0 2 0,2 2-2,0 0 1,-1 1-1,0 0 0,0 0 1,2 13-1,-4-10 4,1 0 0,-2 0 0,1 0-1,-1 0 1,-1 0 0,-3 15 0,4-22 2,0 1 0,-1-1 0,1 0 1,0 0-1,-1 0 0,0 0 0,0 0 1,0 0-1,0-1 0,0 1 1,0-1-1,-1 1 0,1-1 0,-1 0 1,0 0-1,0 0 0,0 0 0,0-1 1,0 1-1,0-1 0,0 1 0,0-1 1,-4 1-1,-7 1 28,-33 7 113,45-10-123,0 1 0,-1-1 0,1 1 1,0-1-1,0 0 0,-1 0 1,1 0-1,0 0 0,0 0 0,-1-1 1,-1 0-1,-1 1-3,15 2-21,19-2-1,-16 0 2,0 1 0,14 1 0,-16 0-12,1 1 0,0 0 1,20 8-1,-28-10 9,-1 1-1,1 1 1,0-1-1,-1 0 1,1 1-1,-1 0 1,0 0-1,0 0 1,0 0 0,0 1-1,0-1 1,-1 1-1,0-1 1,2 5-1,3 5-26,-1 1 0,7 21 0,-12-31 26,0 0 1,0 1 0,0-1 0,0 0-1,-1 0 1,0 1 0,0-1 0,0 0-1,-1 1 1,1-1 0,-1 0 0,0 1-1,-2 5 1,-4 10 4,-6 12 8,12-30-4,0 0-1,0-1 1,0 1 0,0-1-1,0 1 1,-1-1 0,1 1-1,-1-1 1,1 0-1,-1 0 1,1 0 0,-1 0-1,0 0 1,-2 2 0,-4-1 28,-1 1 1,1-1-1,0 0 0,0 0 1,-1-1-1,-14 0 1,17-1-9,0-1 1,1 1-1,-1-2 0,1 1 1,-1 0-1,1-1 1,-1 0-1,1 0 1,0-1-1,0 0 0,-5-3 1,4 3-51,0-1 16,6 3-44,0 1 1,0 0-1,0 0 0,0 0 1,0-1-1,0 1 0,0 0 1,0 0-1,0 0 0,0-1 1,0 1-1,0 0 0,0 0 1,0 0-1,0-1 0,0 1 1,0 0-1,1 0 0,-1 0 1,0 0-1,0-1 0,0 1 1,0 0-1,0 0 0,0 0 1,1 0-1,-1 0 0,0-1 1,0 1-1,0 0 0,0 0 1,1 0-1,-1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8:52.3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42 4289,'-12'1'7279,"12"14"-7287,0 0 13,2 1 0,0-1 0,0 1 0,2-1 1,0 0-1,1 0 0,6 15 0,9 21 6,24 96 0,-1 1-6,-40-140-6,48 121 34,-46-112-27,-5-15-5,1 0 0,-1-1 0,0 1 0,1 0 0,0 0 0,-1 0 0,1-1 0,0 1 0,1 2 0,3-1 3,-5-2-11,1-7-1506,1-4 1575,-1 6-48,0 0 1,0 0-1,0 1 0,0-1 1,1 1-1,3-8 0,9-12 25,-6 13-11,-2-1 0,1 0 0,-1 0 0,6-20 0,98-286 1412,-103 300-1356,1 0 1,16-24-1,-15 25-23,-8 13-46,1-1 0,-1 1 0,0 0 0,0 0 0,0-1 0,-1 1 0,1-1 0,-1 1 0,0-1 0,0-6 1,0 7-13,-1 0 1,1 0 0,1-1 0,-1 1 0,0 0 0,1 0 0,-1 0 0,1 0 0,0-1 0,0 1 0,2-3 0,35-64-1647,-32 61 980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1:02.4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1 233 5537,'0'0'6096,"0"1"-6071,42 97 46,-36-85-71,-1 0 0,0 0 1,-1 0-1,0 0 0,-1 1 0,-1 0 0,0-1 0,-1 22 1,-1-31 2,1 0 0,0 1 0,0-1 0,0 0 1,1 4-1,-1-7-4,-1 0 1,0 0-1,1 0 1,-1 0-1,0 0 1,1 0-1,0 0 1,-1 0 0,1 0-1,-1-1 1,1 1-1,0 0 1,0 0-1,-1-1 1,1 1-1,0-1 1,0 1-1,0 0 1,0-1-1,0 0 1,-1 1-1,1-1 1,0 1-1,0-1 1,2 0-1,-4 0 4,1 0 0,-1 0-1,0-1 1,1 1 0,-1-1-1,0 1 1,1 0 0,-1-1-1,1 1 1,-1-1 0,0 1-1,1-1 1,-1 0 0,1 1-1,0-1 1,-1 1 0,1-1-1,-1 0 1,1 0 0,0 1 0,0-1-1,-1 0 1,1-1 0,-6-21-19,5 19 18,-25-133 27,23 122-23,0-5 14,-1 0 0,-1 1 0,-1-1 1,-10-24-1,13 37 34,0-1 1,0 0-1,-2-15 1,1 5 11,4 16-67,0 0 0,0-1 0,0 1 0,0 0 0,0-1 0,0 1 0,1 0 0,0-3 0,1-15-3,-2 18 2,0 1 0,0 0 0,0 0 0,0 0 0,0-1 0,0 1 0,0 0 0,0 0 0,0-1 0,1 1 0,-1 0 0,0 0 0,1 0 0,-1 0 0,1-1 0,0 0 0,17-13-5,3 0 9,18-16 3,-36 29-8,0 0 0,0 0 1,1 1-1,-1-1 0,0 1 0,1 0 0,-1 0 0,1 1 0,-1-1 0,1 1 0,-1-1 1,1 1-1,0 0 0,-1 0 0,1 1 0,5 0 0,3 1-36,-10-2 27,0 0 0,0 0 0,0 1 0,0-1 0,0 1 0,0-1 0,0 1 0,-1 0-1,1-1 1,0 1 0,0 0 0,0 0 0,-1 1 0,1-1 0,-1 0 0,1 0 0,-1 1 0,1-1 0,1 3-1,-2-2 3,1 1 0,-1 0-1,0-1 1,0 1 0,0 0-1,0 0 1,0 0 0,-1 0-1,1 0 1,-1 0 0,0 5-1,0 0 10,-1 0-1,0-1 1,0 1-1,-1-1 1,0 1-1,0-1 0,0 0 1,-1 0-1,-6 11 1,-1-2 11,4-4-5,-1-1 0,-1 0 1,0 0-1,0 0 0,-16 14 0,11-13 17,10-9 6,0 0 1,0 0-1,0-1 0,-1 1 1,0-1-1,1 1 0,-1-1 0,0 0 1,0 0-1,0-1 0,-7 3 1,7-4 53,4 0-81,0 0 0,0 1 0,0-1 1,0 0-1,0 0 0,0 0 0,-1 0 1,1 0-1,0 0 0,0 0 0,0 0 1,0 0-1,0 0 0,0 0 0,-1 0 1,1 0-1,0 0 0,0 0 0,0 0 1,0-1-1,0 1 0,0 0 0,-1 0 0,1 0 1,0 0-1,0 0 0,0 0 0,0 0 1,0 0-1,0 0 0,0 0 0,0 0 1,0-1-1,-1 1 0,1 0 0,0 0 1,0 0-1,0 0 0,0 0 0,0 0 1,0-1-1,0 1 0,0 0 0,0 0 1,0 0-1,0 0 0,0 0 0,0 0 1,0-1-1,0 1 0,0 0 0,0 0 1,0 0-1,0 0 0,0 0 0,0 0 0,0 0 1,0-1-1,0 1 0,1 0 0,-1 0 1,0 0-1,0 0 0,0 0 0,0 0 1,0-1-1,0-2-26,1 2 25,0 1 0,-1-1 0,1 0 0,0 1 0,0-1 0,0 1 0,0-1 0,0 1 0,0-1 0,0 1 0,0 0 0,0 0 0,0-1 0,1 1 0,-1 0 0,7-3 0,4-2 0,0 1 0,1 1 0,-1 0 0,1 0 0,0 1 0,-1 1 0,20 0 0,-12 0-1,-8 1 0,1 0 0,14 2 0,-23-1-9,0 0 0,0 0 0,0 0 1,0 0-1,-1 1 0,1-1 0,0 1 0,-1 0 1,0 0-1,1 0 0,2 3 0,10 8-65,-10-8 49,1 1-1,-1 0 0,9 9 1,-13-12 21,-1-1-1,1 1 1,0-1 0,-1 1 0,0 0-1,0 0 1,0 0 0,0 0 0,0 0-1,0 0 1,-1 0 0,1 0 0,-1 5 0,0-4 1,-1 1 0,1-1 0,-1 1 0,0-1 0,-1 0 0,1 1 0,0-1 0,-1 0 1,0 0-1,0 0 0,-1 0 0,1 0 0,-1 0 0,1-1 0,-1 1 0,-5 3 1,3-2 10,-1 0 0,0-1 0,0 0 0,0 0 0,0 0 0,-1 0 0,1-1 1,-1 0-1,-10 2 0,-1 0 115,-1-1 0,-20 3 0,30-7-64,1 0-1,-1 0 1,1 0 0,-1-1 0,1 0-1,-1-1 1,-9-3 0,13 4-87,-26-8 211,30 9-223,-1 0-1,1-1 1,-1 1-1,1 0 0,-1 0 1,1 0-1,0 0 0,-1 0 1,1 0-1,-1 0 0,1 0 1,0 1-1,-1-1 0,1 1 1,-1-1-1,1 1 1,-3 1-1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8:52.9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4009,'5'9'8088,"6"100"-8055,0-3-31,-9-95 2,-1 1 0,1-1-1,-2 1 1,0 0 0,0-1 0,-1 1 0,-4 20 0,-3-24 4,8-8-33,0 0 0,0 0 1,0 0-1,0 0 0,0 0 0,0 0 1,1 0-1,-1 0 0,0 0 1,0-1-1,0 1 0,0 0 0,0 0 1,0 0-1,0 0 0,0 0 0,0 0 1,0 0-1,0 0 0,0 0 0,0 0 1,0-1-1,0 1 0,0 0 0,-1 0 1,1 0-1,0 0 0,0 0 0,0 0 1,0 0-1,0 0 0,0 0 0,0 0 1,0 0-1,0 0 0,0-1 0,0 1 1,0 0-1,0 0 0,0 0 0,-1 0 1,3-3-1446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8:53.9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1 141 4977,'0'-8'6917,"6"-12"-7118,-4 10 648,1 2-416,-1 1 0,2-1 0,-1 0 0,1 1 0,0 0 0,1 0 0,-1 0 0,8-8 1,-9 12-25,-2 1-4,1 0 1,0 0 0,-1 0 0,1 0-1,0 1 1,0-1 0,0 1 0,0-1-1,0 1 1,0 0 0,0-1 0,1 1-1,-1 0 1,0 1 0,1-1 0,-1 0-1,1 1 1,-1-1 0,1 1 0,-1 0-1,1 0 1,-1 0 0,1 0 0,-1 0-1,1 0 1,-1 1 0,0-1 0,4 2-1,2 2 12,0-1 1,0 1-1,0 1 0,-1 0 0,0 0 0,7 6 0,-8-7-13,-4-1 2,1 0 0,0 1 0,-1-1 0,1 0 0,-1 1 0,0-1 0,0 1 0,-1 0 0,1-1 0,-1 1 0,1 0 0,-1 0 0,-1 0 0,2 6 0,-1-2 9,0 0 0,-1 0 0,0 0 0,0 0 0,-1 0 1,-3 14-1,3-19 14,1-1 0,-1 0 0,0 0 1,-1 1-1,1-1 0,0 0 0,-1 0 0,1 0 1,-1-1-1,1 1 0,-1 0 0,0 0 0,0-1 1,0 1-1,0-1 0,0 0 0,0 1 0,0-1 1,0 0-1,-5 1 0,-14 9 225,18-9-231,-1-1 1,1 0-1,0 1 1,-1-1-1,1-1 1,-1 1-1,1 0 1,-1-1-1,-5 0 1,-19 4 33,18 1-64,8-4 4,0-1 1,1 1-1,-1 0 1,1-1-1,-1 1 1,0-1-1,1 1 1,-1-1 0,0 0-1,-2 0 1,-7 0-120,16-1-165,29 2 138,-11 1 148,72 4-40,-91-5 41,-1-1-1,0 1 1,1 0-1,-1 0 1,0 0-1,0 0 1,0 0-1,0 1 1,0-1 0,0 1-1,0 0 1,0 0-1,-1 0 1,1 0-1,-1 0 1,1 1-1,-1-1 1,0 1-1,2 3 1,-1-2-10,0 1 0,0-1 0,0 1 0,-1 0 0,0-1 0,0 1 0,-1 0 0,1 0 0,-1 0 0,0 1 0,1 8 0,-2-8 10,0 0-1,-1-1 1,1 1 0,-1 0 0,0 0 0,-1 0 0,1 0 0,-5 9-1,4-12 21,0 0 0,1 0-1,-1-1 1,0 1-1,0-1 1,-1 0 0,1 0-1,0 1 1,-1-1-1,0-1 1,1 1-1,-1 0 1,0-1 0,0 1-1,0-1 1,0 0-1,0 0 1,-4 1 0,0 0 6,-1-1 0,0 0 0,1 0 1,-1-1-1,0 0 0,0 0 1,1-1-1,-1 0 0,0 0 1,1-1-1,-1 0 0,1 0 1,0-1-1,0 0 0,0 0 1,0-1-1,0 0 0,1 0 1,-1 0-1,-9-10 0,15 13-112,0 0 1,1 0-1,-1 0 0,0 0 0,1 0 0,-1 0 1,1 0-1,-1 0 0,1 0 0,-1 0 0,1-1 1,0 1-1,0 0 0,-1 0 0,1 0 0,0-1 1,0 1-1,0 0 0,0 0 0,1 0 0,-1-1 1,0 1-1,0 0 0,1 0 0,-1 0 0,1 0 1,-1-1-1,1 1 0,-1 0 0,2-1 0,13-8-936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8:54.9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307 4 6049,'0'0'7399,"-15"1"-6093,-3 0-1222,-1 0 1,-29-4-1,16 1-104,17 1-7,-4 1-14,-30 2 0,44-1 20,0 0-1,0 0 0,0 0 1,0 1-1,0-1 1,1 1-1,-1 0 0,0 1 1,1-1-1,-6 5 0,7-4-13,1 1-1,-1 0 0,1-1 0,0 1 0,0 0 0,1 0 0,-1 0 0,1 0 0,-1 1 0,0 7 1,-2 4-63,1-4 56,1 0 0,1-1 0,0 1-1,1 0 1,0 0 0,0 0 0,4 15-1,-1 0-36,-3-22 69,0 0 0,0 1 1,1-1-1,0 1 0,0-1 1,1 0-1,-1 0 0,1 0 0,0 0 1,0 0-1,1 0 0,0 0 0,0-1 1,0 1-1,0-1 0,1 0 0,-1 0 1,1 0-1,7 5 0,-7-6 7,-1-1 0,1 0 0,0 1 0,0-1 0,0-1 0,1 1 0,-1-1 0,0 0 0,1 0 0,-1 0 0,8 0 0,1 1 4,-3 0 1,1-1 0,0 0-1,0 0 1,0-1 0,0 0 0,0-1-1,15-3 1,-12-2 24,-13 5-51,1 0-1,-1 0 1,1 0-1,-1 1 1,1-1-1,0 1 0,-1-1 1,1 1-1,0 0 1,1 0-1,6-1-789,-2-1 381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25.3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299 1 5409,'-6'5'7789,"-9"1"-8608,12-5 1413,-4 1-559,-1 1 0,-1-1 0,1-1 0,-11 2 0,6-2 0,-3 1 73,-1-2-1,-25-1 1,7 0 89,-12 3-242,45-1 35,1 0 1,-1 0 0,1 0 0,-1 0 0,1 1-1,0-1 1,0 1 0,0-1 0,0 1 0,0-1 0,0 1-1,0 0 1,0-1 0,0 1 0,1 0 0,-1 2-1,-1 0-15,0 0 19,-3 7-10,0-1 1,1 1-1,0 0 0,1 1 1,0-1-1,-1 19 0,2 14 0,7 76 0,0 17-164,-6-129 213,2 9-176,-1-17 136,1 1 1,-1-1-1,0 1 1,1-1-1,-1 0 1,1 1-1,-1-1 1,1 0-1,-1 1 1,1-1 0,-1 0-1,1 0 1,-1 0-1,1 1 1,-1-1-1,1 0 1,-1 0-1,1 0 1,-1 0-1,1 0 1,-1 0-1,1 0 1,-1 0 0,2 0-1,55-2-20,7 1 62,-41 2-23,47 4 0,-68-5 117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25.8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52 6937,'-6'-9'4639,"7"4"-3376,20-2-2098,-12 5 1283,27-4-364,0 1 1,49 1-1,-80 3-70,1 1-1,-1-1 0,0 0 1,10-3-1,-11 2 3,1 1 0,-1 0 0,1 0 0,8 0 0,-13 1-121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26.6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288 9 6153,'31'30'5347,"-35"-31"-3838,-11-4-582,7 2-741,-25-8 34,23 7-173,-1 0 0,0 1 0,0 0 0,-18-2-1,22 5-47,1 0 0,0 0-1,-1 1 1,1 0 0,0 0-1,0 0 1,0 1 0,-1 0-1,1 0 1,1 0-1,-1 1 1,0 0 0,1 0-1,-1 0 1,1 1 0,-8 6-1,6-3-28,0 1 0,0-1 0,0 1-1,1 1 1,0-1 0,1 1 0,0 0-1,0 0 1,-5 15 0,7-10-24,0-1 1,0 2-1,2-1 1,0 0-1,0 16 1,1-11-17,0-11 58,0 0-1,1 0 0,0 0 0,0 0 1,1 0-1,0 0 0,1 0 0,-1-1 1,1 1-1,1-1 0,0 0 1,0 0-1,0 0 0,8 10 0,-8-13 8,0 0 0,0 1 0,1-2 0,-1 1 0,1 0 0,-1-1 0,1 0 0,1 0 0,-1 0 0,0-1 0,0 1 0,1-1-1,-1-1 1,1 1 0,0-1 0,0 0 0,-1 0 0,1-1 0,0 1 0,9-2 0,1-1-6,0 0 0,0-1 0,0-1 0,0-1 0,-1 0 0,24-11 0,-26 10-80,1 1 0,27-6 0,-34 9 41,2 0-110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41.3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12 153 4865,'-10'-16'6121,"8"13"-5160,5 7-712,19 34-265,-7-12 26,-2 0 0,18 43-1,49 123 127,-72-176-129,34 85 19,4 10 0,-35-85-15,-7-15-2,1 0 0,12 19-1,-16-27-6,1-1-1,0 0 0,0 0 0,-1 1 1,1-1-1,1-1 0,-1 1 0,0 0 1,0 0-1,1-1 0,-1 1 0,1-1 1,-1 0-1,1 0 0,0 0 0,5 1 1,-7-2-7,0 0 1,0 0-1,0 0 1,1 0-1,-1-1 1,0 1-1,0 0 0,0-1 1,0 1-1,0-1 1,0 0-1,0 1 1,0-1-1,0 0 1,0 1-1,0-1 1,0 0-1,0 0 1,-1 0-1,1 0 1,0 0-1,0 0 1,-1 0-1,1 0 1,0-1-1,12-29 11,32-121 78,-1 4-50,-42 144-32,136-359 248,-135 357-246,7-15 14,0-1 1,9-34-1,-19 55-216,1-2 520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42.2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 6 5033,'17'1'789,"-8"0"3129,-26-6-1601,9 4-2250,0 0-1,0 1 0,-1 0 1,1 0-1,0 0 1,-12 4-1,-15-1 13,-85 7-23,119-10-59,0 0 0,1 0-1,-1 0 1,1 0-1,-1 0 1,1 0 0,-1 0-1,0 0 1,1 0 0,-1 0-1,1 1 1,-1-1-1,1 0 1,-1 0 0,1 1-1,-1-1 1,1 0 0,-1 1-1,1-1 1,0 0-1,-1 1 1,1-1 0,-1 1-1,1-1 1,0 1 0,-1 0-1,5 19-49,-3-17 63,11 55-14,10 104 0,-21-148 0,1 0 1,1 0-1,0 0 1,0 0 0,2 0-1,7 17 1,-11-31-1,-1 1 1,1-1 0,0 1 0,-1-1-1,1 1 1,0-1 0,0 0-1,0 1 1,-1-1 0,1 0 0,0 0-1,0 1 1,0-1 0,-1 0-1,1 0 1,0 0 0,0 0 0,0 0-1,0 0 1,1-1 0,26-2-40,-13 2 28,120-18 30,-130 20-6,0-1 0,1 0 0,-1 1-1,0 0 1,0 1 0,9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42.6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 4745,'3'-6'6860,"-2"6"-6745,18-2-386,-3 0 861,72-18 127,-82 18-686,0 1 0,1 0 0,-1 1 0,11 0 0,-14 0-30,-1 0 0,0 0 0,0 0 0,1 1 0,-1-1 0,0 1 0,0-1 0,0 1 0,0 0 0,0 0 0,0 0 0,0 0 0,3 3 0,1-4-410,-7-1 248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43.2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 24 5377,'0'0'7203,"-7"-7"-6288,3 5-885,2 0-20,-1 0 1,0 0 0,0 1 0,0 0 0,0-1 0,0 1-1,0 0 1,0 0 0,0 1 0,-1-1 0,1 1 0,-5-1 0,4 1-13,0 0 1,1 0 0,-1 1-1,0-1 1,1 1 0,-1-1-1,1 1 1,-1 0 0,1 1-1,-1-1 1,1 1 0,0-1-1,0 1 1,-1 0 0,1 0-1,1 0 1,-1 1 0,0-1-1,0 1 1,1-1 0,0 1-1,-4 5 1,-3 7-15,2 1 1,-11 26-1,16-35 6,0 0-1,1-1 1,-1 1 0,1 0-1,1 0 1,-1 0-1,1 0 1,0 0 0,2 11-1,3 10-31,-2-10 16,9 30 0,-10-43 26,-1 1-1,2-1 1,-1 0-1,1-1 1,-1 1 0,1 0-1,1-1 1,-1 1-1,1-1 1,3 4 0,1-2-6,0 1 1,0-2 0,0 1 0,1-1 0,0-1 0,0 0 0,16 6 0,-20-9 1,1 1 0,-1-1 0,1 0 0,0 0 0,-1 0 0,1-1 0,0 0 0,0 0 0,-1-1 0,1 1 0,0-1 0,-1 0 0,1-1 0,7-3 1,-9 3 3,0-1 0,0 1 1,0-1-1,0-1 0,-1 1 1,0 0-1,1-1 1,-1 0-1,2-4 0,-3 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1:34.0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0 784,'-2'0'592,"0"0"64,1 0-127,-1 0-657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45.6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40 6305,'-17'-31'2474,"17"31"-2408,0 0 0,0 0 0,0 0 0,-1 0 0,1 0 0,0-1 0,0 1 0,0 0 0,0 0 0,0 0 0,0 0 0,-1-1 0,1 1 0,0 0 0,0 0 1,0 0-1,0-1 0,0 1 0,0 0 0,0 0 0,0-1 0,0 1 0,0 0 0,0 0 0,0 0 0,0-1 0,0 1 0,0 0 0,0 0 0,0 0 0,0-1 0,1 1 0,-1 0 0,0 0 0,0 0 0,0-1 0,0 1 0,0 0 0,0 0 0,1 0 0,-1 0 0,0 0 0,0-1 0,1 1 0,12 0-436,-3 0 568,121 5 192,-97-2-289,-34-3-117,1 0 1,-1-1-1,0 1 0,0 0 0,0 0 0,0 0 1,0 0-1,0 0 0,0 0 0,0 0 0,0-1 1,0 1-1,0 0 0,0 0 0,0 0 0,0 0 1,0 0-1,0 0 0,0-1 0,0 1 0,0 0 1,0 0-1,0 0 0,0 0 0,0 0 0,0-1 0,0 1 1,0 0-1,0 0 0,0 0 0,0 0 0,0 0 1,0 0-1,-1 0 0,1-1 0,0 1 0,0 0 1,0 0-1,0 0 0,0 0 0,0 0 0,0 0 1,0 0-1,-1 0 0,1 0 0,0 0 0,0 0 1,0 0-1,0 0 0,0 0 0,0 0 0,-1 0 1,1 0-1,-1-1-350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4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3 3897,'-5'-1'5977,"-3"0"-4179,2 0-2077,14 2 705,22 4-407,1-2 0,45 0 0,-69-3-142,-1 0 1,1 1-1,-1 0 1,1 0-1,-1 1 1,11 3-1,-18-6-269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47.0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18 3105,'-6'-17'8847,"15"43"-8804,-3-13-21,-1-3-7,-1 0 0,-1 1 1,1-1-1,-2 1 1,3 16-1,-1-8-5,1 0-1,0 0 0,1-1 0,1 0 1,15 27-1,15 42-2,-28-52 2,-1 0-1,3 40 1,4 16 4,-1-38 13,35 86-1,-37-107-18,0 2 5,19 42-44,-29-86 164,27-123 142,2-9-106,21-37-57,11-43-22,-54 185-47,-1 3 61,16-41 0,-17 63-68,-4 8-56,-3 7-137,-1 3 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49.5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2 3369,'-11'0'9538,"20"2"-9609,29 1 158,0-1-1,56-4 1,-80 1-58,-1 0-142,-15-2-919,0 2 662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50.1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4081,'2'32'7729,"6"13"-7795,-1-8 430,-6-26-353,0 0 0,-2 0 0,1 1 0,-1-1 0,-1 0 0,0 0 1,-3 12-1,1-6 7,-3 33 0,6-26-1,2 1-1,7 45 1,-7-66-14,1 3-24,8-7 17,-6 0 11,7-1 5,-1 0 0,1-1-1,0-1 1,-1 1 0,13-6 0,20-6 18,-26 10-16,-8 1 5,1 1 1,15-3-1,-22 5-14,0 0-1,0 0 1,0 0 0,0 0 0,-1 1 0,1-1-1,0 1 1,0 0 0,0 0 0,-1 0 0,1 0-1,0 0 1,2 2 0,-2-1-79,3 1 294,-6-3-241,0 0 0,0 0 0,0 0-1,0 0 1,0 0 0,0 0 0,0 0 0,0 0 0,0 0-1,0 0 1,0 0 0,0 0 0,-1 0 0,1 0 0,0 0-1,0 0 1,0 0 0,0 0 0,0 0 0,0 0-1,0 0 1,0 0 0,0 0 0,0 0 0,0 0 0,0 0-1,0 0 1,0 0 0,-1 0 0,1 0 0,0 0 0,0 0-1,0 0 1,0 0-21,0 0 21,0 0 0,0 0-1,0 1 1,0-1 0,0 0 0,0 0 0,0 0 0,0 0-1,0 0 1,0 0 0,0 0 0,0 0 0,0 0-1,0 0 1,0 0 0,0 0 0,0 0 0,0 0 0,0 1-1,0-1 1,0 0 0,0 0 0,0 0 0,-1 0-473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50.4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 6561,'15'3'3287,"8"-8"-2662,-9 2-30,146-17 1425,-152 21-3836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50.8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4761,'0'4'1000,"0"1"-1,0 0 1,1-1 0,0 1 0,1 4-1,0-4-649,0 0 0,1 0 0,-1 0 0,6 8 0,-5-9-389,0 1 0,0-1 0,0 1-1,-1 0 1,0 0 0,0 0 0,0 0 0,-1 0 0,0 1 0,0-1 0,1 6 0,4 223 627,-6-231-807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51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13 167 6617,'-7'-16'3904,"3"-13"-2649,3 12-883,0 14-348,1-1 0,0 1 0,1-1 0,-1 1 1,1 0-1,-1-1 0,1 1 0,0 0 0,0 0 0,0-1 0,1 1 0,-1 0 1,1 0-1,0 0 0,0 0 0,0 1 0,0-1 0,0 1 0,0-1 0,1 1 1,-1-1-1,4-1 0,-1 0-14,0 0-1,0 1 1,1 0 0,-1 0-1,1 0 1,0 0 0,0 1-1,0 0 1,0 0 0,12-2-1,-11 4-4,0 0 0,0 0 0,0 0 0,0 1-1,0 0 1,0 1 0,0-1 0,-1 1-1,1 1 1,10 4 0,-14-5-6,1-1 1,-1 1-1,0 0 0,-1 0 0,1 0 0,0 1 1,0-1-1,-1 1 0,0-1 0,1 1 0,-1 0 1,0 0-1,0 0 0,-1 0 0,1 0 1,-1 0-1,1 0 0,-1 1 0,0-1 0,0 0 1,0 1-1,0 5 0,-1-8 2,1 4 3,-1-1 1,0 1-1,0 0 1,0 0-1,0-1 1,-1 1-1,0 0 1,0 0-1,0-1 1,-1 1-1,1-1 1,-1 1 0,-3 5-1,-10 7 23,-1-1-1,-1-1 1,-32 23 0,43-34-10,-1 0 0,0-1 0,-1 0 0,1 0 0,0-1 0,-1 0 0,1 0 0,-1-1 0,-10 1 0,18-2-17,0 0-1,0 0 1,0 0-1,-1 0 0,1 0 1,0-1-1,0 1 1,0 0-1,0 0 0,0 0 1,0 0-1,0-1 1,0 1-1,0 0 0,0 0 1,0 0-1,0 0 1,0-1-1,0 1 0,0 0 1,0 0-1,0 0 1,0 0-1,0 0 0,0-1 1,0 1-1,0 0 1,0 0-1,0 0 0,1 0 1,-1 0-1,0-1 1,0 1-1,0 0 0,0 0 1,0 0-1,0 0 1,0 0-1,1 0 0,-1 0 1,0-1-1,0 1 1,0 0-1,0 0 0,0 0 1,1 0-1,-1 0 1,0 0-1,0 0 0,8-7 1,3 4 1,-7 2 0,0-1 0,-1 1 0,1 0 0,-1-1-1,6-3 1,34-22 1,-39 25-3,-1 1 1,1-1 0,0 1-1,0 0 1,-1 1-1,1-1 1,0 1 0,0-1-1,0 1 1,0 0-1,0 0 1,0 1 0,6 1-1,0-1-1,-3 0 0,0 0-1,0 1 1,-1 0 0,1 1 0,0-1-1,-1 1 1,1 0 0,-1 1 0,0-1-1,0 1 1,0 1 0,10 8-1,-16-11 3,1-1 0,0 0 0,0 0 0,-1 0-1,1 1 1,-1-1 0,1 0 0,-1 1 0,0-1-1,1 0 1,-1 1 0,0-1 0,0 1 0,0-1-1,0 0 1,0 1 0,0-1 0,0 1 0,-1-1-1,1 0 1,0 1 0,-1-1 0,-1 3 0,-1 11-5,0 18 2,2-15-4,0 0 0,-2 1 1,-7 26-1,9-40 9,-1 0 0,0 0 0,0 0 0,-1-1 0,0 1 0,1-1 1,-1 1-1,-1-1 0,1 0 0,-1 0 0,1 0 0,-1 0 0,0-1 0,-1 0 0,1 1 0,-8 3 0,6-4 1,0 0-1,0-1 0,0 0 1,0 0-1,-1 0 0,1-1 1,-1 0-1,1 0 0,-1 0 1,1-1-1,-1 0 0,0 0 1,1-1-1,-1 0 0,1 0 1,-1 0-1,1-1 0,0 0 1,-9-4-1,13 5-189,0-1 0,0 0 0,0 1 0,0-1 0,1 0 0,-1 0-1,0 0 1,1 0 0,-3-4 0,-3-7-564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53.2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0 4401,'-10'2'5355,"-2"1"-3618,4 1-1482,8-4-242,0 0 1,0 0-1,0 0 1,0 0-1,0 0 1,-1 0-1,1 0 1,0 0-1,0 0 1,0 0 0,0 0-1,0 0 1,0 0-1,0 0 1,0 0-1,0 0 1,0 0-1,0 0 1,0 0-1,0 0 1,0 0-1,0 0 1,0 0-1,0 0 1,0 0-1,0 0 1,0 1-1,-1-1 1,1 0-1,0 0 1,0 0-1,0 0 1,0 0-1,0 0 1,0 0-1,0 0 1,0 0-1,0 0 1,0 0-1,0 0 1,0 0-1,0 0 1,0 0 0,0 1-1,0-1 1,0 0-1,1 0 1,-1 0-1,0 0 1,0 0-1,0 0 1,0 0-1,0 0 1,0 0-1,0 0 1,0 0-1,0 0 1,0 0-1,0 0 1,0 0-1,0 0 1,0 0-1,0 0 1,0 0-1,0 0 1,0 0-1,30 9 15,-1-1 0,1-2-1,43 4 1,-30-2 8,-24-5-13,0 0 1,20 0 0,-36-5-558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53.6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4105,'0'0'6067,"3"7"-4809,1 1-1196,-1 0 0,0 0-1,-1 0 1,1 1 0,-2-1 0,1 1-1,-1-1 1,-1 1 0,0 0-1,0-1 1,-2 17 0,0 123 233,2-36-36,-1-39-68,1-72-197,0-1 0,0 0 0,0 0 0,0 0 0,0 0 0,0 1 0,0-1 0,0 0 0,0 0 0,0 0 0,0 0 0,0 0 0,0 1 1,0-1-1,0 0 0,0 0 0,0 0 0,0 0 0,0 1 0,0-1 0,0 0 0,0 0 0,-1 0 0,1 0 0,0 0 0,0 0 0,0 1 0,0-1 0,0 0 0,0 0 0,0 0 0,-1 0 0,1 0 0,0 0 0,0 0 0,0 0 0,0 0 0,-1 0 0,1 0 0,0 1 0,0-1 0,0 0 0,0 0 0,0 0 0,-1 0 0,1 0 0,0 0 1,0 0-1,0 0 0,0-1 0,-1 1 0,1 0 0,0 0 0,0 0 0,0 0 0,0 0 0,-1 0 0,1 0 0,0 0 0,0 0 0,0 0 0,0-1 0,0 1 0,-1 0 0,1-1-159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1:37.3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29 5225,'0'0'6192,"1"0"-6051,170-8 445,80-1-327,-224 4-247,1-1-2,-26 6-11,-1 0 0,0 0 0,0 0 0,0 0 0,0 0 0,0 0 0,0 0 0,0 1 0,0-1 0,0 0 0,0 0 0,0 1 0,0-1 0,0 1 0,0-1 0,0 1 0,0-1 0,0 1 0,1 1 0,1 1-19,1-1 74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54.4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38 6017,'-14'-37'6768,"14"42"-6106,4 15-1000,29 100 469,25 104 16,-9-38-83,-41-162-57,2 1 1,1-1-1,1-1 0,1 0 1,20 27-1,-25-37-15,-5-9-99,-2-18 64,0 9 56,11-122 63,15-23-9,-6 44 28,18-102 255,-36 195-314,1 0 1,0 1 0,1-1-1,0 1 1,8-14-1,-9 18-29,-6 9 139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55.2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4177,'1'4'7321,"1"13"-6566,0 5-821,5 42 168,13 94 58,-18-144-129,0 1 0,-1 26 0,-1-37-36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56.0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11 177 6569,'-1'-2'369,"-1"0"-1,1 0 0,0-1 1,0 1-1,0-1 0,0 1 1,0-1-1,1 0 0,-1 1 1,1-1-1,0 1 0,-1-1 1,2-4-1,-1 3-214,1 0 0,0-1 1,0 1-1,0 0 0,1 0 0,-1 0 0,4-6 0,2-1-137,0 0-1,1 1 1,0 0-1,14-13 0,-18 19-8,1 1 0,0-1 0,0 1 0,0 0 0,0 1 0,0-1 0,0 1 0,1 0 0,-1 0 0,1 1-1,-1-1 1,1 1 0,0 1 0,11-1 0,-15 1-9,1 1 0,-1 0 0,0-1 0,0 1 1,0 0-1,1 0 0,-1 0 0,0 1 0,0-1 0,-1 0 0,1 1 0,0-1 0,0 1 0,-1 0 0,1 0 0,-1-1 1,1 1-1,-1 0 0,0 0 0,2 3 0,-1 1 3,1-1-1,-1 0 1,0 1 0,0 0 0,0-1-1,-1 1 1,1 6 0,-1-5 2,-1 0-1,-1 1 1,1-1 0,-1 0 0,-1 0 0,1 0-1,-1 0 1,0 0 0,-1-1 0,0 1 0,0 0 0,-6 8-1,4-6 1,-1-1-1,0 0 0,-1 0 1,0-1-1,0 1 1,-1-2-1,1 1 0,-12 6 1,13-9-2,-28 15 17,32-18-20,0 0 0,-1 0 0,1 0 0,0-1 0,-1 1 0,1-1 0,-1 0 0,1 1 0,0-1 1,-1 0-1,1-1 0,-1 1 0,-3-1 0,5 1-1,1 0 0,0 0 0,-1 0 0,1-1 0,-1 1 0,1 0 0,0 0 0,-1 0 1,1 0-1,0-1 0,-1 1 0,1 0 0,0 0 0,0-1 0,-1 1 0,1 0 0,0 0 0,-1-1 0,1 1 0,0 0 0,0-1 1,0 1-1,-1 0 0,1-1 0,0 1 0,0-1 0,0 1 0,0 0 0,0-1 0,0 1 0,0-1 0,6-12-41,17-9 9,-17 19 30,1 0 0,-1 0 0,1 0 0,0 0 1,0 1-1,0 1 0,0-1 0,0 1 0,1 0 0,12 0 0,-5 1-3,0 1 0,1 1 0,-1 0 0,16 5-1,-27-6 8,0 0-1,0 1 0,0 0 0,0 0 0,-1 0 0,1 0 0,0 0 0,-1 1 0,0 0 0,0-1 0,1 1 0,-2 1 0,1-1 0,0 0 0,-1 1 0,1-1 1,-1 1-1,0 0 0,0 0 0,0 0 0,-1 0 0,0 0 0,1 0 0,-1 0 0,-1 0 0,2 8 0,-2-8 3,0 1 0,1-1-1,-2 1 1,1-1 0,0 1-1,-1-1 1,0 0 0,0 1 0,0-1-1,-1 0 1,1 1 0,-1-1-1,0 0 1,0 0 0,-1-1-1,1 1 1,-1 0 0,0-1 0,0 1-1,0-1 1,0 0 0,-1 0-1,1 0 1,-8 4 0,-3 0 11,0-1 0,0-1 1,-28 7-1,34-10-7,0-1 1,0 0 0,0 0-1,0 0 1,0-1-1,-1-1 1,1 1-1,-15-4 1,20 3-27,0-1 1,-1 1-1,1-1 1,0 1-1,0-1 1,0 0 0,0-1-1,1 1 1,-1 0-1,1-1 1,-1 1-1,1-1 1,0 0-1,0 0 1,0 0-1,0 0 1,0 0-1,1 0 1,-3-7-1,3-2-110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39:56.8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275 72 7418,'0'0'2692,"-6"-10"633,1 3-3222,-1 0 0,0 0 1,-1 0-1,1 1 0,-1 0 0,-13-9 1,17 14-89,0 0 0,0 0 0,0 0 0,0 1 0,0-1 0,0 0 0,0 1 0,0 0 0,0 0 1,0 0-1,0 0 0,-1 1 0,1-1 0,0 1 0,0-1 0,-5 3 0,2-1-6,0 0-11,0 0 1,0 1-1,0-1 1,0 1-1,1 1 0,-1-1 1,1 1-1,0 0 1,0 0-1,-6 7 0,-1 1-19,1 2-1,-15 22 0,21-30 12,2 1-1,-1-1 0,1 0 0,0 1 0,0 0 1,0 0-1,1 0 0,0 0 0,1 0 0,0 0 0,0 1 1,0-1-1,1 0 0,0 0 0,0 1 0,1-1 1,0 0-1,3 12 0,-1-7-23,1 3-16,-1 0 0,2-1-1,8 18 1,-11-28 45,0 0-1,1 0 1,0 0-1,0 0 0,0 0 1,0 0-1,0-1 1,1 0-1,-1 1 0,1-1 1,0-1-1,0 1 0,1-1 1,4 3-1,-2-2 1,0 0-1,0-1 1,0 1-1,0-2 0,1 1 1,-1-1-1,1 0 1,11 0-1,-14-2 9,0 1-1,0-1 1,0 0 0,0 0-1,-1 0 1,1-1-1,0 1 1,-1-1 0,1 0-1,-1-1 1,1 1 0,-1-1-1,7-6 1,51-44-31,-59 52-215,-2 1 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20:01:38.0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33 3001,'-1'-7'5925,"1"-1"-3809,-1-9-591,7 33-1393,-4-9-120,1-1 0,0 1 0,1-1 0,-1 0 0,1 0-1,0-1 1,7 8 0,-8-9-7,1 0 1,-1 0-1,1 1 0,-1-1 0,-1 1 0,1 0 0,-1 0 0,0 0 0,0 0 0,0 1 0,-1-1 0,1 0 0,-1 6 0,13 132 83,-1-4-29,-12-132-54,1 1-1,0-1 1,0 0 0,1 0-1,0-1 1,0 1 0,5 7-1,-8-14-11,0 0-1,1 1 0,-1-1 1,0 0-1,1 0 0,-1 1 1,0-1-1,0 0 0,1 1 1,-1-1-1,0 1 0,0-1 1,0 0-1,1 1 0,-1-1 1,0 1-1,0-1 0,0 0 1,0 1-1,0-1 0,0 1 1,0-1-1,0 1 0,0-1 0,0 0 1,0 1-1,0-1 0,0 1 1,0-1-1,-1 1 0,1-1 1,0 0-1,0 1 0,0-1 1,-1 0-1,1 1 0,0-1 1,0 0-1,-1 1 0,1-1 1,0 0-1,-1 1 0,1-1 1,0 0-1,-1 0 0,1 1 1,0-1-1,-1 0 0,1 0 1,-1 0-1,1 0 0,0 1 0,-1-1 1,1 0-1,-1 0 0,1 0 1,-1 0-1,1 0 0,0 0 1,-1 0-1,1 0 0,-1 0 1,1 0-1,-1-1 0,0 1 1,0 0-165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91826-4347-4674-9EEC-49C58A8CF92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96E46-8D6F-41F5-923B-A16DB860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4B25-5C6A-414C-8319-A1B1A02C5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EBA31-6EFE-4B10-9FDB-39075626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66AA-AA51-453D-9E68-E89390B6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7CD-1F0E-4132-B0F9-3A234670CEE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0E19-DEE4-46F8-970A-AB02BA13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C39C-B040-4C8B-B976-0839E913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B262-1627-469A-B7D5-24D9EA00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05CD4-C76A-4B5A-A278-BE53E49D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5AEC-A9BA-47D0-B82D-99DA1EF9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7E1C-1A66-4ECF-A4EF-2E95489A4CA2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BA74-0EFC-44D6-8C0D-3BC77EB1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176F-61A2-47B2-B80E-74CE93CA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224C0-0213-4CAB-8991-6F13A1256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42BBE-B19F-4A86-98F3-A9BBB82EB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700B-FADD-40E0-9973-F6074F03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89C7-3A87-4D34-A157-65C79B6DDDA2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62AE-D68A-49FC-AADF-C7199F1F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0246-7C03-4FED-8726-A1A783D6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2ACC-9D6C-49A5-AD9E-A964B54D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3B34-D5B5-4559-9D88-8C83949A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1796E-06E3-4635-9E8D-D319911D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42B-30E2-4EFB-8F49-3522A0563AEC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CAAC-67A4-4B62-B598-D0358D33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6D7D-E5E2-44E7-B6B1-2F7BF724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D97D-804E-4494-8DCA-5E950AC7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EBE13-344A-47F1-B411-A80BA369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578A-D64C-4A0D-9353-9A4B4071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510F-A3C3-4044-90E1-672726F63CE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F312-0BAD-4196-A07A-1F0FC405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1158-5E63-4D91-886C-EBEA6EE8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F0E-488B-4271-9F9F-671388DE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8DB5-9F4B-49F8-98CE-48AE3C293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601A4-1BA3-4F96-A471-853A2931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2F05-86B5-42DE-A651-2CCF898B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AD00-6254-4A69-A9EC-692C7923208D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A03A-1FD7-49FA-8B57-4A25FCC3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0B26-EC32-412A-BE08-FB195DE1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7E67-785A-4C1F-BCBE-1A88DBC7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E91F5-C488-4738-8A29-40E0704C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F086A-0927-430E-A248-387E73C12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BBC38-534A-45F9-A136-C1F42728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21A86-EFB9-466A-B98D-A737FED2A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8AF23-C893-40EE-9B44-86117BFE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F01-3091-480C-B52C-72D8285B4D3F}" type="datetime1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98FE3-A2E8-440F-B6C3-4C2BAF1D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08C2D-6739-4423-860E-D317C591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5905-DCCC-4DA5-B628-3BB10218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83CDC-68C1-4C4F-89D6-B68F2388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907-E171-499E-896C-B4BB29285BA6}" type="datetime1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BCBF6-F148-4ECD-8469-A15E3FB8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1F64B-D428-4184-B62B-5542042B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111CE-059E-4583-940A-29B98AA0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DB1-4359-4EBF-A844-1BAEEA66FE7A}" type="datetime1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91E97-35D0-4CEE-8CA5-2FE7D208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441DF-86A4-46F1-92E9-81BB9AAC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A841-8470-4DB9-95B7-FB668674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9B86-F25D-4F75-B1DF-0B328C00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03F6E-E63D-4CDA-9767-5962EE6D8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085AD-C799-429C-B381-6231499A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4CC-CDA8-44F0-B453-3ED12381312B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52DB-F6E4-41AD-87D1-795338E6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EFBC-D2F3-4E0C-9272-B875B5F6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A565-57D9-4D50-BFAC-BC9DD8D5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C9047-B870-4DB3-815F-7B2424770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23F10-6F41-4B45-8A6F-90B170331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E7AFC-F019-4687-B27C-3077DEB7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3696-05F6-4FB8-8F2F-59DE78F78A6F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58E90-1F43-47F2-B13D-9FA9C952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8E86B-C73F-4571-943F-07EC33D8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DB149-6AFE-4155-AFEE-C5D6CD29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3DC16-B3F7-453D-81A3-5ABC4364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431F3-9850-4CBF-A3EB-BC180B9CB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8E1D-AB9B-44C1-B766-4FE72D76C9A7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3067-0675-4DAC-B61B-6986CB88D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1B29-EF2D-4B80-9530-75C57C49C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5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.png"/><Relationship Id="rId21" Type="http://schemas.openxmlformats.org/officeDocument/2006/relationships/customXml" Target="../ink/ink10.xml"/><Relationship Id="rId42" Type="http://schemas.openxmlformats.org/officeDocument/2006/relationships/image" Target="../media/image30.png"/><Relationship Id="rId63" Type="http://schemas.openxmlformats.org/officeDocument/2006/relationships/customXml" Target="../ink/ink31.xml"/><Relationship Id="rId84" Type="http://schemas.openxmlformats.org/officeDocument/2006/relationships/image" Target="../media/image51.png"/><Relationship Id="rId138" Type="http://schemas.openxmlformats.org/officeDocument/2006/relationships/customXml" Target="../ink/ink68.xml"/><Relationship Id="rId159" Type="http://schemas.openxmlformats.org/officeDocument/2006/relationships/image" Target="../media/image88.png"/><Relationship Id="rId107" Type="http://schemas.openxmlformats.org/officeDocument/2006/relationships/image" Target="../media/image62.png"/><Relationship Id="rId11" Type="http://schemas.openxmlformats.org/officeDocument/2006/relationships/customXml" Target="../ink/ink5.xml"/><Relationship Id="rId32" Type="http://schemas.openxmlformats.org/officeDocument/2006/relationships/image" Target="../media/image25.png"/><Relationship Id="rId53" Type="http://schemas.openxmlformats.org/officeDocument/2006/relationships/customXml" Target="../ink/ink26.xml"/><Relationship Id="rId74" Type="http://schemas.openxmlformats.org/officeDocument/2006/relationships/image" Target="../media/image46.png"/><Relationship Id="rId128" Type="http://schemas.openxmlformats.org/officeDocument/2006/relationships/customXml" Target="../ink/ink63.xml"/><Relationship Id="rId149" Type="http://schemas.openxmlformats.org/officeDocument/2006/relationships/image" Target="../media/image83.png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customXml" Target="../ink/ink79.xml"/><Relationship Id="rId22" Type="http://schemas.openxmlformats.org/officeDocument/2006/relationships/image" Target="../media/image20.png"/><Relationship Id="rId43" Type="http://schemas.openxmlformats.org/officeDocument/2006/relationships/customXml" Target="../ink/ink21.xml"/><Relationship Id="rId64" Type="http://schemas.openxmlformats.org/officeDocument/2006/relationships/image" Target="../media/image41.png"/><Relationship Id="rId118" Type="http://schemas.openxmlformats.org/officeDocument/2006/relationships/customXml" Target="../ink/ink58.xml"/><Relationship Id="rId139" Type="http://schemas.openxmlformats.org/officeDocument/2006/relationships/image" Target="../media/image78.png"/><Relationship Id="rId85" Type="http://schemas.openxmlformats.org/officeDocument/2006/relationships/customXml" Target="../ink/ink42.xml"/><Relationship Id="rId150" Type="http://schemas.openxmlformats.org/officeDocument/2006/relationships/customXml" Target="../ink/ink74.xml"/><Relationship Id="rId12" Type="http://schemas.openxmlformats.org/officeDocument/2006/relationships/image" Target="../media/image15.png"/><Relationship Id="rId33" Type="http://schemas.openxmlformats.org/officeDocument/2006/relationships/customXml" Target="../ink/ink16.xml"/><Relationship Id="rId108" Type="http://schemas.openxmlformats.org/officeDocument/2006/relationships/customXml" Target="../ink/ink53.xml"/><Relationship Id="rId129" Type="http://schemas.openxmlformats.org/officeDocument/2006/relationships/image" Target="../media/image73.png"/><Relationship Id="rId54" Type="http://schemas.openxmlformats.org/officeDocument/2006/relationships/image" Target="../media/image36.png"/><Relationship Id="rId70" Type="http://schemas.openxmlformats.org/officeDocument/2006/relationships/image" Target="../media/image44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57.png"/><Relationship Id="rId140" Type="http://schemas.openxmlformats.org/officeDocument/2006/relationships/customXml" Target="../ink/ink69.xml"/><Relationship Id="rId145" Type="http://schemas.openxmlformats.org/officeDocument/2006/relationships/image" Target="../media/image81.png"/><Relationship Id="rId161" Type="http://schemas.openxmlformats.org/officeDocument/2006/relationships/image" Target="../media/image89.png"/><Relationship Id="rId166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23" Type="http://schemas.openxmlformats.org/officeDocument/2006/relationships/customXml" Target="../ink/ink11.xml"/><Relationship Id="rId28" Type="http://schemas.openxmlformats.org/officeDocument/2006/relationships/image" Target="../media/image23.png"/><Relationship Id="rId49" Type="http://schemas.openxmlformats.org/officeDocument/2006/relationships/customXml" Target="../ink/ink24.xml"/><Relationship Id="rId114" Type="http://schemas.openxmlformats.org/officeDocument/2006/relationships/customXml" Target="../ink/ink56.xml"/><Relationship Id="rId119" Type="http://schemas.openxmlformats.org/officeDocument/2006/relationships/image" Target="../media/image68.png"/><Relationship Id="rId44" Type="http://schemas.openxmlformats.org/officeDocument/2006/relationships/image" Target="../media/image31.png"/><Relationship Id="rId60" Type="http://schemas.openxmlformats.org/officeDocument/2006/relationships/image" Target="../media/image39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52.png"/><Relationship Id="rId130" Type="http://schemas.openxmlformats.org/officeDocument/2006/relationships/customXml" Target="../ink/ink64.xml"/><Relationship Id="rId135" Type="http://schemas.openxmlformats.org/officeDocument/2006/relationships/image" Target="../media/image76.png"/><Relationship Id="rId151" Type="http://schemas.openxmlformats.org/officeDocument/2006/relationships/image" Target="../media/image84.png"/><Relationship Id="rId156" Type="http://schemas.openxmlformats.org/officeDocument/2006/relationships/customXml" Target="../ink/ink77.xml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9" Type="http://schemas.openxmlformats.org/officeDocument/2006/relationships/customXml" Target="../ink/ink19.xml"/><Relationship Id="rId109" Type="http://schemas.openxmlformats.org/officeDocument/2006/relationships/image" Target="../media/image63.png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27.xml"/><Relationship Id="rId76" Type="http://schemas.openxmlformats.org/officeDocument/2006/relationships/image" Target="../media/image47.png"/><Relationship Id="rId97" Type="http://schemas.openxmlformats.org/officeDocument/2006/relationships/customXml" Target="../ink/ink48.xml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71.png"/><Relationship Id="rId141" Type="http://schemas.openxmlformats.org/officeDocument/2006/relationships/image" Target="../media/image79.png"/><Relationship Id="rId146" Type="http://schemas.openxmlformats.org/officeDocument/2006/relationships/customXml" Target="../ink/ink72.xml"/><Relationship Id="rId167" Type="http://schemas.openxmlformats.org/officeDocument/2006/relationships/image" Target="../media/image92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5.png"/><Relationship Id="rId162" Type="http://schemas.openxmlformats.org/officeDocument/2006/relationships/customXml" Target="../ink/ink80.xml"/><Relationship Id="rId2" Type="http://schemas.openxmlformats.org/officeDocument/2006/relationships/image" Target="../media/image6.png"/><Relationship Id="rId29" Type="http://schemas.openxmlformats.org/officeDocument/2006/relationships/customXml" Target="../ink/ink14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22.xml"/><Relationship Id="rId66" Type="http://schemas.openxmlformats.org/officeDocument/2006/relationships/image" Target="../media/image42.png"/><Relationship Id="rId87" Type="http://schemas.openxmlformats.org/officeDocument/2006/relationships/customXml" Target="../ink/ink43.xml"/><Relationship Id="rId110" Type="http://schemas.openxmlformats.org/officeDocument/2006/relationships/customXml" Target="../ink/ink54.xml"/><Relationship Id="rId115" Type="http://schemas.openxmlformats.org/officeDocument/2006/relationships/image" Target="../media/image66.png"/><Relationship Id="rId131" Type="http://schemas.openxmlformats.org/officeDocument/2006/relationships/image" Target="../media/image74.png"/><Relationship Id="rId136" Type="http://schemas.openxmlformats.org/officeDocument/2006/relationships/customXml" Target="../ink/ink67.xml"/><Relationship Id="rId157" Type="http://schemas.openxmlformats.org/officeDocument/2006/relationships/image" Target="../media/image87.png"/><Relationship Id="rId61" Type="http://schemas.openxmlformats.org/officeDocument/2006/relationships/customXml" Target="../ink/ink30.xml"/><Relationship Id="rId82" Type="http://schemas.openxmlformats.org/officeDocument/2006/relationships/image" Target="../media/image50.png"/><Relationship Id="rId152" Type="http://schemas.openxmlformats.org/officeDocument/2006/relationships/customXml" Target="../ink/ink75.xml"/><Relationship Id="rId19" Type="http://schemas.openxmlformats.org/officeDocument/2006/relationships/customXml" Target="../ink/ink9.xml"/><Relationship Id="rId14" Type="http://schemas.openxmlformats.org/officeDocument/2006/relationships/image" Target="../media/image16.png"/><Relationship Id="rId30" Type="http://schemas.openxmlformats.org/officeDocument/2006/relationships/image" Target="../media/image24.png"/><Relationship Id="rId35" Type="http://schemas.openxmlformats.org/officeDocument/2006/relationships/customXml" Target="../ink/ink17.xml"/><Relationship Id="rId56" Type="http://schemas.openxmlformats.org/officeDocument/2006/relationships/image" Target="../media/image37.png"/><Relationship Id="rId77" Type="http://schemas.openxmlformats.org/officeDocument/2006/relationships/customXml" Target="../ink/ink38.xml"/><Relationship Id="rId100" Type="http://schemas.openxmlformats.org/officeDocument/2006/relationships/customXml" Target="../ink/ink49.xml"/><Relationship Id="rId105" Type="http://schemas.openxmlformats.org/officeDocument/2006/relationships/image" Target="../media/image61.png"/><Relationship Id="rId126" Type="http://schemas.openxmlformats.org/officeDocument/2006/relationships/customXml" Target="../ink/ink62.xml"/><Relationship Id="rId147" Type="http://schemas.openxmlformats.org/officeDocument/2006/relationships/image" Target="../media/image82.png"/><Relationship Id="rId168" Type="http://schemas.openxmlformats.org/officeDocument/2006/relationships/customXml" Target="../ink/ink83.xml"/><Relationship Id="rId8" Type="http://schemas.openxmlformats.org/officeDocument/2006/relationships/image" Target="../media/image13.png"/><Relationship Id="rId51" Type="http://schemas.openxmlformats.org/officeDocument/2006/relationships/customXml" Target="../ink/ink25.xml"/><Relationship Id="rId72" Type="http://schemas.openxmlformats.org/officeDocument/2006/relationships/image" Target="../media/image45.png"/><Relationship Id="rId93" Type="http://schemas.openxmlformats.org/officeDocument/2006/relationships/customXml" Target="../ink/ink46.xml"/><Relationship Id="rId98" Type="http://schemas.openxmlformats.org/officeDocument/2006/relationships/image" Target="../media/image58.png"/><Relationship Id="rId121" Type="http://schemas.openxmlformats.org/officeDocument/2006/relationships/image" Target="../media/image69.png"/><Relationship Id="rId142" Type="http://schemas.openxmlformats.org/officeDocument/2006/relationships/customXml" Target="../ink/ink70.xml"/><Relationship Id="rId163" Type="http://schemas.openxmlformats.org/officeDocument/2006/relationships/image" Target="../media/image90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32.png"/><Relationship Id="rId67" Type="http://schemas.openxmlformats.org/officeDocument/2006/relationships/customXml" Target="../ink/ink33.xml"/><Relationship Id="rId116" Type="http://schemas.openxmlformats.org/officeDocument/2006/relationships/customXml" Target="../ink/ink57.xml"/><Relationship Id="rId137" Type="http://schemas.openxmlformats.org/officeDocument/2006/relationships/image" Target="../media/image77.png"/><Relationship Id="rId158" Type="http://schemas.openxmlformats.org/officeDocument/2006/relationships/customXml" Target="../ink/ink78.xml"/><Relationship Id="rId20" Type="http://schemas.openxmlformats.org/officeDocument/2006/relationships/image" Target="../media/image19.png"/><Relationship Id="rId41" Type="http://schemas.openxmlformats.org/officeDocument/2006/relationships/customXml" Target="../ink/ink20.xml"/><Relationship Id="rId62" Type="http://schemas.openxmlformats.org/officeDocument/2006/relationships/image" Target="../media/image40.png"/><Relationship Id="rId83" Type="http://schemas.openxmlformats.org/officeDocument/2006/relationships/customXml" Target="../ink/ink41.xml"/><Relationship Id="rId88" Type="http://schemas.openxmlformats.org/officeDocument/2006/relationships/image" Target="../media/image53.png"/><Relationship Id="rId111" Type="http://schemas.openxmlformats.org/officeDocument/2006/relationships/image" Target="../media/image64.png"/><Relationship Id="rId132" Type="http://schemas.openxmlformats.org/officeDocument/2006/relationships/customXml" Target="../ink/ink65.xml"/><Relationship Id="rId153" Type="http://schemas.openxmlformats.org/officeDocument/2006/relationships/image" Target="../media/image85.png"/><Relationship Id="rId15" Type="http://schemas.openxmlformats.org/officeDocument/2006/relationships/customXml" Target="../ink/ink7.xml"/><Relationship Id="rId36" Type="http://schemas.openxmlformats.org/officeDocument/2006/relationships/image" Target="../media/image27.png"/><Relationship Id="rId57" Type="http://schemas.openxmlformats.org/officeDocument/2006/relationships/customXml" Target="../ink/ink28.xml"/><Relationship Id="rId106" Type="http://schemas.openxmlformats.org/officeDocument/2006/relationships/customXml" Target="../ink/ink52.xml"/><Relationship Id="rId127" Type="http://schemas.openxmlformats.org/officeDocument/2006/relationships/image" Target="../media/image72.png"/><Relationship Id="rId10" Type="http://schemas.openxmlformats.org/officeDocument/2006/relationships/image" Target="../media/image14.png"/><Relationship Id="rId31" Type="http://schemas.openxmlformats.org/officeDocument/2006/relationships/customXml" Target="../ink/ink15.xml"/><Relationship Id="rId52" Type="http://schemas.openxmlformats.org/officeDocument/2006/relationships/image" Target="../media/image35.png"/><Relationship Id="rId73" Type="http://schemas.openxmlformats.org/officeDocument/2006/relationships/customXml" Target="../ink/ink36.xml"/><Relationship Id="rId78" Type="http://schemas.openxmlformats.org/officeDocument/2006/relationships/image" Target="../media/image48.png"/><Relationship Id="rId94" Type="http://schemas.openxmlformats.org/officeDocument/2006/relationships/image" Target="../media/image56.png"/><Relationship Id="rId99" Type="http://schemas.openxmlformats.org/officeDocument/2006/relationships/image" Target="../media/image8.tmp"/><Relationship Id="rId101" Type="http://schemas.openxmlformats.org/officeDocument/2006/relationships/image" Target="../media/image59.png"/><Relationship Id="rId122" Type="http://schemas.openxmlformats.org/officeDocument/2006/relationships/customXml" Target="../ink/ink60.xml"/><Relationship Id="rId143" Type="http://schemas.openxmlformats.org/officeDocument/2006/relationships/image" Target="../media/image80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93.png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26" Type="http://schemas.openxmlformats.org/officeDocument/2006/relationships/image" Target="../media/image22.png"/><Relationship Id="rId47" Type="http://schemas.openxmlformats.org/officeDocument/2006/relationships/customXml" Target="../ink/ink23.xml"/><Relationship Id="rId68" Type="http://schemas.openxmlformats.org/officeDocument/2006/relationships/image" Target="../media/image43.png"/><Relationship Id="rId89" Type="http://schemas.openxmlformats.org/officeDocument/2006/relationships/customXml" Target="../ink/ink44.xml"/><Relationship Id="rId112" Type="http://schemas.openxmlformats.org/officeDocument/2006/relationships/customXml" Target="../ink/ink55.xml"/><Relationship Id="rId133" Type="http://schemas.openxmlformats.org/officeDocument/2006/relationships/image" Target="../media/image75.png"/><Relationship Id="rId154" Type="http://schemas.openxmlformats.org/officeDocument/2006/relationships/customXml" Target="../ink/ink76.xml"/><Relationship Id="rId16" Type="http://schemas.openxmlformats.org/officeDocument/2006/relationships/image" Target="../media/image17.png"/><Relationship Id="rId37" Type="http://schemas.openxmlformats.org/officeDocument/2006/relationships/customXml" Target="../ink/ink18.xml"/><Relationship Id="rId58" Type="http://schemas.openxmlformats.org/officeDocument/2006/relationships/image" Target="../media/image38.png"/><Relationship Id="rId79" Type="http://schemas.openxmlformats.org/officeDocument/2006/relationships/customXml" Target="../ink/ink39.xml"/><Relationship Id="rId102" Type="http://schemas.openxmlformats.org/officeDocument/2006/relationships/customXml" Target="../ink/ink50.xml"/><Relationship Id="rId123" Type="http://schemas.openxmlformats.org/officeDocument/2006/relationships/image" Target="../media/image70.png"/><Relationship Id="rId144" Type="http://schemas.openxmlformats.org/officeDocument/2006/relationships/customXml" Target="../ink/ink71.xml"/><Relationship Id="rId90" Type="http://schemas.openxmlformats.org/officeDocument/2006/relationships/image" Target="../media/image54.png"/><Relationship Id="rId165" Type="http://schemas.openxmlformats.org/officeDocument/2006/relationships/image" Target="../media/image91.png"/><Relationship Id="rId27" Type="http://schemas.openxmlformats.org/officeDocument/2006/relationships/customXml" Target="../ink/ink13.xml"/><Relationship Id="rId48" Type="http://schemas.openxmlformats.org/officeDocument/2006/relationships/image" Target="../media/image33.png"/><Relationship Id="rId69" Type="http://schemas.openxmlformats.org/officeDocument/2006/relationships/customXml" Target="../ink/ink34.xml"/><Relationship Id="rId113" Type="http://schemas.openxmlformats.org/officeDocument/2006/relationships/image" Target="../media/image65.png"/><Relationship Id="rId134" Type="http://schemas.openxmlformats.org/officeDocument/2006/relationships/customXml" Target="../ink/ink66.xml"/><Relationship Id="rId80" Type="http://schemas.openxmlformats.org/officeDocument/2006/relationships/image" Target="../media/image49.png"/><Relationship Id="rId155" Type="http://schemas.openxmlformats.org/officeDocument/2006/relationships/image" Target="../media/image86.png"/><Relationship Id="rId17" Type="http://schemas.openxmlformats.org/officeDocument/2006/relationships/customXml" Target="../ink/ink8.xml"/><Relationship Id="rId38" Type="http://schemas.openxmlformats.org/officeDocument/2006/relationships/image" Target="../media/image28.png"/><Relationship Id="rId59" Type="http://schemas.openxmlformats.org/officeDocument/2006/relationships/customXml" Target="../ink/ink29.xml"/><Relationship Id="rId103" Type="http://schemas.openxmlformats.org/officeDocument/2006/relationships/image" Target="../media/image60.png"/><Relationship Id="rId124" Type="http://schemas.openxmlformats.org/officeDocument/2006/relationships/customXml" Target="../ink/ink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A7B3-FAF3-41A6-89FD-257E65994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Lab 7 and 8: 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Characteristics of BJT and Amplification Behavior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A1ED7-548B-41B4-A139-2A2D6CAE8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EE316-08 Spring 2021</a:t>
            </a:r>
          </a:p>
        </p:txBody>
      </p:sp>
    </p:spTree>
    <p:extLst>
      <p:ext uri="{BB962C8B-B14F-4D97-AF65-F5344CB8AC3E}">
        <p14:creationId xmlns:p14="http://schemas.microsoft.com/office/powerpoint/2010/main" val="199040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98D9-96F1-4FEA-8168-2FE757EF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004"/>
            <a:ext cx="10515600" cy="1325563"/>
          </a:xfrm>
        </p:spPr>
        <p:txBody>
          <a:bodyPr anchor="t"/>
          <a:lstStyle/>
          <a:p>
            <a:pPr algn="ctr"/>
            <a:r>
              <a:rPr lang="en-US" b="1" dirty="0"/>
              <a:t>Figure 7.3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02EA7-478F-436A-9BF8-88341BDE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7E65B77-FF54-46AA-9370-ADFBC765A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72341"/>
              </p:ext>
            </p:extLst>
          </p:nvPr>
        </p:nvGraphicFramePr>
        <p:xfrm>
          <a:off x="5736410" y="1803568"/>
          <a:ext cx="6233481" cy="4373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D9803605-B4A3-4B5D-B095-96A918E7E69D}"/>
              </a:ext>
            </a:extLst>
          </p:cNvPr>
          <p:cNvGrpSpPr/>
          <p:nvPr/>
        </p:nvGrpSpPr>
        <p:grpSpPr>
          <a:xfrm>
            <a:off x="664393" y="1032224"/>
            <a:ext cx="4017010" cy="5596065"/>
            <a:chOff x="607102" y="1159638"/>
            <a:chExt cx="4017010" cy="55960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12D571-E08D-4865-A32F-F22BBD3B262E}"/>
                </a:ext>
              </a:extLst>
            </p:cNvPr>
            <p:cNvGrpSpPr/>
            <p:nvPr/>
          </p:nvGrpSpPr>
          <p:grpSpPr>
            <a:xfrm>
              <a:off x="607102" y="1159638"/>
              <a:ext cx="4017010" cy="5596065"/>
              <a:chOff x="1278800" y="1125410"/>
              <a:chExt cx="4017010" cy="5596065"/>
            </a:xfrm>
          </p:grpSpPr>
          <p:pic>
            <p:nvPicPr>
              <p:cNvPr id="5122" name="Picture 2">
                <a:extLst>
                  <a:ext uri="{FF2B5EF4-FFF2-40B4-BE49-F238E27FC236}">
                    <a16:creationId xmlns:a16="http://schemas.microsoft.com/office/drawing/2014/main" id="{E66A53A4-08D5-413C-AB99-094C2C8B5E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056" t="27904" r="32260" b="30043"/>
              <a:stretch>
                <a:fillRect/>
              </a:stretch>
            </p:blipFill>
            <p:spPr bwMode="auto">
              <a:xfrm>
                <a:off x="1278800" y="1125410"/>
                <a:ext cx="4017010" cy="5596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B6815E4-59FC-40CE-A061-C62517ADCB3B}"/>
                  </a:ext>
                </a:extLst>
              </p:cNvPr>
              <p:cNvCxnSpPr/>
              <p:nvPr/>
            </p:nvCxnSpPr>
            <p:spPr>
              <a:xfrm>
                <a:off x="1675321" y="4225690"/>
                <a:ext cx="69947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5195A8B-E794-45F5-A159-CB3B0BDE0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9474" y="1413066"/>
                <a:ext cx="0" cy="8090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C5A5CAB-6E55-4A3B-9602-E59423E29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0922" y="5435626"/>
                <a:ext cx="0" cy="46934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230823-805C-4424-8E62-F24681778D8C}"/>
                    </a:ext>
                  </a:extLst>
                </p:cNvPr>
                <p:cNvSpPr txBox="1"/>
                <p:nvPr/>
              </p:nvSpPr>
              <p:spPr>
                <a:xfrm>
                  <a:off x="2615607" y="4392231"/>
                  <a:ext cx="6994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230823-805C-4424-8E62-F24681778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607" y="4392231"/>
                  <a:ext cx="69947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E97D40A-31CF-4BBE-ABF0-C92158C63CBA}"/>
                    </a:ext>
                  </a:extLst>
                </p:cNvPr>
                <p:cNvSpPr txBox="1"/>
                <p:nvPr/>
              </p:nvSpPr>
              <p:spPr>
                <a:xfrm>
                  <a:off x="3703068" y="3085043"/>
                  <a:ext cx="6994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𝐂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E97D40A-31CF-4BBE-ABF0-C92158C63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068" y="3085043"/>
                  <a:ext cx="69947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29AE25-F9C5-4088-8A3F-4EC21B30F4C6}"/>
                    </a:ext>
                  </a:extLst>
                </p:cNvPr>
                <p:cNvSpPr txBox="1"/>
                <p:nvPr/>
              </p:nvSpPr>
              <p:spPr>
                <a:xfrm>
                  <a:off x="3831215" y="5102460"/>
                  <a:ext cx="4620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29AE25-F9C5-4088-8A3F-4EC21B30F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215" y="5102460"/>
                  <a:ext cx="462008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947" r="-2632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D486D2A-250F-4596-A60D-F9A94386F604}"/>
                    </a:ext>
                  </a:extLst>
                </p:cNvPr>
                <p:cNvSpPr txBox="1"/>
                <p:nvPr/>
              </p:nvSpPr>
              <p:spPr>
                <a:xfrm>
                  <a:off x="3893177" y="5458679"/>
                  <a:ext cx="4620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D486D2A-250F-4596-A60D-F9A94386F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177" y="5458679"/>
                  <a:ext cx="46200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DF035C8-5BDD-47FD-95DA-955750D62FF0}"/>
                    </a:ext>
                  </a:extLst>
                </p:cNvPr>
                <p:cNvSpPr txBox="1"/>
                <p:nvPr/>
              </p:nvSpPr>
              <p:spPr>
                <a:xfrm>
                  <a:off x="3798907" y="1519322"/>
                  <a:ext cx="6994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DF035C8-5BDD-47FD-95DA-955750D62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8907" y="1519322"/>
                  <a:ext cx="69947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DB036E6-25D8-4B3A-A052-442D2766BAA3}"/>
                    </a:ext>
                  </a:extLst>
                </p:cNvPr>
                <p:cNvSpPr txBox="1"/>
                <p:nvPr/>
              </p:nvSpPr>
              <p:spPr>
                <a:xfrm>
                  <a:off x="1022476" y="3746382"/>
                  <a:ext cx="6994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DB036E6-25D8-4B3A-A052-442D2766B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476" y="3746382"/>
                  <a:ext cx="69947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EA8905-E5F0-4E1D-9ABA-5991CFF1B398}"/>
                </a:ext>
              </a:extLst>
            </p:cNvPr>
            <p:cNvSpPr/>
            <p:nvPr/>
          </p:nvSpPr>
          <p:spPr>
            <a:xfrm>
              <a:off x="3655934" y="5257878"/>
              <a:ext cx="103695" cy="1036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B162B09-183E-41C5-92F6-9208E354ED83}"/>
                </a:ext>
              </a:extLst>
            </p:cNvPr>
            <p:cNvSpPr/>
            <p:nvPr/>
          </p:nvSpPr>
          <p:spPr>
            <a:xfrm>
              <a:off x="3658449" y="3264027"/>
              <a:ext cx="103695" cy="1036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2C2427-D1BD-44F7-B25D-08B0214AA143}"/>
                </a:ext>
              </a:extLst>
            </p:cNvPr>
            <p:cNvSpPr/>
            <p:nvPr/>
          </p:nvSpPr>
          <p:spPr>
            <a:xfrm>
              <a:off x="2861650" y="4323141"/>
              <a:ext cx="103695" cy="1036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61FAC93-A3B4-46B4-80AE-AC285E6FD993}"/>
              </a:ext>
            </a:extLst>
          </p:cNvPr>
          <p:cNvSpPr txBox="1"/>
          <p:nvPr/>
        </p:nvSpPr>
        <p:spPr>
          <a:xfrm>
            <a:off x="2949080" y="3878242"/>
            <a:ext cx="63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37DED3-5BA3-4573-BEB5-0D49C282C572}"/>
              </a:ext>
            </a:extLst>
          </p:cNvPr>
          <p:cNvSpPr txBox="1"/>
          <p:nvPr/>
        </p:nvSpPr>
        <p:spPr>
          <a:xfrm>
            <a:off x="3739083" y="3342164"/>
            <a:ext cx="100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Collector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C599FC-2AAF-44CF-A8E0-7A09CB93AE2F}"/>
              </a:ext>
            </a:extLst>
          </p:cNvPr>
          <p:cNvSpPr txBox="1"/>
          <p:nvPr/>
        </p:nvSpPr>
        <p:spPr>
          <a:xfrm>
            <a:off x="3757937" y="4757919"/>
            <a:ext cx="100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Emitter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6BA70-6FA8-4D2B-B378-14FA4FDA29A9}"/>
              </a:ext>
            </a:extLst>
          </p:cNvPr>
          <p:cNvSpPr txBox="1"/>
          <p:nvPr/>
        </p:nvSpPr>
        <p:spPr>
          <a:xfrm>
            <a:off x="8714294" y="4310983"/>
            <a:ext cx="143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V1 = 4 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0845C7-D842-460A-A422-5A29084098C4}"/>
              </a:ext>
            </a:extLst>
          </p:cNvPr>
          <p:cNvSpPr txBox="1"/>
          <p:nvPr/>
        </p:nvSpPr>
        <p:spPr>
          <a:xfrm>
            <a:off x="8133963" y="2734114"/>
            <a:ext cx="143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V1 = 10 V</a:t>
            </a:r>
          </a:p>
        </p:txBody>
      </p:sp>
    </p:spTree>
    <p:extLst>
      <p:ext uri="{BB962C8B-B14F-4D97-AF65-F5344CB8AC3E}">
        <p14:creationId xmlns:p14="http://schemas.microsoft.com/office/powerpoint/2010/main" val="236453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C20D-C9FF-40F4-B08F-05869C6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Figure 8.1: Find Vout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E55A8-AA4C-4A88-A006-45EC05C5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74EAFF9-20B0-451A-82C3-AB25CDB1F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7785" y="1206632"/>
                <a:ext cx="5845630" cy="547478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/>
                        <m:t>𝐺𝑎𝑖𝑛</m:t>
                      </m:r>
                      <m:d>
                        <m:dPr>
                          <m:ctrlPr>
                            <a:rPr lang="en-US" sz="2400" i="1" smtClean="0"/>
                          </m:ctrlPr>
                        </m:dPr>
                        <m:e>
                          <m:r>
                            <a:rPr lang="en-US" sz="2400" b="0" i="1" smtClean="0"/>
                            <m:t>𝑑𝐵</m:t>
                          </m:r>
                        </m:e>
                      </m:d>
                      <m:r>
                        <a:rPr lang="en-US" sz="2400" b="0" i="1" smtClean="0"/>
                        <m:t>=20</m:t>
                      </m:r>
                      <m:func>
                        <m:funcPr>
                          <m:ctrlPr>
                            <a:rPr lang="en-US" sz="2400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/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/>
                              </m:ctrlPr>
                            </m:dPr>
                            <m:e>
                              <m:r>
                                <a:rPr lang="en-US" sz="2400" b="0" i="1"/>
                                <m:t>𝐺𝑎𝑖𝑛</m:t>
                              </m:r>
                              <m:d>
                                <m:dPr>
                                  <m:ctrlPr>
                                    <a:rPr lang="en-US" sz="2400" i="1"/>
                                  </m:ctrlPr>
                                </m:dPr>
                                <m:e>
                                  <m:r>
                                    <a:rPr lang="en-US" sz="2400" b="0" i="1"/>
                                    <m:t>𝑟𝑎𝑡𝑖𝑜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/>
                        <m:t>𝐺𝑎𝑖𝑛</m:t>
                      </m:r>
                      <m:d>
                        <m:dPr>
                          <m:ctrlPr>
                            <a:rPr lang="en-US" sz="2400" i="1"/>
                          </m:ctrlPr>
                        </m:dPr>
                        <m:e>
                          <m:r>
                            <a:rPr lang="en-US" sz="2400" b="0" i="1"/>
                            <m:t>𝑟𝑎𝑡𝑖𝑜</m:t>
                          </m:r>
                        </m:e>
                      </m:d>
                      <m:r>
                        <a:rPr lang="en-US" sz="2400" b="0" i="1"/>
                        <m:t>=</m:t>
                      </m:r>
                      <m:sSup>
                        <m:sSupPr>
                          <m:ctrlPr>
                            <a:rPr lang="en-US" sz="2400" i="1" smtClean="0"/>
                          </m:ctrlPr>
                        </m:sSupPr>
                        <m:e>
                          <m:r>
                            <a:rPr lang="en-US" sz="2400" b="0" i="1" smtClean="0"/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sz="2400" i="1" smtClean="0"/>
                              </m:ctrlPr>
                            </m:fPr>
                            <m:num>
                              <m:r>
                                <a:rPr lang="en-US" sz="2400" b="0" i="1" smtClean="0"/>
                                <m:t>𝐺𝑎𝑖𝑛</m:t>
                              </m:r>
                              <m:r>
                                <a:rPr lang="en-US" sz="2400" b="0" i="1" smtClean="0"/>
                                <m:t>(</m:t>
                              </m:r>
                              <m:r>
                                <a:rPr lang="en-US" sz="2400" b="0" i="1" smtClean="0"/>
                                <m:t>𝑑𝐵</m:t>
                              </m:r>
                              <m:r>
                                <a:rPr lang="en-US" sz="2400" b="0" i="1" smtClean="0"/>
                                <m:t>)</m:t>
                              </m:r>
                            </m:num>
                            <m:den>
                              <m:r>
                                <a:rPr lang="en-US" sz="2400" b="0" i="1" smtClean="0"/>
                                <m:t>20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8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/>
                          </m:ctrlPr>
                        </m:sSubPr>
                        <m:e>
                          <m:r>
                            <a:rPr lang="en-US" sz="2400" b="1" i="1"/>
                            <m:t>𝑽</m:t>
                          </m:r>
                        </m:e>
                        <m:sub>
                          <m:r>
                            <a:rPr lang="en-US" sz="2400" b="1" i="1"/>
                            <m:t>𝒐𝒖𝒕</m:t>
                          </m:r>
                        </m:sub>
                      </m:sSub>
                      <m:r>
                        <a:rPr lang="en-US" sz="2400" b="1" i="1"/>
                        <m:t>=</m:t>
                      </m:r>
                      <m:sSup>
                        <m:sSupPr>
                          <m:ctrlPr>
                            <a:rPr lang="en-US" sz="2400" b="1" i="1" smtClean="0"/>
                          </m:ctrlPr>
                        </m:sSupPr>
                        <m:e>
                          <m:r>
                            <a:rPr lang="en-US" sz="2400" b="1" i="1" smtClean="0"/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en-US" sz="2400" b="1" i="1" smtClean="0"/>
                              </m:ctrlPr>
                            </m:fPr>
                            <m:num>
                              <m:r>
                                <a:rPr lang="en-US" sz="2400" b="1" i="1" smtClean="0"/>
                                <m:t>𝑮𝒂𝒊𝒏</m:t>
                              </m:r>
                              <m:r>
                                <a:rPr lang="en-US" sz="2400" b="1" i="1" smtClean="0"/>
                                <m:t>(</m:t>
                              </m:r>
                              <m:r>
                                <a:rPr lang="en-US" sz="2400" b="1" i="1" smtClean="0"/>
                                <m:t>𝒅𝑩</m:t>
                              </m:r>
                              <m:r>
                                <a:rPr lang="en-US" sz="2400" b="1" i="1" smtClean="0"/>
                                <m:t>)</m:t>
                              </m:r>
                            </m:num>
                            <m:den>
                              <m:r>
                                <a:rPr lang="en-US" sz="2400" b="1" i="1" smtClean="0"/>
                                <m:t>𝟐𝟎</m:t>
                              </m:r>
                            </m:den>
                          </m:f>
                        </m:sup>
                      </m:sSup>
                      <m:r>
                        <a:rPr lang="en-US" sz="2400" b="1" i="1"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1" i="1"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>
                              <a:ea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74EAFF9-20B0-451A-82C3-AB25CDB1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7785" y="1206632"/>
                <a:ext cx="5845630" cy="54747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F3D4818-DD1A-49F8-86B7-34E78FAC3E38}"/>
              </a:ext>
            </a:extLst>
          </p:cNvPr>
          <p:cNvGrpSpPr/>
          <p:nvPr/>
        </p:nvGrpSpPr>
        <p:grpSpPr>
          <a:xfrm>
            <a:off x="440381" y="1854046"/>
            <a:ext cx="5016938" cy="3946356"/>
            <a:chOff x="327259" y="1590095"/>
            <a:chExt cx="5016938" cy="3946356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C6741DF8-B376-48B7-9D44-46F507E23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59" y="1853905"/>
              <a:ext cx="5016938" cy="368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9BA506-FE13-411F-9FF6-9FEC1E4B4FB7}"/>
                </a:ext>
              </a:extLst>
            </p:cNvPr>
            <p:cNvSpPr/>
            <p:nvPr/>
          </p:nvSpPr>
          <p:spPr>
            <a:xfrm>
              <a:off x="2318657" y="1959427"/>
              <a:ext cx="1034143" cy="729343"/>
            </a:xfrm>
            <a:prstGeom prst="ellips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4C4438-AA04-4D48-AD12-BFF6EF609BDF}"/>
                </a:ext>
              </a:extLst>
            </p:cNvPr>
            <p:cNvSpPr txBox="1"/>
            <p:nvPr/>
          </p:nvSpPr>
          <p:spPr>
            <a:xfrm>
              <a:off x="2057400" y="1590095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Don’t forget Vcc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70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1D1F-2D5D-4A85-87C8-BD577A45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Table 8.1: 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C640F3-BC04-4841-A165-7A8F1DFE5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88901"/>
              </p:ext>
            </p:extLst>
          </p:nvPr>
        </p:nvGraphicFramePr>
        <p:xfrm>
          <a:off x="1157140" y="1846260"/>
          <a:ext cx="9557209" cy="163678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52048">
                  <a:extLst>
                    <a:ext uri="{9D8B030D-6E8A-4147-A177-3AD203B41FA5}">
                      <a16:colId xmlns:a16="http://schemas.microsoft.com/office/drawing/2014/main" val="4045425052"/>
                    </a:ext>
                  </a:extLst>
                </a:gridCol>
                <a:gridCol w="2134075">
                  <a:extLst>
                    <a:ext uri="{9D8B030D-6E8A-4147-A177-3AD203B41FA5}">
                      <a16:colId xmlns:a16="http://schemas.microsoft.com/office/drawing/2014/main" val="3649956594"/>
                    </a:ext>
                  </a:extLst>
                </a:gridCol>
                <a:gridCol w="1641880">
                  <a:extLst>
                    <a:ext uri="{9D8B030D-6E8A-4147-A177-3AD203B41FA5}">
                      <a16:colId xmlns:a16="http://schemas.microsoft.com/office/drawing/2014/main" val="2151084435"/>
                    </a:ext>
                  </a:extLst>
                </a:gridCol>
                <a:gridCol w="1715396">
                  <a:extLst>
                    <a:ext uri="{9D8B030D-6E8A-4147-A177-3AD203B41FA5}">
                      <a16:colId xmlns:a16="http://schemas.microsoft.com/office/drawing/2014/main" val="1131690536"/>
                    </a:ext>
                  </a:extLst>
                </a:gridCol>
                <a:gridCol w="2413810">
                  <a:extLst>
                    <a:ext uri="{9D8B030D-6E8A-4147-A177-3AD203B41FA5}">
                      <a16:colId xmlns:a16="http://schemas.microsoft.com/office/drawing/2014/main" val="3594436259"/>
                    </a:ext>
                  </a:extLst>
                </a:gridCol>
              </a:tblGrid>
              <a:tr h="829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Frequency (Hz)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sng" strike="noStrike" dirty="0">
                          <a:effectLst/>
                        </a:rPr>
                        <a:t>Calculated</a:t>
                      </a:r>
                      <a:br>
                        <a:rPr lang="en-US" sz="1800" b="1" u="none" strike="noStrike" dirty="0">
                          <a:effectLst/>
                        </a:rPr>
                      </a:br>
                      <a:r>
                        <a:rPr lang="en-US" sz="1800" b="1" u="none" strike="noStrike" dirty="0">
                          <a:effectLst/>
                        </a:rPr>
                        <a:t>Vout (mVpeak)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Gain (ratio)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Gain (dB)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sng" strike="noStrike" dirty="0">
                          <a:effectLst/>
                        </a:rPr>
                        <a:t>Simulated</a:t>
                      </a:r>
                      <a:r>
                        <a:rPr lang="en-US" sz="1800" b="1" u="none" strike="noStrike" dirty="0">
                          <a:effectLst/>
                        </a:rPr>
                        <a:t> </a:t>
                      </a:r>
                      <a:br>
                        <a:rPr lang="en-US" sz="1800" b="1" u="none" strike="noStrike" dirty="0">
                          <a:effectLst/>
                        </a:rPr>
                      </a:br>
                      <a:r>
                        <a:rPr lang="en-US" sz="1800" b="1" u="none" strike="noStrike" dirty="0">
                          <a:effectLst/>
                        </a:rPr>
                        <a:t>Vout (mVpeak)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699446577"/>
                  </a:ext>
                </a:extLst>
              </a:tr>
              <a:tr h="403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-64.97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524958324"/>
                  </a:ext>
                </a:extLst>
              </a:tr>
              <a:tr h="403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0.00169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-55.42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8410852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F438C-FB65-427A-8FDD-F3138B93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4CFAF-7CDA-4B7E-8B5F-25BA37CCBB4D}"/>
                  </a:ext>
                </a:extLst>
              </p:cNvPr>
              <p:cNvSpPr txBox="1"/>
              <p:nvPr/>
            </p:nvSpPr>
            <p:spPr>
              <a:xfrm>
                <a:off x="6030015" y="3732889"/>
                <a:ext cx="5973451" cy="2250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Step 2: Find Vout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/>
                          </m:ctrlPr>
                        </m:sSubPr>
                        <m:e>
                          <m:r>
                            <a:rPr lang="en-US" b="1" i="1" smtClean="0"/>
                            <m:t>𝑽</m:t>
                          </m:r>
                        </m:e>
                        <m:sub>
                          <m:r>
                            <a:rPr lang="en-US" b="1" i="1" smtClean="0"/>
                            <m:t>𝒐𝒖𝒕</m:t>
                          </m:r>
                        </m:sub>
                      </m:sSub>
                      <m:r>
                        <a:rPr lang="en-US" b="1" i="1" smtClean="0"/>
                        <m:t>=</m:t>
                      </m:r>
                      <m:r>
                        <a:rPr lang="en-US" b="1" i="1" smtClean="0"/>
                        <m:t>𝑮𝒂𝒊𝒏</m:t>
                      </m:r>
                      <m:r>
                        <a:rPr lang="en-US" b="1" i="1" smtClean="0"/>
                        <m:t>(</m:t>
                      </m:r>
                      <m:r>
                        <a:rPr lang="en-US" b="1" i="1" smtClean="0"/>
                        <m:t>𝒓𝒂𝒕𝒊𝒐</m:t>
                      </m:r>
                      <m:r>
                        <a:rPr lang="en-US" b="1" i="1" smtClean="0"/>
                        <m:t>)×</m:t>
                      </m:r>
                      <m:sSub>
                        <m:sSubPr>
                          <m:ctrlPr>
                            <a:rPr lang="en-US" b="1" i="1" smtClean="0"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ea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/>
                          </m:ctrlPr>
                        </m:sSubPr>
                        <m:e>
                          <m:r>
                            <a:rPr lang="en-US" sz="1800" b="0" i="1" smtClean="0"/>
                            <m:t>𝑉</m:t>
                          </m:r>
                        </m:e>
                        <m:sub>
                          <m:r>
                            <a:rPr lang="en-US" sz="1800" b="0" i="1" smtClean="0"/>
                            <m:t>𝑜𝑢𝑡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sub>
                      </m:sSub>
                      <m:r>
                        <a:rPr lang="en-US" sz="1800" b="0" i="1" smtClean="0"/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0.00056</m:t>
                          </m:r>
                        </m:e>
                      </m:d>
                      <m:r>
                        <a:rPr lang="en-US" sz="1800" b="0" i="1" smtClean="0"/>
                        <m:t>×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250 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41 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30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0.00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169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250 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424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4CFAF-7CDA-4B7E-8B5F-25BA37CCB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015" y="3732889"/>
                <a:ext cx="5973451" cy="2250360"/>
              </a:xfrm>
              <a:prstGeom prst="rect">
                <a:avLst/>
              </a:prstGeo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615E0D-4F74-4B3F-ACA3-2A4A974C7DF3}"/>
                  </a:ext>
                </a:extLst>
              </p:cNvPr>
              <p:cNvSpPr txBox="1"/>
              <p:nvPr/>
            </p:nvSpPr>
            <p:spPr>
              <a:xfrm>
                <a:off x="1157140" y="1323220"/>
                <a:ext cx="4846166" cy="394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ea typeface="Cambria Math" panose="02040503050406030204" pitchFamily="18" charset="0"/>
                  </a:rPr>
                  <a:t>Given</a:t>
                </a:r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800" b="0" i="1" smtClean="0">
                        <a:ea typeface="Cambria Math" panose="02040503050406030204" pitchFamily="18" charset="0"/>
                      </a:rPr>
                      <m:t>=500</m:t>
                    </m:r>
                    <m:r>
                      <a:rPr lang="en-US" sz="1800" b="0" i="1" smtClean="0"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1800" b="0" i="1" smtClean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ea typeface="Cambria Math" panose="02040503050406030204" pitchFamily="18" charset="0"/>
                          </a:rPr>
                          <m:t>𝑒𝑎𝑘</m:t>
                        </m:r>
                        <m:r>
                          <a:rPr lang="en-US" sz="1800" b="0" i="1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ea typeface="Cambria Math" panose="02040503050406030204" pitchFamily="18" charset="0"/>
                          </a:rPr>
                          <m:t>𝑡𝑜</m:t>
                        </m:r>
                        <m:r>
                          <a:rPr lang="en-US" sz="1800" b="0" i="1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ea typeface="Cambria Math" panose="02040503050406030204" pitchFamily="18" charset="0"/>
                          </a:rPr>
                          <m:t>𝑒𝑎𝑘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615E0D-4F74-4B3F-ACA3-2A4A974C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40" y="1323220"/>
                <a:ext cx="4846166" cy="394147"/>
              </a:xfrm>
              <a:prstGeom prst="rect">
                <a:avLst/>
              </a:prstGeom>
              <a:blipFill>
                <a:blip r:embed="rId3"/>
                <a:stretch>
                  <a:fillRect l="-1132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8E072D-C9ED-43C7-AF8C-812B85DE421E}"/>
                  </a:ext>
                </a:extLst>
              </p:cNvPr>
              <p:cNvSpPr txBox="1"/>
              <p:nvPr/>
            </p:nvSpPr>
            <p:spPr>
              <a:xfrm>
                <a:off x="685017" y="3732889"/>
                <a:ext cx="5432981" cy="2759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Step 1: Find Gain(ratio)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)=20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/>
                        <m:t>𝑮𝒂𝒊𝒏</m:t>
                      </m:r>
                      <m:d>
                        <m:dPr>
                          <m:ctrlPr>
                            <a:rPr lang="en-US" b="1" i="1"/>
                          </m:ctrlPr>
                        </m:dPr>
                        <m:e>
                          <m:r>
                            <a:rPr lang="en-US" b="1" i="1"/>
                            <m:t>𝒓𝒂𝒕𝒊𝒐</m:t>
                          </m:r>
                        </m:e>
                      </m:d>
                      <m:r>
                        <a:rPr lang="en-US" b="1" i="1"/>
                        <m:t>=</m:t>
                      </m:r>
                      <m:sSup>
                        <m:sSupPr>
                          <m:ctrlPr>
                            <a:rPr lang="en-US" sz="1800" b="1" i="1" smtClean="0"/>
                          </m:ctrlPr>
                        </m:sSupPr>
                        <m:e>
                          <m:r>
                            <a:rPr lang="en-US" sz="1800" b="1" i="1" smtClean="0"/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en-US" sz="1800" b="1" i="1" smtClean="0"/>
                              </m:ctrlPr>
                            </m:fPr>
                            <m:num>
                              <m:r>
                                <a:rPr lang="en-US" sz="1800" b="1" i="1" smtClean="0"/>
                                <m:t>𝑮𝒂𝒊𝒏</m:t>
                              </m:r>
                              <m:r>
                                <a:rPr lang="en-US" sz="1800" b="1" i="1" smtClean="0"/>
                                <m:t>(</m:t>
                              </m:r>
                              <m:r>
                                <a:rPr lang="en-US" sz="1800" b="1" i="1" smtClean="0"/>
                                <m:t>𝒅𝑩</m:t>
                              </m:r>
                              <m:r>
                                <a:rPr lang="en-US" sz="1800" b="1" i="1" smtClean="0"/>
                                <m:t>)</m:t>
                              </m:r>
                            </m:num>
                            <m:den>
                              <m:r>
                                <a:rPr lang="en-US" sz="1800" b="1" i="1" smtClean="0"/>
                                <m:t>𝟐𝟎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8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𝑟𝑎𝑡𝑖𝑜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sub>
                      </m:sSub>
                      <m:r>
                        <a:rPr lang="en-US" b="0" i="1"/>
                        <m:t>=</m:t>
                      </m:r>
                      <m:sSup>
                        <m:sSupPr>
                          <m:ctrlPr>
                            <a:rPr lang="en-US" sz="1800" i="1" smtClean="0"/>
                          </m:ctrlPr>
                        </m:sSupPr>
                        <m:e>
                          <m:r>
                            <a:rPr lang="en-US" sz="1800" b="0" i="1" smtClean="0"/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sz="1800" i="1" smtClean="0"/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−64.97</m:t>
                              </m:r>
                            </m:num>
                            <m:den>
                              <m:r>
                                <a:rPr lang="en-US" sz="1800" b="0" i="1" smtClean="0"/>
                                <m:t>20</m:t>
                              </m:r>
                            </m:den>
                          </m:f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=0.00056</m:t>
                      </m:r>
                    </m:oMath>
                  </m:oMathPara>
                </a14:m>
                <a:endParaRPr lang="en-US" sz="1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𝑟𝑎𝑡𝑖𝑜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30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55.42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=0.00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8E072D-C9ED-43C7-AF8C-812B85DE4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7" y="3732889"/>
                <a:ext cx="5432981" cy="2759986"/>
              </a:xfrm>
              <a:prstGeom prst="rect">
                <a:avLst/>
              </a:prstGeom>
              <a:blipFill>
                <a:blip r:embed="rId4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16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6BBD-C809-4477-8E3D-46AB1212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DB8C-1CF7-441E-981D-5E1A03B6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highlight>
                  <a:srgbClr val="FFFF00"/>
                </a:highlight>
              </a:rPr>
              <a:t>Lab 7 and 8 Report is due Thursday 25</a:t>
            </a:r>
            <a:r>
              <a:rPr lang="en-US" sz="3000" baseline="30000" dirty="0">
                <a:highlight>
                  <a:srgbClr val="FFFF00"/>
                </a:highlight>
              </a:rPr>
              <a:t>th</a:t>
            </a:r>
            <a:r>
              <a:rPr lang="en-US" sz="3000" dirty="0">
                <a:highlight>
                  <a:srgbClr val="FFFF00"/>
                </a:highlight>
              </a:rPr>
              <a:t> March 2021 by midnight.</a:t>
            </a:r>
          </a:p>
          <a:p>
            <a:r>
              <a:rPr lang="en-US" sz="3000" dirty="0">
                <a:highlight>
                  <a:srgbClr val="FFFF00"/>
                </a:highlight>
              </a:rPr>
              <a:t>Prelab 9 and 10 is due Tuesday 30</a:t>
            </a:r>
            <a:r>
              <a:rPr lang="en-US" sz="3000" baseline="30000" dirty="0">
                <a:highlight>
                  <a:srgbClr val="FFFF00"/>
                </a:highlight>
              </a:rPr>
              <a:t>th</a:t>
            </a:r>
            <a:r>
              <a:rPr lang="en-US" sz="3000" dirty="0">
                <a:highlight>
                  <a:srgbClr val="FFFF00"/>
                </a:highlight>
              </a:rPr>
              <a:t> March 2021 by midnight.</a:t>
            </a:r>
            <a:br>
              <a:rPr lang="en-US" sz="3000" dirty="0">
                <a:highlight>
                  <a:srgbClr val="FFFF00"/>
                </a:highlight>
              </a:rPr>
            </a:br>
            <a:endParaRPr lang="en-US" sz="3000" dirty="0">
              <a:highlight>
                <a:srgbClr val="FFFF00"/>
              </a:highlight>
            </a:endParaRPr>
          </a:p>
          <a:p>
            <a:r>
              <a:rPr lang="en-US" dirty="0"/>
              <a:t>Fill out Table 7.1 and 8.1 with results from…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strike="sngStrike" dirty="0"/>
              <a:t>Experimental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949DE-8B38-4495-B7D7-643F4FC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2B68-1F6B-41A2-907E-FE9FF6B5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14E0-70EF-4299-8833-1D3A681E4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ea typeface="Times New Roman" panose="02020603050405020304" pitchFamily="18" charset="0"/>
              </a:rPr>
              <a:t>Electronic Devices and Circuit Theory, 7</a:t>
            </a:r>
            <a:r>
              <a:rPr lang="en-US" sz="2000" baseline="30000" dirty="0">
                <a:effectLst/>
                <a:ea typeface="Times New Roman" panose="02020603050405020304" pitchFamily="18" charset="0"/>
              </a:rPr>
              <a:t>th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Ed.  by Robert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Boylestad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and Louis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Nashelsky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34891-E3CC-488F-A930-0A1650AE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6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F27D-A3A9-4A01-BF2E-2115B166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80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Purpose: 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concept and characteristics of 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bipolar junction transistors (BJTs) 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 introduced. The basic concepts investigated for BJTs carries over into future labs, especially for MOSFETs. Both 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constructions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will be considered. Constants and variables relating to BJTs will be discussed and utilized in the procedure section.</a:t>
            </a:r>
            <a:endParaRPr lang="en-US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4790B-1171-4E6F-9817-526F07AF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BEB5-FE3E-45BE-98F8-6E9E9B8D2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6C3-AE6F-45E7-871C-7A0E8C6C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10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Transistors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6A8A-B6B5-4364-A44C-63910F13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73" y="1548123"/>
            <a:ext cx="7578963" cy="49447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Transistor is a semiconductor device used as amplifier control or electrically controlled switch.</a:t>
            </a:r>
          </a:p>
          <a:p>
            <a:pPr>
              <a:lnSpc>
                <a:spcPct val="100000"/>
              </a:lnSpc>
            </a:pPr>
            <a:r>
              <a:rPr lang="en-US" dirty="0"/>
              <a:t>Transistors can be found in switching circuits, amplifier circuits, voltage-regulator circuits, etc.</a:t>
            </a:r>
          </a:p>
          <a:p>
            <a:pPr>
              <a:lnSpc>
                <a:spcPct val="100000"/>
              </a:lnSpc>
            </a:pPr>
            <a:r>
              <a:rPr lang="en-US" dirty="0"/>
              <a:t>Two basic types of transistors are </a:t>
            </a:r>
            <a:r>
              <a:rPr lang="en-US" b="1" dirty="0"/>
              <a:t>bipolar junction transistors (BJTs) </a:t>
            </a:r>
            <a:r>
              <a:rPr lang="en-US" dirty="0"/>
              <a:t>and </a:t>
            </a:r>
            <a:r>
              <a:rPr lang="en-US" b="1" dirty="0"/>
              <a:t>field-effect transistors (FETs).</a:t>
            </a:r>
          </a:p>
          <a:p>
            <a:pPr>
              <a:lnSpc>
                <a:spcPct val="100000"/>
              </a:lnSpc>
            </a:pPr>
            <a:r>
              <a:rPr lang="en-US" dirty="0"/>
              <a:t>The main difference between BJTs and FETs is that </a:t>
            </a:r>
            <a:r>
              <a:rPr lang="en-US" b="1" dirty="0"/>
              <a:t>BJTs are current-controlled</a:t>
            </a:r>
            <a:r>
              <a:rPr lang="en-US" dirty="0"/>
              <a:t> while </a:t>
            </a:r>
            <a:r>
              <a:rPr lang="en-US" b="1" dirty="0"/>
              <a:t>FETs are voltage-controlled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BBD16-F117-41E2-B462-883EE367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3</a:t>
            </a:fld>
            <a:endParaRPr lang="en-US" dirty="0"/>
          </a:p>
        </p:txBody>
      </p:sp>
      <p:pic>
        <p:nvPicPr>
          <p:cNvPr id="2051" name="Picture 13" descr="fet-field-effect-transistor">
            <a:extLst>
              <a:ext uri="{FF2B5EF4-FFF2-40B4-BE49-F238E27FC236}">
                <a16:creationId xmlns:a16="http://schemas.microsoft.com/office/drawing/2014/main" id="{1AD5C5E7-8ED1-4DF4-8A37-C0C66EC8E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63"/>
          <a:stretch>
            <a:fillRect/>
          </a:stretch>
        </p:blipFill>
        <p:spPr bwMode="auto">
          <a:xfrm>
            <a:off x="8027526" y="4002210"/>
            <a:ext cx="3982500" cy="195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image03.png">
            <a:extLst>
              <a:ext uri="{FF2B5EF4-FFF2-40B4-BE49-F238E27FC236}">
                <a16:creationId xmlns:a16="http://schemas.microsoft.com/office/drawing/2014/main" id="{8C8F710C-D3E8-41CD-9A3F-1131C306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69" y="1633985"/>
            <a:ext cx="1328848" cy="132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01.png">
            <a:extLst>
              <a:ext uri="{FF2B5EF4-FFF2-40B4-BE49-F238E27FC236}">
                <a16:creationId xmlns:a16="http://schemas.microsoft.com/office/drawing/2014/main" id="{BC349432-B2D0-44B8-A353-3AB3E143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803" y="1613858"/>
            <a:ext cx="1328848" cy="132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0785FB-1DC4-47FC-8BF6-F991329CF453}"/>
              </a:ext>
            </a:extLst>
          </p:cNvPr>
          <p:cNvSpPr txBox="1"/>
          <p:nvPr/>
        </p:nvSpPr>
        <p:spPr>
          <a:xfrm>
            <a:off x="8708669" y="3001674"/>
            <a:ext cx="3367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Physical and symbolic representation of </a:t>
            </a:r>
            <a:r>
              <a:rPr lang="en-US" sz="2000" b="1" dirty="0">
                <a:highlight>
                  <a:srgbClr val="FFFF00"/>
                </a:highlight>
              </a:rPr>
              <a:t>BJTs</a:t>
            </a:r>
            <a:r>
              <a:rPr lang="en-US" sz="2000" b="1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5C30E-C7E8-427D-A3DD-C698E6758971}"/>
              </a:ext>
            </a:extLst>
          </p:cNvPr>
          <p:cNvSpPr txBox="1"/>
          <p:nvPr/>
        </p:nvSpPr>
        <p:spPr>
          <a:xfrm>
            <a:off x="8421623" y="5864800"/>
            <a:ext cx="36550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Symbolic representation of </a:t>
            </a:r>
            <a:r>
              <a:rPr lang="en-US" sz="2000" b="1" dirty="0">
                <a:effectLst/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FET</a:t>
            </a:r>
            <a:r>
              <a:rPr lang="en-US" sz="2000" b="1" dirty="0">
                <a:highlight>
                  <a:srgbClr val="FFFF00"/>
                </a:highlight>
              </a:rPr>
              <a:t>s</a:t>
            </a:r>
            <a:r>
              <a:rPr lang="en-US" sz="2000" b="1" dirty="0"/>
              <a:t> </a:t>
            </a:r>
          </a:p>
        </p:txBody>
      </p:sp>
      <p:pic>
        <p:nvPicPr>
          <p:cNvPr id="12" name="image04.jpg">
            <a:extLst>
              <a:ext uri="{FF2B5EF4-FFF2-40B4-BE49-F238E27FC236}">
                <a16:creationId xmlns:a16="http://schemas.microsoft.com/office/drawing/2014/main" id="{F1A53684-12DF-4D29-AEA4-C8F0E6BC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614" y="686057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02.jpg">
            <a:extLst>
              <a:ext uri="{FF2B5EF4-FFF2-40B4-BE49-F238E27FC236}">
                <a16:creationId xmlns:a16="http://schemas.microsoft.com/office/drawing/2014/main" id="{752EE175-AE63-4470-B6D4-A3B418BAA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039" y="686057"/>
            <a:ext cx="866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61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6C3-AE6F-45E7-871C-7A0E8C6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Bipolar Junction Transistors (BJTs)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6A8A-B6B5-4364-A44C-63910F13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86" y="1429790"/>
            <a:ext cx="1075802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BJT is the </a:t>
            </a:r>
            <a:r>
              <a:rPr lang="en-US" b="1" dirty="0"/>
              <a:t>oldest</a:t>
            </a:r>
            <a:r>
              <a:rPr lang="en-US" dirty="0"/>
              <a:t> and the </a:t>
            </a:r>
            <a:r>
              <a:rPr lang="en-US" b="1" dirty="0"/>
              <a:t>most basic </a:t>
            </a:r>
            <a:r>
              <a:rPr lang="en-US" dirty="0"/>
              <a:t>transistor.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 solid-state </a:t>
            </a:r>
            <a:r>
              <a:rPr lang="en-US" b="1" dirty="0"/>
              <a:t>current-controlled</a:t>
            </a:r>
            <a:r>
              <a:rPr lang="en-US" dirty="0"/>
              <a:t> device used to electronically switch a circuit.</a:t>
            </a:r>
          </a:p>
          <a:p>
            <a:pPr>
              <a:lnSpc>
                <a:spcPct val="100000"/>
              </a:lnSpc>
            </a:pPr>
            <a:r>
              <a:rPr lang="en-US" dirty="0"/>
              <a:t>BJT is a three-terminal device with </a:t>
            </a:r>
            <a:r>
              <a:rPr lang="en-US" b="1" dirty="0"/>
              <a:t>emitter (E)</a:t>
            </a:r>
            <a:r>
              <a:rPr lang="en-US" dirty="0"/>
              <a:t>, </a:t>
            </a:r>
            <a:r>
              <a:rPr lang="en-US" b="1" dirty="0"/>
              <a:t>base (B)</a:t>
            </a:r>
            <a:r>
              <a:rPr lang="en-US" dirty="0"/>
              <a:t>, and </a:t>
            </a:r>
            <a:r>
              <a:rPr lang="en-US" b="1" dirty="0"/>
              <a:t>collector (C).</a:t>
            </a:r>
          </a:p>
          <a:p>
            <a:pPr>
              <a:lnSpc>
                <a:spcPct val="100000"/>
              </a:lnSpc>
            </a:pPr>
            <a:r>
              <a:rPr lang="en-US" dirty="0"/>
              <a:t>The current applied to the base (B) controls the current flow through the emitter (E) and collector (C).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BBD16-F117-41E2-B462-883EE367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BEAA1B-A89F-402A-8EF2-DA1421A6CE18}"/>
              </a:ext>
            </a:extLst>
          </p:cNvPr>
          <p:cNvGrpSpPr/>
          <p:nvPr/>
        </p:nvGrpSpPr>
        <p:grpSpPr>
          <a:xfrm>
            <a:off x="5089260" y="4550807"/>
            <a:ext cx="6416649" cy="2170668"/>
            <a:chOff x="5089260" y="4550807"/>
            <a:chExt cx="6416649" cy="21706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795F87-F228-4A3A-AB7C-BA52EA9B8279}"/>
                </a:ext>
              </a:extLst>
            </p:cNvPr>
            <p:cNvGrpSpPr/>
            <p:nvPr/>
          </p:nvGrpSpPr>
          <p:grpSpPr>
            <a:xfrm>
              <a:off x="5089260" y="4550807"/>
              <a:ext cx="6385754" cy="2170668"/>
              <a:chOff x="3249565" y="4550807"/>
              <a:chExt cx="6385754" cy="2170668"/>
            </a:xfrm>
          </p:grpSpPr>
          <p:pic>
            <p:nvPicPr>
              <p:cNvPr id="8" name="image03.png">
                <a:extLst>
                  <a:ext uri="{FF2B5EF4-FFF2-40B4-BE49-F238E27FC236}">
                    <a16:creationId xmlns:a16="http://schemas.microsoft.com/office/drawing/2014/main" id="{02A1A183-64D9-465F-AD16-253569235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33640" y="4550807"/>
                <a:ext cx="1753066" cy="175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image01.png">
                <a:extLst>
                  <a:ext uri="{FF2B5EF4-FFF2-40B4-BE49-F238E27FC236}">
                    <a16:creationId xmlns:a16="http://schemas.microsoft.com/office/drawing/2014/main" id="{0F390554-5E6A-4419-8A67-23B382D1F9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5776" y="4551677"/>
                <a:ext cx="1753066" cy="175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7E0742-8425-4A9D-8A15-9BDC8E206D06}"/>
                  </a:ext>
                </a:extLst>
              </p:cNvPr>
              <p:cNvSpPr txBox="1"/>
              <p:nvPr/>
            </p:nvSpPr>
            <p:spPr>
              <a:xfrm>
                <a:off x="3249565" y="6321365"/>
                <a:ext cx="63857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ymbolic representation of </a:t>
                </a:r>
                <a:r>
                  <a:rPr lang="en-US" sz="2000" b="1" dirty="0">
                    <a:highlight>
                      <a:srgbClr val="FFFF00"/>
                    </a:highlight>
                  </a:rPr>
                  <a:t>BJTs</a:t>
                </a:r>
                <a:r>
                  <a:rPr lang="en-US" sz="2000" b="1" dirty="0"/>
                  <a:t> 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0553FA-5257-43DA-82F2-40175A63A9E2}"/>
                </a:ext>
              </a:extLst>
            </p:cNvPr>
            <p:cNvSpPr txBox="1"/>
            <p:nvPr/>
          </p:nvSpPr>
          <p:spPr>
            <a:xfrm>
              <a:off x="10641801" y="5008667"/>
              <a:ext cx="8641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i="1" dirty="0">
                  <a:highlight>
                    <a:srgbClr val="FFFF00"/>
                  </a:highlight>
                </a:rPr>
                <a:t>NPN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5224E2-DC12-4D24-832D-B010CB8F526A}"/>
                </a:ext>
              </a:extLst>
            </p:cNvPr>
            <p:cNvSpPr txBox="1"/>
            <p:nvPr/>
          </p:nvSpPr>
          <p:spPr>
            <a:xfrm>
              <a:off x="7473537" y="5187328"/>
              <a:ext cx="8641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i="1" dirty="0">
                  <a:highlight>
                    <a:srgbClr val="FFFF00"/>
                  </a:highlight>
                </a:rPr>
                <a:t>PNP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9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6C3-AE6F-45E7-871C-7A0E8C6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Physical Representation of BJTs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BBD16-F117-41E2-B462-883EE367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AD3752-B2D0-4EF1-90ED-A544BB4BD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23253" r="28386" b="48807"/>
          <a:stretch/>
        </p:blipFill>
        <p:spPr bwMode="auto">
          <a:xfrm>
            <a:off x="1716719" y="1858613"/>
            <a:ext cx="8811542" cy="282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BA1ADB-DCE2-4263-B0A8-E6D8CD6CBCA4}"/>
              </a:ext>
            </a:extLst>
          </p:cNvPr>
          <p:cNvSpPr txBox="1"/>
          <p:nvPr/>
        </p:nvSpPr>
        <p:spPr>
          <a:xfrm>
            <a:off x="6824238" y="1975416"/>
            <a:ext cx="864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highlight>
                  <a:srgbClr val="FFFF00"/>
                </a:highlight>
              </a:rPr>
              <a:t>NPN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926C11-0A0A-42FA-A52E-12FFF7F15200}"/>
              </a:ext>
            </a:extLst>
          </p:cNvPr>
          <p:cNvSpPr txBox="1"/>
          <p:nvPr/>
        </p:nvSpPr>
        <p:spPr>
          <a:xfrm>
            <a:off x="1895206" y="1980031"/>
            <a:ext cx="864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highlight>
                  <a:srgbClr val="FFFF00"/>
                </a:highlight>
              </a:rPr>
              <a:t>PNP</a:t>
            </a:r>
          </a:p>
        </p:txBody>
      </p:sp>
      <p:pic>
        <p:nvPicPr>
          <p:cNvPr id="14" name="image03.png">
            <a:extLst>
              <a:ext uri="{FF2B5EF4-FFF2-40B4-BE49-F238E27FC236}">
                <a16:creationId xmlns:a16="http://schemas.microsoft.com/office/drawing/2014/main" id="{C1970396-C57C-4FFC-99E6-1648E6FBA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067" y="4603284"/>
            <a:ext cx="1753066" cy="175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01.png">
            <a:extLst>
              <a:ext uri="{FF2B5EF4-FFF2-40B4-BE49-F238E27FC236}">
                <a16:creationId xmlns:a16="http://schemas.microsoft.com/office/drawing/2014/main" id="{F601D639-0076-43B4-853F-8AE96479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11" y="4603284"/>
            <a:ext cx="1753066" cy="175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A7375E-67D9-48CC-ABA2-88524C6A8045}"/>
              </a:ext>
            </a:extLst>
          </p:cNvPr>
          <p:cNvSpPr txBox="1"/>
          <p:nvPr/>
        </p:nvSpPr>
        <p:spPr>
          <a:xfrm rot="5400000">
            <a:off x="3708951" y="3017448"/>
            <a:ext cx="1298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Current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36005-374D-4750-95A2-1638C4F0F366}"/>
              </a:ext>
            </a:extLst>
          </p:cNvPr>
          <p:cNvSpPr txBox="1"/>
          <p:nvPr/>
        </p:nvSpPr>
        <p:spPr>
          <a:xfrm rot="5400000">
            <a:off x="8291233" y="3409746"/>
            <a:ext cx="1298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26436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701EE6A-8313-4340-A28F-63D8210C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86" y="1690688"/>
            <a:ext cx="10758028" cy="40904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BJT is formed by </a:t>
            </a:r>
            <a:r>
              <a:rPr lang="en-US" b="1" dirty="0"/>
              <a:t>three layers </a:t>
            </a:r>
            <a:r>
              <a:rPr lang="en-US" dirty="0"/>
              <a:t>of semiconductor materials.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PNP</a:t>
            </a:r>
            <a:r>
              <a:rPr lang="en-US" dirty="0"/>
              <a:t> transistor has </a:t>
            </a:r>
            <a:r>
              <a:rPr lang="en-US" b="1" dirty="0"/>
              <a:t>two P-type </a:t>
            </a:r>
            <a:r>
              <a:rPr lang="en-US" dirty="0"/>
              <a:t>regions and </a:t>
            </a:r>
            <a:r>
              <a:rPr lang="en-US" b="1" dirty="0"/>
              <a:t>one N-type </a:t>
            </a:r>
            <a:r>
              <a:rPr lang="en-US" dirty="0"/>
              <a:t>region.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NPN</a:t>
            </a:r>
            <a:r>
              <a:rPr lang="en-US" dirty="0"/>
              <a:t> transistor has </a:t>
            </a:r>
            <a:r>
              <a:rPr lang="en-US" b="1" dirty="0"/>
              <a:t>two N-type </a:t>
            </a:r>
            <a:r>
              <a:rPr lang="en-US" dirty="0"/>
              <a:t>regions and </a:t>
            </a:r>
            <a:r>
              <a:rPr lang="en-US" b="1" dirty="0"/>
              <a:t>one P-type </a:t>
            </a:r>
            <a:r>
              <a:rPr lang="en-US" dirty="0"/>
              <a:t>region.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E16C3-AE6F-45E7-871C-7A0E8C6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Bipolar Junction Transistors (BJTs)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BBD16-F117-41E2-B462-883EE367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68DFCC-352E-44AE-94AB-ACF39AB9825D}"/>
              </a:ext>
            </a:extLst>
          </p:cNvPr>
          <p:cNvGrpSpPr/>
          <p:nvPr/>
        </p:nvGrpSpPr>
        <p:grpSpPr>
          <a:xfrm>
            <a:off x="1690229" y="3605459"/>
            <a:ext cx="8811542" cy="2829969"/>
            <a:chOff x="1951764" y="1600802"/>
            <a:chExt cx="8811542" cy="2829969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9AD3752-B2D0-4EF1-90ED-A544BB4BD1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8" t="23253" r="28386" b="48807"/>
            <a:stretch/>
          </p:blipFill>
          <p:spPr bwMode="auto">
            <a:xfrm>
              <a:off x="1951764" y="1600802"/>
              <a:ext cx="8811542" cy="2829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A1ADB-DCE2-4263-B0A8-E6D8CD6CBCA4}"/>
                </a:ext>
              </a:extLst>
            </p:cNvPr>
            <p:cNvSpPr txBox="1"/>
            <p:nvPr/>
          </p:nvSpPr>
          <p:spPr>
            <a:xfrm>
              <a:off x="7059283" y="1717605"/>
              <a:ext cx="8641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i="1" dirty="0">
                  <a:highlight>
                    <a:srgbClr val="FFFF00"/>
                  </a:highlight>
                </a:rPr>
                <a:t>NPN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926C11-0A0A-42FA-A52E-12FFF7F15200}"/>
                </a:ext>
              </a:extLst>
            </p:cNvPr>
            <p:cNvSpPr txBox="1"/>
            <p:nvPr/>
          </p:nvSpPr>
          <p:spPr>
            <a:xfrm>
              <a:off x="2130251" y="1722220"/>
              <a:ext cx="8641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i="1" dirty="0">
                  <a:highlight>
                    <a:srgbClr val="FFFF00"/>
                  </a:highlight>
                </a:rPr>
                <a:t>PNP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A7375E-67D9-48CC-ABA2-88524C6A8045}"/>
                </a:ext>
              </a:extLst>
            </p:cNvPr>
            <p:cNvSpPr txBox="1"/>
            <p:nvPr/>
          </p:nvSpPr>
          <p:spPr>
            <a:xfrm rot="5400000">
              <a:off x="3943996" y="2759637"/>
              <a:ext cx="12989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Current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F36005-374D-4750-95A2-1638C4F0F366}"/>
                </a:ext>
              </a:extLst>
            </p:cNvPr>
            <p:cNvSpPr txBox="1"/>
            <p:nvPr/>
          </p:nvSpPr>
          <p:spPr>
            <a:xfrm rot="5400000">
              <a:off x="8526278" y="3151935"/>
              <a:ext cx="12989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Current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685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05.png">
            <a:extLst>
              <a:ext uri="{FF2B5EF4-FFF2-40B4-BE49-F238E27FC236}">
                <a16:creationId xmlns:a16="http://schemas.microsoft.com/office/drawing/2014/main" id="{C30DFAB7-580B-43E8-AB2A-A587E679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1" y="1690688"/>
            <a:ext cx="6496309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CDF0036-B761-4AF8-9AC7-46FE72E19E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2" t="47658" r="36078" b="11489"/>
          <a:stretch/>
        </p:blipFill>
        <p:spPr>
          <a:xfrm>
            <a:off x="9552563" y="4502657"/>
            <a:ext cx="1522204" cy="13255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A7A9A-848F-4D0C-B212-719F0A2BE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8998" y="1180528"/>
                <a:ext cx="5671641" cy="5214937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Cuttoff Region</a:t>
                </a:r>
              </a:p>
              <a:p>
                <a:pPr lvl="1"/>
                <a:r>
                  <a:rPr lang="en-US" dirty="0"/>
                  <a:t>Transistor acts like open switch.</a:t>
                </a:r>
              </a:p>
              <a:p>
                <a:pPr lvl="1"/>
                <a:r>
                  <a:rPr lang="en-US" dirty="0"/>
                  <a:t>No current flow through the device.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Forward Active Region</a:t>
                </a:r>
              </a:p>
              <a:p>
                <a:pPr lvl="1"/>
                <a:r>
                  <a:rPr lang="en-US" dirty="0"/>
                  <a:t>Transistor is on.</a:t>
                </a:r>
              </a:p>
              <a:p>
                <a:pPr lvl="1"/>
                <a:r>
                  <a:rPr lang="en-US" dirty="0"/>
                  <a:t>Transistor acts as a linear </a:t>
                </a:r>
                <a:r>
                  <a:rPr lang="en-US" b="1" dirty="0"/>
                  <a:t>amplifier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a constant called beta. Thus, we will observe the following equation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High voltage gain and high beta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A7A9A-848F-4D0C-B212-719F0A2BE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8998" y="1180528"/>
                <a:ext cx="5671641" cy="5214937"/>
              </a:xfrm>
              <a:blipFill>
                <a:blip r:embed="rId4"/>
                <a:stretch>
                  <a:fillRect l="-2256" t="-2105" b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55C5D3B-402A-4FB9-85AF-DCAA3B6E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Characteristics of each region of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2950B-C682-4BAA-9C30-CFDDE04D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7BDE6-A469-4F5A-91E2-2C5BBE66E184}"/>
              </a:ext>
            </a:extLst>
          </p:cNvPr>
          <p:cNvSpPr txBox="1"/>
          <p:nvPr/>
        </p:nvSpPr>
        <p:spPr>
          <a:xfrm>
            <a:off x="2374710" y="5431810"/>
            <a:ext cx="54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D317F-4011-4390-9516-3C1CABBF76D4}"/>
              </a:ext>
            </a:extLst>
          </p:cNvPr>
          <p:cNvSpPr txBox="1"/>
          <p:nvPr/>
        </p:nvSpPr>
        <p:spPr>
          <a:xfrm>
            <a:off x="2918195" y="3353782"/>
            <a:ext cx="54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1C578-6D35-4490-8978-B84A75BD2503}"/>
              </a:ext>
            </a:extLst>
          </p:cNvPr>
          <p:cNvSpPr txBox="1"/>
          <p:nvPr/>
        </p:nvSpPr>
        <p:spPr>
          <a:xfrm>
            <a:off x="713074" y="2696907"/>
            <a:ext cx="54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17C4D-EE7A-4A52-802B-EEE0DD7BED0C}"/>
              </a:ext>
            </a:extLst>
          </p:cNvPr>
          <p:cNvSpPr txBox="1"/>
          <p:nvPr/>
        </p:nvSpPr>
        <p:spPr>
          <a:xfrm>
            <a:off x="3704209" y="1932187"/>
            <a:ext cx="54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22075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05.png">
            <a:extLst>
              <a:ext uri="{FF2B5EF4-FFF2-40B4-BE49-F238E27FC236}">
                <a16:creationId xmlns:a16="http://schemas.microsoft.com/office/drawing/2014/main" id="{C30DFAB7-580B-43E8-AB2A-A587E679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1" y="1690688"/>
            <a:ext cx="6496309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C5D3B-402A-4FB9-85AF-DCAA3B6E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Characteristics of each region of operation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A7A9A-848F-4D0C-B212-719F0A2BE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8998" y="1371600"/>
                <a:ext cx="5671641" cy="5214937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b="1" dirty="0"/>
                  <a:t>Reverse Active Region</a:t>
                </a:r>
              </a:p>
              <a:p>
                <a:pPr lvl="1"/>
                <a:r>
                  <a:rPr lang="en-US" dirty="0"/>
                  <a:t>Poor beta.</a:t>
                </a:r>
              </a:p>
              <a:p>
                <a:pPr lvl="1"/>
                <a:r>
                  <a:rPr lang="en-US" dirty="0"/>
                  <a:t>Not useful for any applications.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b="1" dirty="0"/>
                  <a:t>Saturation Region</a:t>
                </a:r>
              </a:p>
              <a:p>
                <a:pPr lvl="1"/>
                <a:r>
                  <a:rPr lang="en-US" dirty="0"/>
                  <a:t>Transistor acts like a closed switch.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reaches a maximum.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b="1" dirty="0"/>
                  <a:t>Breakdown Region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exceed specification and cause damage to the transistor.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A7A9A-848F-4D0C-B212-719F0A2BE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8998" y="1371600"/>
                <a:ext cx="5671641" cy="5214937"/>
              </a:xfrm>
              <a:blipFill>
                <a:blip r:embed="rId3"/>
                <a:stretch>
                  <a:fillRect l="-2256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2950B-C682-4BAA-9C30-CFDDE04D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7BDE6-A469-4F5A-91E2-2C5BBE66E184}"/>
              </a:ext>
            </a:extLst>
          </p:cNvPr>
          <p:cNvSpPr txBox="1"/>
          <p:nvPr/>
        </p:nvSpPr>
        <p:spPr>
          <a:xfrm>
            <a:off x="2374710" y="5431810"/>
            <a:ext cx="54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D317F-4011-4390-9516-3C1CABBF76D4}"/>
              </a:ext>
            </a:extLst>
          </p:cNvPr>
          <p:cNvSpPr txBox="1"/>
          <p:nvPr/>
        </p:nvSpPr>
        <p:spPr>
          <a:xfrm>
            <a:off x="2918195" y="3353782"/>
            <a:ext cx="54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1C578-6D35-4490-8978-B84A75BD2503}"/>
              </a:ext>
            </a:extLst>
          </p:cNvPr>
          <p:cNvSpPr txBox="1"/>
          <p:nvPr/>
        </p:nvSpPr>
        <p:spPr>
          <a:xfrm>
            <a:off x="713074" y="2696907"/>
            <a:ext cx="54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B1CE1-7682-4E71-B418-5430ADDDD460}"/>
              </a:ext>
            </a:extLst>
          </p:cNvPr>
          <p:cNvSpPr txBox="1"/>
          <p:nvPr/>
        </p:nvSpPr>
        <p:spPr>
          <a:xfrm>
            <a:off x="3704209" y="1932187"/>
            <a:ext cx="54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67498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BC2B4E2-55B8-4AD7-B0A8-B505A0899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23253" r="28386" b="13951"/>
          <a:stretch>
            <a:fillRect/>
          </a:stretch>
        </p:blipFill>
        <p:spPr bwMode="auto">
          <a:xfrm>
            <a:off x="4611865" y="198191"/>
            <a:ext cx="7473492" cy="5394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80D17B-503E-49A7-B791-7EA6E1C1BA80}"/>
              </a:ext>
            </a:extLst>
          </p:cNvPr>
          <p:cNvSpPr txBox="1"/>
          <p:nvPr/>
        </p:nvSpPr>
        <p:spPr>
          <a:xfrm>
            <a:off x="8900808" y="162360"/>
            <a:ext cx="864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NPN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FB8C4-B5AA-435D-8345-A63B246EBA7F}"/>
              </a:ext>
            </a:extLst>
          </p:cNvPr>
          <p:cNvSpPr txBox="1"/>
          <p:nvPr/>
        </p:nvSpPr>
        <p:spPr>
          <a:xfrm>
            <a:off x="4611865" y="192496"/>
            <a:ext cx="864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i="1" dirty="0"/>
              <a:t>PNP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B7029A1-30BC-48AD-9916-9CB060BCA7F6}"/>
                  </a:ext>
                </a:extLst>
              </p14:cNvPr>
              <p14:cNvContentPartPr/>
              <p14:nvPr/>
            </p14:nvContentPartPr>
            <p14:xfrm>
              <a:off x="9752652" y="3937079"/>
              <a:ext cx="196200" cy="23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7029A1-30BC-48AD-9916-9CB060BCA7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4652" y="3919079"/>
                <a:ext cx="23184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49BB09-5ED7-4740-9EE5-249AD2691737}"/>
              </a:ext>
            </a:extLst>
          </p:cNvPr>
          <p:cNvGrpSpPr/>
          <p:nvPr/>
        </p:nvGrpSpPr>
        <p:grpSpPr>
          <a:xfrm>
            <a:off x="10046052" y="4649159"/>
            <a:ext cx="145440" cy="152640"/>
            <a:chOff x="10046052" y="4649159"/>
            <a:chExt cx="14544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7BA25A-6239-4B44-99A7-EF9FC97B762A}"/>
                    </a:ext>
                  </a:extLst>
                </p14:cNvPr>
                <p14:cNvContentPartPr/>
                <p14:nvPr/>
              </p14:nvContentPartPr>
              <p14:xfrm>
                <a:off x="10046052" y="4699559"/>
                <a:ext cx="145440" cy="26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7BA25A-6239-4B44-99A7-EF9FC97B76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28052" y="4681559"/>
                  <a:ext cx="181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2B4282-57C1-4326-BCC8-1F366E0DA8ED}"/>
                    </a:ext>
                  </a:extLst>
                </p14:cNvPr>
                <p14:cNvContentPartPr/>
                <p14:nvPr/>
              </p14:nvContentPartPr>
              <p14:xfrm>
                <a:off x="10102932" y="4649159"/>
                <a:ext cx="10440" cy="152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2B4282-57C1-4326-BCC8-1F366E0DA8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84932" y="4631159"/>
                  <a:ext cx="460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6878CB7-C920-4C93-93C1-81A8B7531E5D}"/>
              </a:ext>
            </a:extLst>
          </p:cNvPr>
          <p:cNvGrpSpPr/>
          <p:nvPr/>
        </p:nvGrpSpPr>
        <p:grpSpPr>
          <a:xfrm>
            <a:off x="9385452" y="4262159"/>
            <a:ext cx="488160" cy="365760"/>
            <a:chOff x="9385452" y="4262159"/>
            <a:chExt cx="48816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9CA181-FED7-4B35-BF84-86F712E10B02}"/>
                    </a:ext>
                  </a:extLst>
                </p14:cNvPr>
                <p14:cNvContentPartPr/>
                <p14:nvPr/>
              </p14:nvContentPartPr>
              <p14:xfrm>
                <a:off x="9385452" y="4262159"/>
                <a:ext cx="192600" cy="282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9CA181-FED7-4B35-BF84-86F712E10B0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67452" y="4244519"/>
                  <a:ext cx="2282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F35E092-6648-41A0-94B7-A44157234D2E}"/>
                    </a:ext>
                  </a:extLst>
                </p14:cNvPr>
                <p14:cNvContentPartPr/>
                <p14:nvPr/>
              </p14:nvContentPartPr>
              <p14:xfrm>
                <a:off x="9558612" y="4494719"/>
                <a:ext cx="123840" cy="133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F35E092-6648-41A0-94B7-A44157234D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40972" y="4476719"/>
                  <a:ext cx="159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46898C7-D3BD-4082-9E3B-5C52ED6A4829}"/>
                    </a:ext>
                  </a:extLst>
                </p14:cNvPr>
                <p14:cNvContentPartPr/>
                <p14:nvPr/>
              </p14:nvContentPartPr>
              <p14:xfrm>
                <a:off x="9739332" y="4438559"/>
                <a:ext cx="134280" cy="187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46898C7-D3BD-4082-9E3B-5C52ED6A482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21692" y="4420559"/>
                  <a:ext cx="16992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5A8798A-9F4A-445E-91F3-25D52C064A11}"/>
                  </a:ext>
                </a:extLst>
              </p14:cNvPr>
              <p14:cNvContentPartPr/>
              <p14:nvPr/>
            </p14:nvContentPartPr>
            <p14:xfrm>
              <a:off x="6010452" y="3917279"/>
              <a:ext cx="288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5A8798A-9F4A-445E-91F3-25D52C064A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92452" y="3899279"/>
                <a:ext cx="385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0" name="Group 4099">
            <a:extLst>
              <a:ext uri="{FF2B5EF4-FFF2-40B4-BE49-F238E27FC236}">
                <a16:creationId xmlns:a16="http://schemas.microsoft.com/office/drawing/2014/main" id="{B40808B5-A22D-466E-A645-D5CD0EA86A97}"/>
              </a:ext>
            </a:extLst>
          </p:cNvPr>
          <p:cNvGrpSpPr/>
          <p:nvPr/>
        </p:nvGrpSpPr>
        <p:grpSpPr>
          <a:xfrm>
            <a:off x="5957532" y="3895319"/>
            <a:ext cx="182880" cy="183240"/>
            <a:chOff x="5957532" y="3895319"/>
            <a:chExt cx="18288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AC8D4407-BDE7-4FA1-84AB-883A4D8A6BEE}"/>
                    </a:ext>
                  </a:extLst>
                </p14:cNvPr>
                <p14:cNvContentPartPr/>
                <p14:nvPr/>
              </p14:nvContentPartPr>
              <p14:xfrm>
                <a:off x="5957532" y="3952559"/>
                <a:ext cx="182880" cy="10440"/>
              </p14:xfrm>
            </p:contentPart>
          </mc:Choice>
          <mc:Fallback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AC8D4407-BDE7-4FA1-84AB-883A4D8A6B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39892" y="3934919"/>
                  <a:ext cx="218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0A9A7F8B-5158-412C-BE0A-6097F73B8935}"/>
                    </a:ext>
                  </a:extLst>
                </p14:cNvPr>
                <p14:cNvContentPartPr/>
                <p14:nvPr/>
              </p14:nvContentPartPr>
              <p14:xfrm>
                <a:off x="5996412" y="3895319"/>
                <a:ext cx="46800" cy="183240"/>
              </p14:xfrm>
            </p:contentPart>
          </mc:Choice>
          <mc:Fallback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0A9A7F8B-5158-412C-BE0A-6097F73B893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78412" y="3877679"/>
                  <a:ext cx="8244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099" name="Ink 4098">
                <a:extLst>
                  <a:ext uri="{FF2B5EF4-FFF2-40B4-BE49-F238E27FC236}">
                    <a16:creationId xmlns:a16="http://schemas.microsoft.com/office/drawing/2014/main" id="{667EA310-3191-458A-BFFF-9814180FD00A}"/>
                  </a:ext>
                </a:extLst>
              </p14:cNvPr>
              <p14:cNvContentPartPr/>
              <p14:nvPr/>
            </p14:nvContentPartPr>
            <p14:xfrm>
              <a:off x="6349932" y="4637279"/>
              <a:ext cx="110520" cy="12240"/>
            </p14:xfrm>
          </p:contentPart>
        </mc:Choice>
        <mc:Fallback>
          <p:pic>
            <p:nvPicPr>
              <p:cNvPr id="4099" name="Ink 4098">
                <a:extLst>
                  <a:ext uri="{FF2B5EF4-FFF2-40B4-BE49-F238E27FC236}">
                    <a16:creationId xmlns:a16="http://schemas.microsoft.com/office/drawing/2014/main" id="{667EA310-3191-458A-BFFF-9814180FD0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32292" y="4619279"/>
                <a:ext cx="1461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16" name="Group 4115">
            <a:extLst>
              <a:ext uri="{FF2B5EF4-FFF2-40B4-BE49-F238E27FC236}">
                <a16:creationId xmlns:a16="http://schemas.microsoft.com/office/drawing/2014/main" id="{96F6BC3E-E2B5-47C0-98AF-712AB916054B}"/>
              </a:ext>
            </a:extLst>
          </p:cNvPr>
          <p:cNvGrpSpPr/>
          <p:nvPr/>
        </p:nvGrpSpPr>
        <p:grpSpPr>
          <a:xfrm>
            <a:off x="7071012" y="3365759"/>
            <a:ext cx="178200" cy="181080"/>
            <a:chOff x="7071012" y="3365759"/>
            <a:chExt cx="17820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113" name="Ink 4112">
                  <a:extLst>
                    <a:ext uri="{FF2B5EF4-FFF2-40B4-BE49-F238E27FC236}">
                      <a16:creationId xmlns:a16="http://schemas.microsoft.com/office/drawing/2014/main" id="{E2BFA0DB-9D87-42F4-B588-08A2F091801C}"/>
                    </a:ext>
                  </a:extLst>
                </p14:cNvPr>
                <p14:cNvContentPartPr/>
                <p14:nvPr/>
              </p14:nvContentPartPr>
              <p14:xfrm>
                <a:off x="7071012" y="3412199"/>
                <a:ext cx="178200" cy="25920"/>
              </p14:xfrm>
            </p:contentPart>
          </mc:Choice>
          <mc:Fallback>
            <p:pic>
              <p:nvPicPr>
                <p:cNvPr id="4113" name="Ink 4112">
                  <a:extLst>
                    <a:ext uri="{FF2B5EF4-FFF2-40B4-BE49-F238E27FC236}">
                      <a16:creationId xmlns:a16="http://schemas.microsoft.com/office/drawing/2014/main" id="{E2BFA0DB-9D87-42F4-B588-08A2F09180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53372" y="3394559"/>
                  <a:ext cx="213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114" name="Ink 4113">
                  <a:extLst>
                    <a:ext uri="{FF2B5EF4-FFF2-40B4-BE49-F238E27FC236}">
                      <a16:creationId xmlns:a16="http://schemas.microsoft.com/office/drawing/2014/main" id="{3F66CABE-9864-4758-B7CB-BBD22E28A57D}"/>
                    </a:ext>
                  </a:extLst>
                </p14:cNvPr>
                <p14:cNvContentPartPr/>
                <p14:nvPr/>
              </p14:nvContentPartPr>
              <p14:xfrm>
                <a:off x="7140132" y="3365759"/>
                <a:ext cx="19080" cy="181080"/>
              </p14:xfrm>
            </p:contentPart>
          </mc:Choice>
          <mc:Fallback>
            <p:pic>
              <p:nvPicPr>
                <p:cNvPr id="4114" name="Ink 4113">
                  <a:extLst>
                    <a:ext uri="{FF2B5EF4-FFF2-40B4-BE49-F238E27FC236}">
                      <a16:creationId xmlns:a16="http://schemas.microsoft.com/office/drawing/2014/main" id="{3F66CABE-9864-4758-B7CB-BBD22E28A57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22492" y="3347759"/>
                  <a:ext cx="5472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15" name="Ink 4114">
                <a:extLst>
                  <a:ext uri="{FF2B5EF4-FFF2-40B4-BE49-F238E27FC236}">
                    <a16:creationId xmlns:a16="http://schemas.microsoft.com/office/drawing/2014/main" id="{7378709B-A657-4034-9195-AC1F8EFCC7BB}"/>
                  </a:ext>
                </a:extLst>
              </p14:cNvPr>
              <p14:cNvContentPartPr/>
              <p14:nvPr/>
            </p14:nvContentPartPr>
            <p14:xfrm>
              <a:off x="6939612" y="4447919"/>
              <a:ext cx="123120" cy="20880"/>
            </p14:xfrm>
          </p:contentPart>
        </mc:Choice>
        <mc:Fallback>
          <p:pic>
            <p:nvPicPr>
              <p:cNvPr id="4115" name="Ink 4114">
                <a:extLst>
                  <a:ext uri="{FF2B5EF4-FFF2-40B4-BE49-F238E27FC236}">
                    <a16:creationId xmlns:a16="http://schemas.microsoft.com/office/drawing/2014/main" id="{7378709B-A657-4034-9195-AC1F8EFCC7B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21972" y="4429919"/>
                <a:ext cx="15876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25" name="Group 4124">
            <a:extLst>
              <a:ext uri="{FF2B5EF4-FFF2-40B4-BE49-F238E27FC236}">
                <a16:creationId xmlns:a16="http://schemas.microsoft.com/office/drawing/2014/main" id="{D9900438-9607-4738-B56D-F09AC0623BE7}"/>
              </a:ext>
            </a:extLst>
          </p:cNvPr>
          <p:cNvGrpSpPr/>
          <p:nvPr/>
        </p:nvGrpSpPr>
        <p:grpSpPr>
          <a:xfrm>
            <a:off x="10605132" y="4492199"/>
            <a:ext cx="160200" cy="207720"/>
            <a:chOff x="10605132" y="4492199"/>
            <a:chExt cx="16020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122" name="Ink 4121">
                  <a:extLst>
                    <a:ext uri="{FF2B5EF4-FFF2-40B4-BE49-F238E27FC236}">
                      <a16:creationId xmlns:a16="http://schemas.microsoft.com/office/drawing/2014/main" id="{A81268F2-440B-4BA5-8339-C552C683DC33}"/>
                    </a:ext>
                  </a:extLst>
                </p14:cNvPr>
                <p14:cNvContentPartPr/>
                <p14:nvPr/>
              </p14:nvContentPartPr>
              <p14:xfrm>
                <a:off x="10605132" y="4578959"/>
                <a:ext cx="160200" cy="28440"/>
              </p14:xfrm>
            </p:contentPart>
          </mc:Choice>
          <mc:Fallback>
            <p:pic>
              <p:nvPicPr>
                <p:cNvPr id="4122" name="Ink 4121">
                  <a:extLst>
                    <a:ext uri="{FF2B5EF4-FFF2-40B4-BE49-F238E27FC236}">
                      <a16:creationId xmlns:a16="http://schemas.microsoft.com/office/drawing/2014/main" id="{A81268F2-440B-4BA5-8339-C552C683DC3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87492" y="4561319"/>
                  <a:ext cx="195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123" name="Ink 4122">
                  <a:extLst>
                    <a:ext uri="{FF2B5EF4-FFF2-40B4-BE49-F238E27FC236}">
                      <a16:creationId xmlns:a16="http://schemas.microsoft.com/office/drawing/2014/main" id="{0A06BA1C-9A2B-4E50-9ADF-291F91DAE23F}"/>
                    </a:ext>
                  </a:extLst>
                </p14:cNvPr>
                <p14:cNvContentPartPr/>
                <p14:nvPr/>
              </p14:nvContentPartPr>
              <p14:xfrm>
                <a:off x="10681452" y="4492199"/>
                <a:ext cx="12240" cy="207720"/>
              </p14:xfrm>
            </p:contentPart>
          </mc:Choice>
          <mc:Fallback>
            <p:pic>
              <p:nvPicPr>
                <p:cNvPr id="4123" name="Ink 4122">
                  <a:extLst>
                    <a:ext uri="{FF2B5EF4-FFF2-40B4-BE49-F238E27FC236}">
                      <a16:creationId xmlns:a16="http://schemas.microsoft.com/office/drawing/2014/main" id="{0A06BA1C-9A2B-4E50-9ADF-291F91DAE23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63452" y="4474559"/>
                  <a:ext cx="4788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124" name="Ink 4123">
                <a:extLst>
                  <a:ext uri="{FF2B5EF4-FFF2-40B4-BE49-F238E27FC236}">
                    <a16:creationId xmlns:a16="http://schemas.microsoft.com/office/drawing/2014/main" id="{68E6F50D-F8A8-4D2A-AFB9-D4DFED670305}"/>
                  </a:ext>
                </a:extLst>
              </p14:cNvPr>
              <p14:cNvContentPartPr/>
              <p14:nvPr/>
            </p14:nvContentPartPr>
            <p14:xfrm>
              <a:off x="10826532" y="3365399"/>
              <a:ext cx="139680" cy="12960"/>
            </p14:xfrm>
          </p:contentPart>
        </mc:Choice>
        <mc:Fallback>
          <p:pic>
            <p:nvPicPr>
              <p:cNvPr id="4124" name="Ink 4123">
                <a:extLst>
                  <a:ext uri="{FF2B5EF4-FFF2-40B4-BE49-F238E27FC236}">
                    <a16:creationId xmlns:a16="http://schemas.microsoft.com/office/drawing/2014/main" id="{68E6F50D-F8A8-4D2A-AFB9-D4DFED67030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808892" y="3347399"/>
                <a:ext cx="17532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1" name="Group 4130">
            <a:extLst>
              <a:ext uri="{FF2B5EF4-FFF2-40B4-BE49-F238E27FC236}">
                <a16:creationId xmlns:a16="http://schemas.microsoft.com/office/drawing/2014/main" id="{B5B1CBC7-8278-47DF-BAD0-EFB2A97BAAF5}"/>
              </a:ext>
            </a:extLst>
          </p:cNvPr>
          <p:cNvGrpSpPr/>
          <p:nvPr/>
        </p:nvGrpSpPr>
        <p:grpSpPr>
          <a:xfrm>
            <a:off x="10812492" y="3751679"/>
            <a:ext cx="435600" cy="358560"/>
            <a:chOff x="10812492" y="3751679"/>
            <a:chExt cx="43560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26" name="Ink 4125">
                  <a:extLst>
                    <a:ext uri="{FF2B5EF4-FFF2-40B4-BE49-F238E27FC236}">
                      <a16:creationId xmlns:a16="http://schemas.microsoft.com/office/drawing/2014/main" id="{6D4E551D-3AB6-4A47-9B56-7AECD04175C1}"/>
                    </a:ext>
                  </a:extLst>
                </p14:cNvPr>
                <p14:cNvContentPartPr/>
                <p14:nvPr/>
              </p14:nvContentPartPr>
              <p14:xfrm>
                <a:off x="10812492" y="3751679"/>
                <a:ext cx="162000" cy="261000"/>
              </p14:xfrm>
            </p:contentPart>
          </mc:Choice>
          <mc:Fallback>
            <p:pic>
              <p:nvPicPr>
                <p:cNvPr id="4126" name="Ink 4125">
                  <a:extLst>
                    <a:ext uri="{FF2B5EF4-FFF2-40B4-BE49-F238E27FC236}">
                      <a16:creationId xmlns:a16="http://schemas.microsoft.com/office/drawing/2014/main" id="{6D4E551D-3AB6-4A47-9B56-7AECD04175C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794852" y="3734039"/>
                  <a:ext cx="197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127" name="Ink 4126">
                  <a:extLst>
                    <a:ext uri="{FF2B5EF4-FFF2-40B4-BE49-F238E27FC236}">
                      <a16:creationId xmlns:a16="http://schemas.microsoft.com/office/drawing/2014/main" id="{0C69CA1E-43A3-4AE3-81C7-E13BE5CAA90E}"/>
                    </a:ext>
                  </a:extLst>
                </p14:cNvPr>
                <p14:cNvContentPartPr/>
                <p14:nvPr/>
              </p14:nvContentPartPr>
              <p14:xfrm>
                <a:off x="10976652" y="3954719"/>
                <a:ext cx="97560" cy="149040"/>
              </p14:xfrm>
            </p:contentPart>
          </mc:Choice>
          <mc:Fallback>
            <p:pic>
              <p:nvPicPr>
                <p:cNvPr id="4127" name="Ink 4126">
                  <a:extLst>
                    <a:ext uri="{FF2B5EF4-FFF2-40B4-BE49-F238E27FC236}">
                      <a16:creationId xmlns:a16="http://schemas.microsoft.com/office/drawing/2014/main" id="{0C69CA1E-43A3-4AE3-81C7-E13BE5CAA90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959012" y="3936719"/>
                  <a:ext cx="133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28" name="Ink 4127">
                  <a:extLst>
                    <a:ext uri="{FF2B5EF4-FFF2-40B4-BE49-F238E27FC236}">
                      <a16:creationId xmlns:a16="http://schemas.microsoft.com/office/drawing/2014/main" id="{812ECD4B-BBD9-4AF3-803C-B8AE47547A5E}"/>
                    </a:ext>
                  </a:extLst>
                </p14:cNvPr>
                <p14:cNvContentPartPr/>
                <p14:nvPr/>
              </p14:nvContentPartPr>
              <p14:xfrm>
                <a:off x="11122812" y="3947159"/>
                <a:ext cx="125280" cy="7560"/>
              </p14:xfrm>
            </p:contentPart>
          </mc:Choice>
          <mc:Fallback>
            <p:pic>
              <p:nvPicPr>
                <p:cNvPr id="4128" name="Ink 4127">
                  <a:extLst>
                    <a:ext uri="{FF2B5EF4-FFF2-40B4-BE49-F238E27FC236}">
                      <a16:creationId xmlns:a16="http://schemas.microsoft.com/office/drawing/2014/main" id="{812ECD4B-BBD9-4AF3-803C-B8AE47547A5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104812" y="3929159"/>
                  <a:ext cx="160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129" name="Ink 4128">
                  <a:extLst>
                    <a:ext uri="{FF2B5EF4-FFF2-40B4-BE49-F238E27FC236}">
                      <a16:creationId xmlns:a16="http://schemas.microsoft.com/office/drawing/2014/main" id="{B2C6143A-7C4D-4D88-839D-ADDE1FF569AC}"/>
                    </a:ext>
                  </a:extLst>
                </p14:cNvPr>
                <p14:cNvContentPartPr/>
                <p14:nvPr/>
              </p14:nvContentPartPr>
              <p14:xfrm>
                <a:off x="11110932" y="3961199"/>
                <a:ext cx="136080" cy="149040"/>
              </p14:xfrm>
            </p:contentPart>
          </mc:Choice>
          <mc:Fallback>
            <p:pic>
              <p:nvPicPr>
                <p:cNvPr id="4129" name="Ink 4128">
                  <a:extLst>
                    <a:ext uri="{FF2B5EF4-FFF2-40B4-BE49-F238E27FC236}">
                      <a16:creationId xmlns:a16="http://schemas.microsoft.com/office/drawing/2014/main" id="{B2C6143A-7C4D-4D88-839D-ADDE1FF569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093292" y="3943199"/>
                  <a:ext cx="171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130" name="Ink 4129">
                  <a:extLst>
                    <a:ext uri="{FF2B5EF4-FFF2-40B4-BE49-F238E27FC236}">
                      <a16:creationId xmlns:a16="http://schemas.microsoft.com/office/drawing/2014/main" id="{CC6CF6D3-6EE8-45D5-9A5A-1B9D0D3297AD}"/>
                    </a:ext>
                  </a:extLst>
                </p14:cNvPr>
                <p14:cNvContentPartPr/>
                <p14:nvPr/>
              </p14:nvContentPartPr>
              <p14:xfrm>
                <a:off x="11128572" y="4015559"/>
                <a:ext cx="95760" cy="11160"/>
              </p14:xfrm>
            </p:contentPart>
          </mc:Choice>
          <mc:Fallback>
            <p:pic>
              <p:nvPicPr>
                <p:cNvPr id="4130" name="Ink 4129">
                  <a:extLst>
                    <a:ext uri="{FF2B5EF4-FFF2-40B4-BE49-F238E27FC236}">
                      <a16:creationId xmlns:a16="http://schemas.microsoft.com/office/drawing/2014/main" id="{CC6CF6D3-6EE8-45D5-9A5A-1B9D0D3297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110572" y="3997559"/>
                  <a:ext cx="13140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3" name="Group 4152">
            <a:extLst>
              <a:ext uri="{FF2B5EF4-FFF2-40B4-BE49-F238E27FC236}">
                <a16:creationId xmlns:a16="http://schemas.microsoft.com/office/drawing/2014/main" id="{29746A2F-E603-4FE3-AE55-FEEEF7E485CD}"/>
              </a:ext>
            </a:extLst>
          </p:cNvPr>
          <p:cNvGrpSpPr/>
          <p:nvPr/>
        </p:nvGrpSpPr>
        <p:grpSpPr>
          <a:xfrm>
            <a:off x="9781452" y="2915039"/>
            <a:ext cx="726840" cy="627120"/>
            <a:chOff x="9781452" y="2915039"/>
            <a:chExt cx="726840" cy="62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44" name="Ink 4143">
                  <a:extLst>
                    <a:ext uri="{FF2B5EF4-FFF2-40B4-BE49-F238E27FC236}">
                      <a16:creationId xmlns:a16="http://schemas.microsoft.com/office/drawing/2014/main" id="{EC89CCC1-4A5B-4F17-AB28-9BC6513ABD8F}"/>
                    </a:ext>
                  </a:extLst>
                </p14:cNvPr>
                <p14:cNvContentPartPr/>
                <p14:nvPr/>
              </p14:nvContentPartPr>
              <p14:xfrm>
                <a:off x="10360692" y="2920079"/>
                <a:ext cx="147600" cy="13320"/>
              </p14:xfrm>
            </p:contentPart>
          </mc:Choice>
          <mc:Fallback>
            <p:pic>
              <p:nvPicPr>
                <p:cNvPr id="4144" name="Ink 4143">
                  <a:extLst>
                    <a:ext uri="{FF2B5EF4-FFF2-40B4-BE49-F238E27FC236}">
                      <a16:creationId xmlns:a16="http://schemas.microsoft.com/office/drawing/2014/main" id="{EC89CCC1-4A5B-4F17-AB28-9BC6513ABD8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42692" y="2902439"/>
                  <a:ext cx="183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42" name="Ink 4141">
                  <a:extLst>
                    <a:ext uri="{FF2B5EF4-FFF2-40B4-BE49-F238E27FC236}">
                      <a16:creationId xmlns:a16="http://schemas.microsoft.com/office/drawing/2014/main" id="{D9B6B260-E740-4999-86CD-27B350F3A653}"/>
                    </a:ext>
                  </a:extLst>
                </p14:cNvPr>
                <p14:cNvContentPartPr/>
                <p14:nvPr/>
              </p14:nvContentPartPr>
              <p14:xfrm>
                <a:off x="9781452" y="3439199"/>
                <a:ext cx="160200" cy="10800"/>
              </p14:xfrm>
            </p:contentPart>
          </mc:Choice>
          <mc:Fallback>
            <p:pic>
              <p:nvPicPr>
                <p:cNvPr id="4142" name="Ink 4141">
                  <a:extLst>
                    <a:ext uri="{FF2B5EF4-FFF2-40B4-BE49-F238E27FC236}">
                      <a16:creationId xmlns:a16="http://schemas.microsoft.com/office/drawing/2014/main" id="{D9B6B260-E740-4999-86CD-27B350F3A65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763812" y="3421199"/>
                  <a:ext cx="195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43" name="Ink 4142">
                  <a:extLst>
                    <a:ext uri="{FF2B5EF4-FFF2-40B4-BE49-F238E27FC236}">
                      <a16:creationId xmlns:a16="http://schemas.microsoft.com/office/drawing/2014/main" id="{F931085A-C7BE-4035-A408-B354F54450D0}"/>
                    </a:ext>
                  </a:extLst>
                </p14:cNvPr>
                <p14:cNvContentPartPr/>
                <p14:nvPr/>
              </p14:nvContentPartPr>
              <p14:xfrm>
                <a:off x="9845532" y="3343079"/>
                <a:ext cx="6120" cy="199080"/>
              </p14:xfrm>
            </p:contentPart>
          </mc:Choice>
          <mc:Fallback>
            <p:pic>
              <p:nvPicPr>
                <p:cNvPr id="4143" name="Ink 4142">
                  <a:extLst>
                    <a:ext uri="{FF2B5EF4-FFF2-40B4-BE49-F238E27FC236}">
                      <a16:creationId xmlns:a16="http://schemas.microsoft.com/office/drawing/2014/main" id="{F931085A-C7BE-4035-A408-B354F54450D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27532" y="3325079"/>
                  <a:ext cx="41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46" name="Ink 4145">
                  <a:extLst>
                    <a:ext uri="{FF2B5EF4-FFF2-40B4-BE49-F238E27FC236}">
                      <a16:creationId xmlns:a16="http://schemas.microsoft.com/office/drawing/2014/main" id="{FB2905F0-3B41-45F7-8493-D086E1B437D3}"/>
                    </a:ext>
                  </a:extLst>
                </p14:cNvPr>
                <p14:cNvContentPartPr/>
                <p14:nvPr/>
              </p14:nvContentPartPr>
              <p14:xfrm>
                <a:off x="9861012" y="2915039"/>
                <a:ext cx="152640" cy="255960"/>
              </p14:xfrm>
            </p:contentPart>
          </mc:Choice>
          <mc:Fallback>
            <p:pic>
              <p:nvPicPr>
                <p:cNvPr id="4146" name="Ink 4145">
                  <a:extLst>
                    <a:ext uri="{FF2B5EF4-FFF2-40B4-BE49-F238E27FC236}">
                      <a16:creationId xmlns:a16="http://schemas.microsoft.com/office/drawing/2014/main" id="{FB2905F0-3B41-45F7-8493-D086E1B437D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43012" y="2897039"/>
                  <a:ext cx="188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47" name="Ink 4146">
                  <a:extLst>
                    <a:ext uri="{FF2B5EF4-FFF2-40B4-BE49-F238E27FC236}">
                      <a16:creationId xmlns:a16="http://schemas.microsoft.com/office/drawing/2014/main" id="{329F2EA2-3992-41AA-B7C0-20A9A2A73E04}"/>
                    </a:ext>
                  </a:extLst>
                </p14:cNvPr>
                <p14:cNvContentPartPr/>
                <p14:nvPr/>
              </p14:nvContentPartPr>
              <p14:xfrm>
                <a:off x="10051092" y="3138239"/>
                <a:ext cx="16560" cy="131400"/>
              </p14:xfrm>
            </p:contentPart>
          </mc:Choice>
          <mc:Fallback>
            <p:pic>
              <p:nvPicPr>
                <p:cNvPr id="4147" name="Ink 4146">
                  <a:extLst>
                    <a:ext uri="{FF2B5EF4-FFF2-40B4-BE49-F238E27FC236}">
                      <a16:creationId xmlns:a16="http://schemas.microsoft.com/office/drawing/2014/main" id="{329F2EA2-3992-41AA-B7C0-20A9A2A73E0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33452" y="3120599"/>
                  <a:ext cx="52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48" name="Ink 4147">
                  <a:extLst>
                    <a:ext uri="{FF2B5EF4-FFF2-40B4-BE49-F238E27FC236}">
                      <a16:creationId xmlns:a16="http://schemas.microsoft.com/office/drawing/2014/main" id="{C8BDDFAC-3226-4DE7-99C1-970A886CD87F}"/>
                    </a:ext>
                  </a:extLst>
                </p14:cNvPr>
                <p14:cNvContentPartPr/>
                <p14:nvPr/>
              </p14:nvContentPartPr>
              <p14:xfrm>
                <a:off x="10048572" y="3109079"/>
                <a:ext cx="107280" cy="175320"/>
              </p14:xfrm>
            </p:contentPart>
          </mc:Choice>
          <mc:Fallback>
            <p:pic>
              <p:nvPicPr>
                <p:cNvPr id="4148" name="Ink 4147">
                  <a:extLst>
                    <a:ext uri="{FF2B5EF4-FFF2-40B4-BE49-F238E27FC236}">
                      <a16:creationId xmlns:a16="http://schemas.microsoft.com/office/drawing/2014/main" id="{C8BDDFAC-3226-4DE7-99C1-970A886CD87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30932" y="3091439"/>
                  <a:ext cx="142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50" name="Ink 4149">
                  <a:extLst>
                    <a:ext uri="{FF2B5EF4-FFF2-40B4-BE49-F238E27FC236}">
                      <a16:creationId xmlns:a16="http://schemas.microsoft.com/office/drawing/2014/main" id="{91A45710-BD81-4AA6-BADF-87211BA58C94}"/>
                    </a:ext>
                  </a:extLst>
                </p14:cNvPr>
                <p14:cNvContentPartPr/>
                <p14:nvPr/>
              </p14:nvContentPartPr>
              <p14:xfrm>
                <a:off x="10180692" y="3123839"/>
                <a:ext cx="107280" cy="12960"/>
              </p14:xfrm>
            </p:contentPart>
          </mc:Choice>
          <mc:Fallback>
            <p:pic>
              <p:nvPicPr>
                <p:cNvPr id="4150" name="Ink 4149">
                  <a:extLst>
                    <a:ext uri="{FF2B5EF4-FFF2-40B4-BE49-F238E27FC236}">
                      <a16:creationId xmlns:a16="http://schemas.microsoft.com/office/drawing/2014/main" id="{91A45710-BD81-4AA6-BADF-87211BA58C9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162692" y="3106199"/>
                  <a:ext cx="142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51" name="Ink 4150">
                  <a:extLst>
                    <a:ext uri="{FF2B5EF4-FFF2-40B4-BE49-F238E27FC236}">
                      <a16:creationId xmlns:a16="http://schemas.microsoft.com/office/drawing/2014/main" id="{695DCBF7-EC7D-498D-A96A-D44E640277E4}"/>
                    </a:ext>
                  </a:extLst>
                </p14:cNvPr>
                <p14:cNvContentPartPr/>
                <p14:nvPr/>
              </p14:nvContentPartPr>
              <p14:xfrm>
                <a:off x="10193652" y="3131399"/>
                <a:ext cx="109080" cy="181440"/>
              </p14:xfrm>
            </p:contentPart>
          </mc:Choice>
          <mc:Fallback>
            <p:pic>
              <p:nvPicPr>
                <p:cNvPr id="4151" name="Ink 4150">
                  <a:extLst>
                    <a:ext uri="{FF2B5EF4-FFF2-40B4-BE49-F238E27FC236}">
                      <a16:creationId xmlns:a16="http://schemas.microsoft.com/office/drawing/2014/main" id="{695DCBF7-EC7D-498D-A96A-D44E640277E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75652" y="3113399"/>
                  <a:ext cx="144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52" name="Ink 4151">
                  <a:extLst>
                    <a:ext uri="{FF2B5EF4-FFF2-40B4-BE49-F238E27FC236}">
                      <a16:creationId xmlns:a16="http://schemas.microsoft.com/office/drawing/2014/main" id="{ED5763EF-5230-488A-98AB-21E3B68D6F3D}"/>
                    </a:ext>
                  </a:extLst>
                </p14:cNvPr>
                <p14:cNvContentPartPr/>
                <p14:nvPr/>
              </p14:nvContentPartPr>
              <p14:xfrm>
                <a:off x="10218132" y="3195839"/>
                <a:ext cx="89280" cy="28440"/>
              </p14:xfrm>
            </p:contentPart>
          </mc:Choice>
          <mc:Fallback>
            <p:pic>
              <p:nvPicPr>
                <p:cNvPr id="4152" name="Ink 4151">
                  <a:extLst>
                    <a:ext uri="{FF2B5EF4-FFF2-40B4-BE49-F238E27FC236}">
                      <a16:creationId xmlns:a16="http://schemas.microsoft.com/office/drawing/2014/main" id="{ED5763EF-5230-488A-98AB-21E3B68D6F3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00132" y="3177839"/>
                  <a:ext cx="12492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2" name="Group 4211">
            <a:extLst>
              <a:ext uri="{FF2B5EF4-FFF2-40B4-BE49-F238E27FC236}">
                <a16:creationId xmlns:a16="http://schemas.microsoft.com/office/drawing/2014/main" id="{857CD899-845C-410E-8F02-EBC8918BE3E7}"/>
              </a:ext>
            </a:extLst>
          </p:cNvPr>
          <p:cNvGrpSpPr/>
          <p:nvPr/>
        </p:nvGrpSpPr>
        <p:grpSpPr>
          <a:xfrm>
            <a:off x="3516527" y="3393793"/>
            <a:ext cx="1819440" cy="360720"/>
            <a:chOff x="3979332" y="3318239"/>
            <a:chExt cx="181944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95" name="Ink 4194">
                  <a:extLst>
                    <a:ext uri="{FF2B5EF4-FFF2-40B4-BE49-F238E27FC236}">
                      <a16:creationId xmlns:a16="http://schemas.microsoft.com/office/drawing/2014/main" id="{5BEF87D8-16A4-416F-8816-F964A61B0F77}"/>
                    </a:ext>
                  </a:extLst>
                </p14:cNvPr>
                <p14:cNvContentPartPr/>
                <p14:nvPr/>
              </p14:nvContentPartPr>
              <p14:xfrm>
                <a:off x="3979332" y="3318239"/>
                <a:ext cx="179640" cy="261720"/>
              </p14:xfrm>
            </p:contentPart>
          </mc:Choice>
          <mc:Fallback>
            <p:pic>
              <p:nvPicPr>
                <p:cNvPr id="4195" name="Ink 4194">
                  <a:extLst>
                    <a:ext uri="{FF2B5EF4-FFF2-40B4-BE49-F238E27FC236}">
                      <a16:creationId xmlns:a16="http://schemas.microsoft.com/office/drawing/2014/main" id="{5BEF87D8-16A4-416F-8816-F964A61B0F7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61332" y="3300599"/>
                  <a:ext cx="215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96" name="Ink 4195">
                  <a:extLst>
                    <a:ext uri="{FF2B5EF4-FFF2-40B4-BE49-F238E27FC236}">
                      <a16:creationId xmlns:a16="http://schemas.microsoft.com/office/drawing/2014/main" id="{B682DED1-1827-4C68-A0F2-D784D881BE50}"/>
                    </a:ext>
                  </a:extLst>
                </p14:cNvPr>
                <p14:cNvContentPartPr/>
                <p14:nvPr/>
              </p14:nvContentPartPr>
              <p14:xfrm>
                <a:off x="4167612" y="3535319"/>
                <a:ext cx="97560" cy="111240"/>
              </p14:xfrm>
            </p:contentPart>
          </mc:Choice>
          <mc:Fallback>
            <p:pic>
              <p:nvPicPr>
                <p:cNvPr id="4196" name="Ink 4195">
                  <a:extLst>
                    <a:ext uri="{FF2B5EF4-FFF2-40B4-BE49-F238E27FC236}">
                      <a16:creationId xmlns:a16="http://schemas.microsoft.com/office/drawing/2014/main" id="{B682DED1-1827-4C68-A0F2-D784D881BE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49612" y="3517679"/>
                  <a:ext cx="133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97" name="Ink 4196">
                  <a:extLst>
                    <a:ext uri="{FF2B5EF4-FFF2-40B4-BE49-F238E27FC236}">
                      <a16:creationId xmlns:a16="http://schemas.microsoft.com/office/drawing/2014/main" id="{7067BEED-16F8-4823-9DB8-E760E5E7A2E8}"/>
                    </a:ext>
                  </a:extLst>
                </p14:cNvPr>
                <p14:cNvContentPartPr/>
                <p14:nvPr/>
              </p14:nvContentPartPr>
              <p14:xfrm>
                <a:off x="4340052" y="3516599"/>
                <a:ext cx="96840" cy="159840"/>
              </p14:xfrm>
            </p:contentPart>
          </mc:Choice>
          <mc:Fallback>
            <p:pic>
              <p:nvPicPr>
                <p:cNvPr id="4197" name="Ink 4196">
                  <a:extLst>
                    <a:ext uri="{FF2B5EF4-FFF2-40B4-BE49-F238E27FC236}">
                      <a16:creationId xmlns:a16="http://schemas.microsoft.com/office/drawing/2014/main" id="{7067BEED-16F8-4823-9DB8-E760E5E7A2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22052" y="3498599"/>
                  <a:ext cx="132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98" name="Ink 4197">
                  <a:extLst>
                    <a:ext uri="{FF2B5EF4-FFF2-40B4-BE49-F238E27FC236}">
                      <a16:creationId xmlns:a16="http://schemas.microsoft.com/office/drawing/2014/main" id="{BFA9D32D-F2C7-4FD1-BC50-EBC871ADBBB9}"/>
                    </a:ext>
                  </a:extLst>
                </p14:cNvPr>
                <p14:cNvContentPartPr/>
                <p14:nvPr/>
              </p14:nvContentPartPr>
              <p14:xfrm>
                <a:off x="4368852" y="3579599"/>
                <a:ext cx="59040" cy="24480"/>
              </p14:xfrm>
            </p:contentPart>
          </mc:Choice>
          <mc:Fallback>
            <p:pic>
              <p:nvPicPr>
                <p:cNvPr id="4198" name="Ink 4197">
                  <a:extLst>
                    <a:ext uri="{FF2B5EF4-FFF2-40B4-BE49-F238E27FC236}">
                      <a16:creationId xmlns:a16="http://schemas.microsoft.com/office/drawing/2014/main" id="{BFA9D32D-F2C7-4FD1-BC50-EBC871ADBBB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51212" y="3561599"/>
                  <a:ext cx="94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99" name="Ink 4198">
                  <a:extLst>
                    <a:ext uri="{FF2B5EF4-FFF2-40B4-BE49-F238E27FC236}">
                      <a16:creationId xmlns:a16="http://schemas.microsoft.com/office/drawing/2014/main" id="{510B2CD5-2954-4F46-9355-9ABEB62334D5}"/>
                    </a:ext>
                  </a:extLst>
                </p14:cNvPr>
                <p14:cNvContentPartPr/>
                <p14:nvPr/>
              </p14:nvContentPartPr>
              <p14:xfrm>
                <a:off x="4554972" y="3458279"/>
                <a:ext cx="87120" cy="17280"/>
              </p14:xfrm>
            </p:contentPart>
          </mc:Choice>
          <mc:Fallback>
            <p:pic>
              <p:nvPicPr>
                <p:cNvPr id="4199" name="Ink 4198">
                  <a:extLst>
                    <a:ext uri="{FF2B5EF4-FFF2-40B4-BE49-F238E27FC236}">
                      <a16:creationId xmlns:a16="http://schemas.microsoft.com/office/drawing/2014/main" id="{510B2CD5-2954-4F46-9355-9ABEB62334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37332" y="3440639"/>
                  <a:ext cx="122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00" name="Ink 4199">
                  <a:extLst>
                    <a:ext uri="{FF2B5EF4-FFF2-40B4-BE49-F238E27FC236}">
                      <a16:creationId xmlns:a16="http://schemas.microsoft.com/office/drawing/2014/main" id="{B27C507D-F701-422B-B250-C1F2D2AA4B8F}"/>
                    </a:ext>
                  </a:extLst>
                </p14:cNvPr>
                <p14:cNvContentPartPr/>
                <p14:nvPr/>
              </p14:nvContentPartPr>
              <p14:xfrm>
                <a:off x="4584132" y="3516959"/>
                <a:ext cx="86040" cy="10440"/>
              </p14:xfrm>
            </p:contentPart>
          </mc:Choice>
          <mc:Fallback>
            <p:pic>
              <p:nvPicPr>
                <p:cNvPr id="4200" name="Ink 4199">
                  <a:extLst>
                    <a:ext uri="{FF2B5EF4-FFF2-40B4-BE49-F238E27FC236}">
                      <a16:creationId xmlns:a16="http://schemas.microsoft.com/office/drawing/2014/main" id="{B27C507D-F701-422B-B250-C1F2D2AA4B8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66132" y="3498959"/>
                  <a:ext cx="121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201" name="Ink 4200">
                  <a:extLst>
                    <a:ext uri="{FF2B5EF4-FFF2-40B4-BE49-F238E27FC236}">
                      <a16:creationId xmlns:a16="http://schemas.microsoft.com/office/drawing/2014/main" id="{6AB481F3-95CA-4FA1-B6B0-F34727645A1A}"/>
                    </a:ext>
                  </a:extLst>
                </p14:cNvPr>
                <p14:cNvContentPartPr/>
                <p14:nvPr/>
              </p14:nvContentPartPr>
              <p14:xfrm>
                <a:off x="4721652" y="3339839"/>
                <a:ext cx="174240" cy="258480"/>
              </p14:xfrm>
            </p:contentPart>
          </mc:Choice>
          <mc:Fallback>
            <p:pic>
              <p:nvPicPr>
                <p:cNvPr id="4201" name="Ink 4200">
                  <a:extLst>
                    <a:ext uri="{FF2B5EF4-FFF2-40B4-BE49-F238E27FC236}">
                      <a16:creationId xmlns:a16="http://schemas.microsoft.com/office/drawing/2014/main" id="{6AB481F3-95CA-4FA1-B6B0-F34727645A1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703652" y="3322199"/>
                  <a:ext cx="2098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202" name="Ink 4201">
                  <a:extLst>
                    <a:ext uri="{FF2B5EF4-FFF2-40B4-BE49-F238E27FC236}">
                      <a16:creationId xmlns:a16="http://schemas.microsoft.com/office/drawing/2014/main" id="{F1466C09-4F27-4525-BC2A-E7C2142811BF}"/>
                    </a:ext>
                  </a:extLst>
                </p14:cNvPr>
                <p14:cNvContentPartPr/>
                <p14:nvPr/>
              </p14:nvContentPartPr>
              <p14:xfrm>
                <a:off x="4914972" y="3554399"/>
                <a:ext cx="13680" cy="110880"/>
              </p14:xfrm>
            </p:contentPart>
          </mc:Choice>
          <mc:Fallback>
            <p:pic>
              <p:nvPicPr>
                <p:cNvPr id="4202" name="Ink 4201">
                  <a:extLst>
                    <a:ext uri="{FF2B5EF4-FFF2-40B4-BE49-F238E27FC236}">
                      <a16:creationId xmlns:a16="http://schemas.microsoft.com/office/drawing/2014/main" id="{F1466C09-4F27-4525-BC2A-E7C2142811B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96972" y="3536399"/>
                  <a:ext cx="49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203" name="Ink 4202">
                  <a:extLst>
                    <a:ext uri="{FF2B5EF4-FFF2-40B4-BE49-F238E27FC236}">
                      <a16:creationId xmlns:a16="http://schemas.microsoft.com/office/drawing/2014/main" id="{37DB8C4C-C62D-4D6B-8286-12F44962722B}"/>
                    </a:ext>
                  </a:extLst>
                </p14:cNvPr>
                <p14:cNvContentPartPr/>
                <p14:nvPr/>
              </p14:nvContentPartPr>
              <p14:xfrm>
                <a:off x="4916772" y="3502919"/>
                <a:ext cx="93960" cy="171000"/>
              </p14:xfrm>
            </p:contentPart>
          </mc:Choice>
          <mc:Fallback>
            <p:pic>
              <p:nvPicPr>
                <p:cNvPr id="4203" name="Ink 4202">
                  <a:extLst>
                    <a:ext uri="{FF2B5EF4-FFF2-40B4-BE49-F238E27FC236}">
                      <a16:creationId xmlns:a16="http://schemas.microsoft.com/office/drawing/2014/main" id="{37DB8C4C-C62D-4D6B-8286-12F44962722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898772" y="3484919"/>
                  <a:ext cx="129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204" name="Ink 4203">
                  <a:extLst>
                    <a:ext uri="{FF2B5EF4-FFF2-40B4-BE49-F238E27FC236}">
                      <a16:creationId xmlns:a16="http://schemas.microsoft.com/office/drawing/2014/main" id="{0ED65E48-67A5-4025-9731-B02506562F7F}"/>
                    </a:ext>
                  </a:extLst>
                </p14:cNvPr>
                <p14:cNvContentPartPr/>
                <p14:nvPr/>
              </p14:nvContentPartPr>
              <p14:xfrm>
                <a:off x="5036652" y="3495359"/>
                <a:ext cx="109800" cy="183600"/>
              </p14:xfrm>
            </p:contentPart>
          </mc:Choice>
          <mc:Fallback>
            <p:pic>
              <p:nvPicPr>
                <p:cNvPr id="4204" name="Ink 4203">
                  <a:extLst>
                    <a:ext uri="{FF2B5EF4-FFF2-40B4-BE49-F238E27FC236}">
                      <a16:creationId xmlns:a16="http://schemas.microsoft.com/office/drawing/2014/main" id="{0ED65E48-67A5-4025-9731-B02506562F7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19012" y="3477359"/>
                  <a:ext cx="145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205" name="Ink 4204">
                  <a:extLst>
                    <a:ext uri="{FF2B5EF4-FFF2-40B4-BE49-F238E27FC236}">
                      <a16:creationId xmlns:a16="http://schemas.microsoft.com/office/drawing/2014/main" id="{293669D0-88EB-4F85-9EC3-2CBA8CD95119}"/>
                    </a:ext>
                  </a:extLst>
                </p14:cNvPr>
                <p14:cNvContentPartPr/>
                <p14:nvPr/>
              </p14:nvContentPartPr>
              <p14:xfrm>
                <a:off x="5065812" y="3565559"/>
                <a:ext cx="74160" cy="24480"/>
              </p14:xfrm>
            </p:contentPart>
          </mc:Choice>
          <mc:Fallback>
            <p:pic>
              <p:nvPicPr>
                <p:cNvPr id="4205" name="Ink 4204">
                  <a:extLst>
                    <a:ext uri="{FF2B5EF4-FFF2-40B4-BE49-F238E27FC236}">
                      <a16:creationId xmlns:a16="http://schemas.microsoft.com/office/drawing/2014/main" id="{293669D0-88EB-4F85-9EC3-2CBA8CD9511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48172" y="3547559"/>
                  <a:ext cx="109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206" name="Ink 4205">
                  <a:extLst>
                    <a:ext uri="{FF2B5EF4-FFF2-40B4-BE49-F238E27FC236}">
                      <a16:creationId xmlns:a16="http://schemas.microsoft.com/office/drawing/2014/main" id="{9EE91B9E-E14C-41A6-A3C0-92514CA21BD8}"/>
                    </a:ext>
                  </a:extLst>
                </p14:cNvPr>
                <p14:cNvContentPartPr/>
                <p14:nvPr/>
              </p14:nvContentPartPr>
              <p14:xfrm>
                <a:off x="5212332" y="3493559"/>
                <a:ext cx="138960" cy="2880"/>
              </p14:xfrm>
            </p:contentPart>
          </mc:Choice>
          <mc:Fallback>
            <p:pic>
              <p:nvPicPr>
                <p:cNvPr id="4206" name="Ink 4205">
                  <a:extLst>
                    <a:ext uri="{FF2B5EF4-FFF2-40B4-BE49-F238E27FC236}">
                      <a16:creationId xmlns:a16="http://schemas.microsoft.com/office/drawing/2014/main" id="{9EE91B9E-E14C-41A6-A3C0-92514CA21BD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94332" y="3475559"/>
                  <a:ext cx="174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207" name="Ink 4206">
                  <a:extLst>
                    <a:ext uri="{FF2B5EF4-FFF2-40B4-BE49-F238E27FC236}">
                      <a16:creationId xmlns:a16="http://schemas.microsoft.com/office/drawing/2014/main" id="{19DBC6CD-94E0-42FC-8815-2C5F88D882B9}"/>
                    </a:ext>
                  </a:extLst>
                </p14:cNvPr>
                <p14:cNvContentPartPr/>
                <p14:nvPr/>
              </p14:nvContentPartPr>
              <p14:xfrm>
                <a:off x="5249772" y="3424439"/>
                <a:ext cx="22320" cy="150840"/>
              </p14:xfrm>
            </p:contentPart>
          </mc:Choice>
          <mc:Fallback>
            <p:pic>
              <p:nvPicPr>
                <p:cNvPr id="4207" name="Ink 4206">
                  <a:extLst>
                    <a:ext uri="{FF2B5EF4-FFF2-40B4-BE49-F238E27FC236}">
                      <a16:creationId xmlns:a16="http://schemas.microsoft.com/office/drawing/2014/main" id="{19DBC6CD-94E0-42FC-8815-2C5F88D882B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31772" y="3406799"/>
                  <a:ext cx="57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208" name="Ink 4207">
                  <a:extLst>
                    <a:ext uri="{FF2B5EF4-FFF2-40B4-BE49-F238E27FC236}">
                      <a16:creationId xmlns:a16="http://schemas.microsoft.com/office/drawing/2014/main" id="{D732E739-3452-4D95-80F5-06ABAF339006}"/>
                    </a:ext>
                  </a:extLst>
                </p14:cNvPr>
                <p14:cNvContentPartPr/>
                <p14:nvPr/>
              </p14:nvContentPartPr>
              <p14:xfrm>
                <a:off x="5422572" y="3329759"/>
                <a:ext cx="101160" cy="284760"/>
              </p14:xfrm>
            </p:contentPart>
          </mc:Choice>
          <mc:Fallback>
            <p:pic>
              <p:nvPicPr>
                <p:cNvPr id="4208" name="Ink 4207">
                  <a:extLst>
                    <a:ext uri="{FF2B5EF4-FFF2-40B4-BE49-F238E27FC236}">
                      <a16:creationId xmlns:a16="http://schemas.microsoft.com/office/drawing/2014/main" id="{D732E739-3452-4D95-80F5-06ABAF33900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04932" y="3311759"/>
                  <a:ext cx="1368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209" name="Ink 4208">
                  <a:extLst>
                    <a:ext uri="{FF2B5EF4-FFF2-40B4-BE49-F238E27FC236}">
                      <a16:creationId xmlns:a16="http://schemas.microsoft.com/office/drawing/2014/main" id="{DBDAD0A9-73B0-496F-9E10-E8D3A13F2B1A}"/>
                    </a:ext>
                  </a:extLst>
                </p14:cNvPr>
                <p14:cNvContentPartPr/>
                <p14:nvPr/>
              </p14:nvContentPartPr>
              <p14:xfrm>
                <a:off x="5574852" y="3511919"/>
                <a:ext cx="94680" cy="132840"/>
              </p14:xfrm>
            </p:contentPart>
          </mc:Choice>
          <mc:Fallback>
            <p:pic>
              <p:nvPicPr>
                <p:cNvPr id="4209" name="Ink 4208">
                  <a:extLst>
                    <a:ext uri="{FF2B5EF4-FFF2-40B4-BE49-F238E27FC236}">
                      <a16:creationId xmlns:a16="http://schemas.microsoft.com/office/drawing/2014/main" id="{DBDAD0A9-73B0-496F-9E10-E8D3A13F2B1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56852" y="3493919"/>
                  <a:ext cx="130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210" name="Ink 4209">
                  <a:extLst>
                    <a:ext uri="{FF2B5EF4-FFF2-40B4-BE49-F238E27FC236}">
                      <a16:creationId xmlns:a16="http://schemas.microsoft.com/office/drawing/2014/main" id="{6CA30FBF-6236-4464-B754-036F2E4027B8}"/>
                    </a:ext>
                  </a:extLst>
                </p14:cNvPr>
                <p14:cNvContentPartPr/>
                <p14:nvPr/>
              </p14:nvContentPartPr>
              <p14:xfrm>
                <a:off x="5699772" y="3504719"/>
                <a:ext cx="20880" cy="119160"/>
              </p14:xfrm>
            </p:contentPart>
          </mc:Choice>
          <mc:Fallback>
            <p:pic>
              <p:nvPicPr>
                <p:cNvPr id="4210" name="Ink 4209">
                  <a:extLst>
                    <a:ext uri="{FF2B5EF4-FFF2-40B4-BE49-F238E27FC236}">
                      <a16:creationId xmlns:a16="http://schemas.microsoft.com/office/drawing/2014/main" id="{6CA30FBF-6236-4464-B754-036F2E4027B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81772" y="3486719"/>
                  <a:ext cx="56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211" name="Ink 4210">
                  <a:extLst>
                    <a:ext uri="{FF2B5EF4-FFF2-40B4-BE49-F238E27FC236}">
                      <a16:creationId xmlns:a16="http://schemas.microsoft.com/office/drawing/2014/main" id="{65B5CEF7-ECB9-4257-B799-9B7FFD29879B}"/>
                    </a:ext>
                  </a:extLst>
                </p14:cNvPr>
                <p14:cNvContentPartPr/>
                <p14:nvPr/>
              </p14:nvContentPartPr>
              <p14:xfrm>
                <a:off x="5697252" y="3474119"/>
                <a:ext cx="101520" cy="177840"/>
              </p14:xfrm>
            </p:contentPart>
          </mc:Choice>
          <mc:Fallback>
            <p:pic>
              <p:nvPicPr>
                <p:cNvPr id="4211" name="Ink 4210">
                  <a:extLst>
                    <a:ext uri="{FF2B5EF4-FFF2-40B4-BE49-F238E27FC236}">
                      <a16:creationId xmlns:a16="http://schemas.microsoft.com/office/drawing/2014/main" id="{65B5CEF7-ECB9-4257-B799-9B7FFD29879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79612" y="3456119"/>
                  <a:ext cx="13716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4231" name="Ink 4230">
                <a:extLst>
                  <a:ext uri="{FF2B5EF4-FFF2-40B4-BE49-F238E27FC236}">
                    <a16:creationId xmlns:a16="http://schemas.microsoft.com/office/drawing/2014/main" id="{A5F93E6F-56FA-4B77-ABAC-DB5313AB3DA0}"/>
                  </a:ext>
                </a:extLst>
              </p14:cNvPr>
              <p14:cNvContentPartPr/>
              <p14:nvPr/>
            </p14:nvContentPartPr>
            <p14:xfrm>
              <a:off x="7104492" y="3883799"/>
              <a:ext cx="140760" cy="243360"/>
            </p14:xfrm>
          </p:contentPart>
        </mc:Choice>
        <mc:Fallback>
          <p:pic>
            <p:nvPicPr>
              <p:cNvPr id="4231" name="Ink 4230">
                <a:extLst>
                  <a:ext uri="{FF2B5EF4-FFF2-40B4-BE49-F238E27FC236}">
                    <a16:creationId xmlns:a16="http://schemas.microsoft.com/office/drawing/2014/main" id="{A5F93E6F-56FA-4B77-ABAC-DB5313AB3DA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086852" y="3866159"/>
                <a:ext cx="176400" cy="279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0ECCC91B-9ECD-4804-A241-602CA2EF9204}"/>
              </a:ext>
            </a:extLst>
          </p:cNvPr>
          <p:cNvPicPr>
            <a:picLocks noChangeAspect="1"/>
          </p:cNvPicPr>
          <p:nvPr/>
        </p:nvPicPr>
        <p:blipFill rotWithShape="1"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9"/>
          <a:stretch/>
        </p:blipFill>
        <p:spPr>
          <a:xfrm>
            <a:off x="129424" y="5354673"/>
            <a:ext cx="10515601" cy="1385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A9E9BC-B26E-42FD-B32E-F45DACA3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80" y="365125"/>
            <a:ext cx="10870220" cy="1325563"/>
          </a:xfrm>
        </p:spPr>
        <p:txBody>
          <a:bodyPr/>
          <a:lstStyle/>
          <a:p>
            <a:r>
              <a:rPr lang="en-US" b="1" dirty="0"/>
              <a:t>Useful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0F31A-6325-4301-9A58-8DB3F8B2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9</a:t>
            </a:fld>
            <a:endParaRPr lang="en-US"/>
          </a:p>
        </p:txBody>
      </p:sp>
      <p:pic>
        <p:nvPicPr>
          <p:cNvPr id="19" name="Picture 18" descr="Text, letter&#10;&#10;Description automatically generated">
            <a:extLst>
              <a:ext uri="{FF2B5EF4-FFF2-40B4-BE49-F238E27FC236}">
                <a16:creationId xmlns:a16="http://schemas.microsoft.com/office/drawing/2014/main" id="{8D29F5C9-F278-449F-A653-F792C2248AE9}"/>
              </a:ext>
            </a:extLst>
          </p:cNvPr>
          <p:cNvPicPr>
            <a:picLocks noChangeAspect="1"/>
          </p:cNvPicPr>
          <p:nvPr/>
        </p:nvPicPr>
        <p:blipFill rotWithShape="1"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33" b="40722"/>
          <a:stretch/>
        </p:blipFill>
        <p:spPr>
          <a:xfrm>
            <a:off x="113382" y="4267897"/>
            <a:ext cx="5567770" cy="15511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213" name="Ink 4212">
                <a:extLst>
                  <a:ext uri="{FF2B5EF4-FFF2-40B4-BE49-F238E27FC236}">
                    <a16:creationId xmlns:a16="http://schemas.microsoft.com/office/drawing/2014/main" id="{1232DCAE-08CC-474A-9697-C551EDEB84B6}"/>
                  </a:ext>
                </a:extLst>
              </p14:cNvPr>
              <p14:cNvContentPartPr/>
              <p14:nvPr/>
            </p14:nvContentPartPr>
            <p14:xfrm>
              <a:off x="5660172" y="5606759"/>
              <a:ext cx="1243800" cy="1072800"/>
            </p14:xfrm>
          </p:contentPart>
        </mc:Choice>
        <mc:Fallback>
          <p:pic>
            <p:nvPicPr>
              <p:cNvPr id="4213" name="Ink 4212">
                <a:extLst>
                  <a:ext uri="{FF2B5EF4-FFF2-40B4-BE49-F238E27FC236}">
                    <a16:creationId xmlns:a16="http://schemas.microsoft.com/office/drawing/2014/main" id="{1232DCAE-08CC-474A-9697-C551EDEB84B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2172" y="5588759"/>
                <a:ext cx="1279440" cy="110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50" name="Group 4249">
            <a:extLst>
              <a:ext uri="{FF2B5EF4-FFF2-40B4-BE49-F238E27FC236}">
                <a16:creationId xmlns:a16="http://schemas.microsoft.com/office/drawing/2014/main" id="{B379C9B6-AE46-472C-8190-73A2D5E50CB6}"/>
              </a:ext>
            </a:extLst>
          </p:cNvPr>
          <p:cNvGrpSpPr/>
          <p:nvPr/>
        </p:nvGrpSpPr>
        <p:grpSpPr>
          <a:xfrm>
            <a:off x="6626957" y="2920532"/>
            <a:ext cx="173160" cy="211680"/>
            <a:chOff x="6626957" y="2920532"/>
            <a:chExt cx="17316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248" name="Ink 4247">
                  <a:extLst>
                    <a:ext uri="{FF2B5EF4-FFF2-40B4-BE49-F238E27FC236}">
                      <a16:creationId xmlns:a16="http://schemas.microsoft.com/office/drawing/2014/main" id="{FBC6C89C-4755-452F-9B81-9F0A39865012}"/>
                    </a:ext>
                  </a:extLst>
                </p14:cNvPr>
                <p14:cNvContentPartPr/>
                <p14:nvPr/>
              </p14:nvContentPartPr>
              <p14:xfrm>
                <a:off x="6626957" y="3012332"/>
                <a:ext cx="173160" cy="6480"/>
              </p14:xfrm>
            </p:contentPart>
          </mc:Choice>
          <mc:Fallback>
            <p:pic>
              <p:nvPicPr>
                <p:cNvPr id="4248" name="Ink 4247">
                  <a:extLst>
                    <a:ext uri="{FF2B5EF4-FFF2-40B4-BE49-F238E27FC236}">
                      <a16:creationId xmlns:a16="http://schemas.microsoft.com/office/drawing/2014/main" id="{FBC6C89C-4755-452F-9B81-9F0A3986501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09317" y="2994332"/>
                  <a:ext cx="208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249" name="Ink 4248">
                  <a:extLst>
                    <a:ext uri="{FF2B5EF4-FFF2-40B4-BE49-F238E27FC236}">
                      <a16:creationId xmlns:a16="http://schemas.microsoft.com/office/drawing/2014/main" id="{3204A701-AEF6-4C4F-8AD1-BCEA9B18EC5C}"/>
                    </a:ext>
                  </a:extLst>
                </p14:cNvPr>
                <p14:cNvContentPartPr/>
                <p14:nvPr/>
              </p14:nvContentPartPr>
              <p14:xfrm>
                <a:off x="6695357" y="2920532"/>
                <a:ext cx="3960" cy="211680"/>
              </p14:xfrm>
            </p:contentPart>
          </mc:Choice>
          <mc:Fallback>
            <p:pic>
              <p:nvPicPr>
                <p:cNvPr id="4249" name="Ink 4248">
                  <a:extLst>
                    <a:ext uri="{FF2B5EF4-FFF2-40B4-BE49-F238E27FC236}">
                      <a16:creationId xmlns:a16="http://schemas.microsoft.com/office/drawing/2014/main" id="{3204A701-AEF6-4C4F-8AD1-BCEA9B18EC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77717" y="2902532"/>
                  <a:ext cx="39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251" name="Ink 4250">
                <a:extLst>
                  <a:ext uri="{FF2B5EF4-FFF2-40B4-BE49-F238E27FC236}">
                    <a16:creationId xmlns:a16="http://schemas.microsoft.com/office/drawing/2014/main" id="{9F6ECAD7-8B40-4879-9482-325BF3546924}"/>
                  </a:ext>
                </a:extLst>
              </p14:cNvPr>
              <p14:cNvContentPartPr/>
              <p14:nvPr/>
            </p14:nvContentPartPr>
            <p14:xfrm>
              <a:off x="5991557" y="3369452"/>
              <a:ext cx="166680" cy="20160"/>
            </p14:xfrm>
          </p:contentPart>
        </mc:Choice>
        <mc:Fallback>
          <p:pic>
            <p:nvPicPr>
              <p:cNvPr id="4251" name="Ink 4250">
                <a:extLst>
                  <a:ext uri="{FF2B5EF4-FFF2-40B4-BE49-F238E27FC236}">
                    <a16:creationId xmlns:a16="http://schemas.microsoft.com/office/drawing/2014/main" id="{9F6ECAD7-8B40-4879-9482-325BF354692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73917" y="3351452"/>
                <a:ext cx="20232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58" name="Group 4257">
            <a:extLst>
              <a:ext uri="{FF2B5EF4-FFF2-40B4-BE49-F238E27FC236}">
                <a16:creationId xmlns:a16="http://schemas.microsoft.com/office/drawing/2014/main" id="{EB92B4C7-E3CB-4112-8CF7-6F87D634505B}"/>
              </a:ext>
            </a:extLst>
          </p:cNvPr>
          <p:cNvGrpSpPr/>
          <p:nvPr/>
        </p:nvGrpSpPr>
        <p:grpSpPr>
          <a:xfrm>
            <a:off x="6073997" y="2869772"/>
            <a:ext cx="393840" cy="403560"/>
            <a:chOff x="6073997" y="2869772"/>
            <a:chExt cx="39384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252" name="Ink 4251">
                  <a:extLst>
                    <a:ext uri="{FF2B5EF4-FFF2-40B4-BE49-F238E27FC236}">
                      <a16:creationId xmlns:a16="http://schemas.microsoft.com/office/drawing/2014/main" id="{3C0B9E8A-0C4B-4995-A9F8-6FCED55734CE}"/>
                    </a:ext>
                  </a:extLst>
                </p14:cNvPr>
                <p14:cNvContentPartPr/>
                <p14:nvPr/>
              </p14:nvContentPartPr>
              <p14:xfrm>
                <a:off x="6073997" y="2869772"/>
                <a:ext cx="172440" cy="311760"/>
              </p14:xfrm>
            </p:contentPart>
          </mc:Choice>
          <mc:Fallback>
            <p:pic>
              <p:nvPicPr>
                <p:cNvPr id="4252" name="Ink 4251">
                  <a:extLst>
                    <a:ext uri="{FF2B5EF4-FFF2-40B4-BE49-F238E27FC236}">
                      <a16:creationId xmlns:a16="http://schemas.microsoft.com/office/drawing/2014/main" id="{3C0B9E8A-0C4B-4995-A9F8-6FCED55734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56357" y="2851772"/>
                  <a:ext cx="2080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253" name="Ink 4252">
                  <a:extLst>
                    <a:ext uri="{FF2B5EF4-FFF2-40B4-BE49-F238E27FC236}">
                      <a16:creationId xmlns:a16="http://schemas.microsoft.com/office/drawing/2014/main" id="{3557215C-9BA7-46F9-9173-3ED7C58DDB26}"/>
                    </a:ext>
                  </a:extLst>
                </p14:cNvPr>
                <p14:cNvContentPartPr/>
                <p14:nvPr/>
              </p14:nvContentPartPr>
              <p14:xfrm>
                <a:off x="6242477" y="3091892"/>
                <a:ext cx="81720" cy="9360"/>
              </p14:xfrm>
            </p:contentPart>
          </mc:Choice>
          <mc:Fallback>
            <p:pic>
              <p:nvPicPr>
                <p:cNvPr id="4253" name="Ink 4252">
                  <a:extLst>
                    <a:ext uri="{FF2B5EF4-FFF2-40B4-BE49-F238E27FC236}">
                      <a16:creationId xmlns:a16="http://schemas.microsoft.com/office/drawing/2014/main" id="{3557215C-9BA7-46F9-9173-3ED7C58DDB2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24477" y="3074252"/>
                  <a:ext cx="117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254" name="Ink 4253">
                  <a:extLst>
                    <a:ext uri="{FF2B5EF4-FFF2-40B4-BE49-F238E27FC236}">
                      <a16:creationId xmlns:a16="http://schemas.microsoft.com/office/drawing/2014/main" id="{F63F89A2-6328-480A-A0A4-3E42A26B51DF}"/>
                    </a:ext>
                  </a:extLst>
                </p14:cNvPr>
                <p14:cNvContentPartPr/>
                <p14:nvPr/>
              </p14:nvContentPartPr>
              <p14:xfrm>
                <a:off x="6236717" y="3082892"/>
                <a:ext cx="83160" cy="177840"/>
              </p14:xfrm>
            </p:contentPart>
          </mc:Choice>
          <mc:Fallback>
            <p:pic>
              <p:nvPicPr>
                <p:cNvPr id="4254" name="Ink 4253">
                  <a:extLst>
                    <a:ext uri="{FF2B5EF4-FFF2-40B4-BE49-F238E27FC236}">
                      <a16:creationId xmlns:a16="http://schemas.microsoft.com/office/drawing/2014/main" id="{F63F89A2-6328-480A-A0A4-3E42A26B51D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18717" y="3064892"/>
                  <a:ext cx="118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255" name="Ink 4254">
                  <a:extLst>
                    <a:ext uri="{FF2B5EF4-FFF2-40B4-BE49-F238E27FC236}">
                      <a16:creationId xmlns:a16="http://schemas.microsoft.com/office/drawing/2014/main" id="{D0832910-A795-4062-B61D-011A6D900416}"/>
                    </a:ext>
                  </a:extLst>
                </p14:cNvPr>
                <p14:cNvContentPartPr/>
                <p14:nvPr/>
              </p14:nvContentPartPr>
              <p14:xfrm>
                <a:off x="6234197" y="3155252"/>
                <a:ext cx="71640" cy="12960"/>
              </p14:xfrm>
            </p:contentPart>
          </mc:Choice>
          <mc:Fallback>
            <p:pic>
              <p:nvPicPr>
                <p:cNvPr id="4255" name="Ink 4254">
                  <a:extLst>
                    <a:ext uri="{FF2B5EF4-FFF2-40B4-BE49-F238E27FC236}">
                      <a16:creationId xmlns:a16="http://schemas.microsoft.com/office/drawing/2014/main" id="{D0832910-A795-4062-B61D-011A6D9004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16197" y="3137612"/>
                  <a:ext cx="107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256" name="Ink 4255">
                  <a:extLst>
                    <a:ext uri="{FF2B5EF4-FFF2-40B4-BE49-F238E27FC236}">
                      <a16:creationId xmlns:a16="http://schemas.microsoft.com/office/drawing/2014/main" id="{7D4C4293-B82F-478A-9C40-D3AAFBC39F6F}"/>
                    </a:ext>
                  </a:extLst>
                </p14:cNvPr>
                <p14:cNvContentPartPr/>
                <p14:nvPr/>
              </p14:nvContentPartPr>
              <p14:xfrm>
                <a:off x="6379637" y="3078932"/>
                <a:ext cx="8640" cy="179280"/>
              </p14:xfrm>
            </p:contentPart>
          </mc:Choice>
          <mc:Fallback>
            <p:pic>
              <p:nvPicPr>
                <p:cNvPr id="4256" name="Ink 4255">
                  <a:extLst>
                    <a:ext uri="{FF2B5EF4-FFF2-40B4-BE49-F238E27FC236}">
                      <a16:creationId xmlns:a16="http://schemas.microsoft.com/office/drawing/2014/main" id="{7D4C4293-B82F-478A-9C40-D3AAFBC39F6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61997" y="3060932"/>
                  <a:ext cx="44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257" name="Ink 4256">
                  <a:extLst>
                    <a:ext uri="{FF2B5EF4-FFF2-40B4-BE49-F238E27FC236}">
                      <a16:creationId xmlns:a16="http://schemas.microsoft.com/office/drawing/2014/main" id="{A27A0075-5831-443F-A7AF-4DE3DDF3E686}"/>
                    </a:ext>
                  </a:extLst>
                </p14:cNvPr>
                <p14:cNvContentPartPr/>
                <p14:nvPr/>
              </p14:nvContentPartPr>
              <p14:xfrm>
                <a:off x="6379637" y="3083612"/>
                <a:ext cx="88200" cy="189720"/>
              </p14:xfrm>
            </p:contentPart>
          </mc:Choice>
          <mc:Fallback>
            <p:pic>
              <p:nvPicPr>
                <p:cNvPr id="4257" name="Ink 4256">
                  <a:extLst>
                    <a:ext uri="{FF2B5EF4-FFF2-40B4-BE49-F238E27FC236}">
                      <a16:creationId xmlns:a16="http://schemas.microsoft.com/office/drawing/2014/main" id="{A27A0075-5831-443F-A7AF-4DE3DDF3E6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61997" y="3065612"/>
                  <a:ext cx="1238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4" name="Group 4263">
            <a:extLst>
              <a:ext uri="{FF2B5EF4-FFF2-40B4-BE49-F238E27FC236}">
                <a16:creationId xmlns:a16="http://schemas.microsoft.com/office/drawing/2014/main" id="{A40A12E9-D6F8-4630-B807-451D3CE1F9C4}"/>
              </a:ext>
            </a:extLst>
          </p:cNvPr>
          <p:cNvGrpSpPr/>
          <p:nvPr/>
        </p:nvGrpSpPr>
        <p:grpSpPr>
          <a:xfrm>
            <a:off x="5751437" y="4252172"/>
            <a:ext cx="424800" cy="355320"/>
            <a:chOff x="5751437" y="4252172"/>
            <a:chExt cx="42480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260" name="Ink 4259">
                  <a:extLst>
                    <a:ext uri="{FF2B5EF4-FFF2-40B4-BE49-F238E27FC236}">
                      <a16:creationId xmlns:a16="http://schemas.microsoft.com/office/drawing/2014/main" id="{EEC0C09B-C0BC-4D38-B84A-2AE5522ACB78}"/>
                    </a:ext>
                  </a:extLst>
                </p14:cNvPr>
                <p14:cNvContentPartPr/>
                <p14:nvPr/>
              </p14:nvContentPartPr>
              <p14:xfrm>
                <a:off x="5751437" y="4252172"/>
                <a:ext cx="177840" cy="258840"/>
              </p14:xfrm>
            </p:contentPart>
          </mc:Choice>
          <mc:Fallback>
            <p:pic>
              <p:nvPicPr>
                <p:cNvPr id="4260" name="Ink 4259">
                  <a:extLst>
                    <a:ext uri="{FF2B5EF4-FFF2-40B4-BE49-F238E27FC236}">
                      <a16:creationId xmlns:a16="http://schemas.microsoft.com/office/drawing/2014/main" id="{EEC0C09B-C0BC-4D38-B84A-2AE5522ACB7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33797" y="4234532"/>
                  <a:ext cx="213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261" name="Ink 4260">
                  <a:extLst>
                    <a:ext uri="{FF2B5EF4-FFF2-40B4-BE49-F238E27FC236}">
                      <a16:creationId xmlns:a16="http://schemas.microsoft.com/office/drawing/2014/main" id="{F7D5376D-A8AB-4B7F-8D7E-BF740B848FA6}"/>
                    </a:ext>
                  </a:extLst>
                </p14:cNvPr>
                <p14:cNvContentPartPr/>
                <p14:nvPr/>
              </p14:nvContentPartPr>
              <p14:xfrm>
                <a:off x="5914877" y="4466732"/>
                <a:ext cx="12240" cy="124560"/>
              </p14:xfrm>
            </p:contentPart>
          </mc:Choice>
          <mc:Fallback>
            <p:pic>
              <p:nvPicPr>
                <p:cNvPr id="4261" name="Ink 4260">
                  <a:extLst>
                    <a:ext uri="{FF2B5EF4-FFF2-40B4-BE49-F238E27FC236}">
                      <a16:creationId xmlns:a16="http://schemas.microsoft.com/office/drawing/2014/main" id="{F7D5376D-A8AB-4B7F-8D7E-BF740B848FA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97237" y="4448732"/>
                  <a:ext cx="47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262" name="Ink 4261">
                  <a:extLst>
                    <a:ext uri="{FF2B5EF4-FFF2-40B4-BE49-F238E27FC236}">
                      <a16:creationId xmlns:a16="http://schemas.microsoft.com/office/drawing/2014/main" id="{C3882ED4-AFC2-4B17-95EB-7E4EFBC620A5}"/>
                    </a:ext>
                  </a:extLst>
                </p14:cNvPr>
                <p14:cNvContentPartPr/>
                <p14:nvPr/>
              </p14:nvContentPartPr>
              <p14:xfrm>
                <a:off x="5923517" y="4440812"/>
                <a:ext cx="101880" cy="166680"/>
              </p14:xfrm>
            </p:contentPart>
          </mc:Choice>
          <mc:Fallback>
            <p:pic>
              <p:nvPicPr>
                <p:cNvPr id="4262" name="Ink 4261">
                  <a:extLst>
                    <a:ext uri="{FF2B5EF4-FFF2-40B4-BE49-F238E27FC236}">
                      <a16:creationId xmlns:a16="http://schemas.microsoft.com/office/drawing/2014/main" id="{C3882ED4-AFC2-4B17-95EB-7E4EFBC620A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05877" y="4423172"/>
                  <a:ext cx="137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263" name="Ink 4262">
                  <a:extLst>
                    <a:ext uri="{FF2B5EF4-FFF2-40B4-BE49-F238E27FC236}">
                      <a16:creationId xmlns:a16="http://schemas.microsoft.com/office/drawing/2014/main" id="{384C1736-CF14-4C9E-9679-447ECCAB2DA1}"/>
                    </a:ext>
                  </a:extLst>
                </p14:cNvPr>
                <p14:cNvContentPartPr/>
                <p14:nvPr/>
              </p14:nvContentPartPr>
              <p14:xfrm>
                <a:off x="6065717" y="4450892"/>
                <a:ext cx="110520" cy="128880"/>
              </p14:xfrm>
            </p:contentPart>
          </mc:Choice>
          <mc:Fallback>
            <p:pic>
              <p:nvPicPr>
                <p:cNvPr id="4263" name="Ink 4262">
                  <a:extLst>
                    <a:ext uri="{FF2B5EF4-FFF2-40B4-BE49-F238E27FC236}">
                      <a16:creationId xmlns:a16="http://schemas.microsoft.com/office/drawing/2014/main" id="{384C1736-CF14-4C9E-9679-447ECCAB2D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48077" y="4433252"/>
                  <a:ext cx="14616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8" name="Group 4267">
            <a:extLst>
              <a:ext uri="{FF2B5EF4-FFF2-40B4-BE49-F238E27FC236}">
                <a16:creationId xmlns:a16="http://schemas.microsoft.com/office/drawing/2014/main" id="{795C1DB7-F7AD-4756-9B7D-8E0C60A8FE5C}"/>
              </a:ext>
            </a:extLst>
          </p:cNvPr>
          <p:cNvGrpSpPr/>
          <p:nvPr/>
        </p:nvGrpSpPr>
        <p:grpSpPr>
          <a:xfrm>
            <a:off x="7253695" y="4048772"/>
            <a:ext cx="282600" cy="177120"/>
            <a:chOff x="7253695" y="4048772"/>
            <a:chExt cx="28260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265" name="Ink 4264">
                  <a:extLst>
                    <a:ext uri="{FF2B5EF4-FFF2-40B4-BE49-F238E27FC236}">
                      <a16:creationId xmlns:a16="http://schemas.microsoft.com/office/drawing/2014/main" id="{F44EBE2E-6712-45DE-ACD7-1058A6F0B765}"/>
                    </a:ext>
                  </a:extLst>
                </p14:cNvPr>
                <p14:cNvContentPartPr/>
                <p14:nvPr/>
              </p14:nvContentPartPr>
              <p14:xfrm>
                <a:off x="7253695" y="4048772"/>
                <a:ext cx="107640" cy="177120"/>
              </p14:xfrm>
            </p:contentPart>
          </mc:Choice>
          <mc:Fallback>
            <p:pic>
              <p:nvPicPr>
                <p:cNvPr id="4265" name="Ink 4264">
                  <a:extLst>
                    <a:ext uri="{FF2B5EF4-FFF2-40B4-BE49-F238E27FC236}">
                      <a16:creationId xmlns:a16="http://schemas.microsoft.com/office/drawing/2014/main" id="{F44EBE2E-6712-45DE-ACD7-1058A6F0B76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36055" y="4031132"/>
                  <a:ext cx="143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266" name="Ink 4265">
                  <a:extLst>
                    <a:ext uri="{FF2B5EF4-FFF2-40B4-BE49-F238E27FC236}">
                      <a16:creationId xmlns:a16="http://schemas.microsoft.com/office/drawing/2014/main" id="{93CA953B-5DF6-47F8-8E1C-01369E8528C5}"/>
                    </a:ext>
                  </a:extLst>
                </p14:cNvPr>
                <p14:cNvContentPartPr/>
                <p14:nvPr/>
              </p14:nvContentPartPr>
              <p14:xfrm>
                <a:off x="7261255" y="4137692"/>
                <a:ext cx="92520" cy="18720"/>
              </p14:xfrm>
            </p:contentPart>
          </mc:Choice>
          <mc:Fallback>
            <p:pic>
              <p:nvPicPr>
                <p:cNvPr id="4266" name="Ink 4265">
                  <a:extLst>
                    <a:ext uri="{FF2B5EF4-FFF2-40B4-BE49-F238E27FC236}">
                      <a16:creationId xmlns:a16="http://schemas.microsoft.com/office/drawing/2014/main" id="{93CA953B-5DF6-47F8-8E1C-01369E8528C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43615" y="4120052"/>
                  <a:ext cx="128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267" name="Ink 4266">
                  <a:extLst>
                    <a:ext uri="{FF2B5EF4-FFF2-40B4-BE49-F238E27FC236}">
                      <a16:creationId xmlns:a16="http://schemas.microsoft.com/office/drawing/2014/main" id="{5E084301-D1F4-4F7E-9A71-2D8C66FB76F4}"/>
                    </a:ext>
                  </a:extLst>
                </p14:cNvPr>
                <p14:cNvContentPartPr/>
                <p14:nvPr/>
              </p14:nvContentPartPr>
              <p14:xfrm>
                <a:off x="7399855" y="4060292"/>
                <a:ext cx="136440" cy="154800"/>
              </p14:xfrm>
            </p:contentPart>
          </mc:Choice>
          <mc:Fallback>
            <p:pic>
              <p:nvPicPr>
                <p:cNvPr id="4267" name="Ink 4266">
                  <a:extLst>
                    <a:ext uri="{FF2B5EF4-FFF2-40B4-BE49-F238E27FC236}">
                      <a16:creationId xmlns:a16="http://schemas.microsoft.com/office/drawing/2014/main" id="{5E084301-D1F4-4F7E-9A71-2D8C66FB76F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2215" y="4042292"/>
                  <a:ext cx="17208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0" name="Group 4289">
            <a:extLst>
              <a:ext uri="{FF2B5EF4-FFF2-40B4-BE49-F238E27FC236}">
                <a16:creationId xmlns:a16="http://schemas.microsoft.com/office/drawing/2014/main" id="{315FFF0D-9DD2-4E60-9F66-EF571AB85725}"/>
              </a:ext>
            </a:extLst>
          </p:cNvPr>
          <p:cNvGrpSpPr/>
          <p:nvPr/>
        </p:nvGrpSpPr>
        <p:grpSpPr>
          <a:xfrm>
            <a:off x="3403972" y="2691932"/>
            <a:ext cx="1935000" cy="411840"/>
            <a:chOff x="3403972" y="2691932"/>
            <a:chExt cx="193500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269" name="Ink 4268">
                  <a:extLst>
                    <a:ext uri="{FF2B5EF4-FFF2-40B4-BE49-F238E27FC236}">
                      <a16:creationId xmlns:a16="http://schemas.microsoft.com/office/drawing/2014/main" id="{06D769D6-C4F6-4CFC-B285-30F535D9C726}"/>
                    </a:ext>
                  </a:extLst>
                </p14:cNvPr>
                <p14:cNvContentPartPr/>
                <p14:nvPr/>
              </p14:nvContentPartPr>
              <p14:xfrm>
                <a:off x="3403972" y="2691932"/>
                <a:ext cx="234360" cy="297360"/>
              </p14:xfrm>
            </p:contentPart>
          </mc:Choice>
          <mc:Fallback>
            <p:pic>
              <p:nvPicPr>
                <p:cNvPr id="4269" name="Ink 4268">
                  <a:extLst>
                    <a:ext uri="{FF2B5EF4-FFF2-40B4-BE49-F238E27FC236}">
                      <a16:creationId xmlns:a16="http://schemas.microsoft.com/office/drawing/2014/main" id="{06D769D6-C4F6-4CFC-B285-30F535D9C72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85972" y="2674292"/>
                  <a:ext cx="270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270" name="Ink 4269">
                  <a:extLst>
                    <a:ext uri="{FF2B5EF4-FFF2-40B4-BE49-F238E27FC236}">
                      <a16:creationId xmlns:a16="http://schemas.microsoft.com/office/drawing/2014/main" id="{DBEF7C33-B765-465B-B6D0-38EBD7186BAC}"/>
                    </a:ext>
                  </a:extLst>
                </p14:cNvPr>
                <p14:cNvContentPartPr/>
                <p14:nvPr/>
              </p14:nvContentPartPr>
              <p14:xfrm>
                <a:off x="3634732" y="2906132"/>
                <a:ext cx="111600" cy="139680"/>
              </p14:xfrm>
            </p:contentPart>
          </mc:Choice>
          <mc:Fallback>
            <p:pic>
              <p:nvPicPr>
                <p:cNvPr id="4270" name="Ink 4269">
                  <a:extLst>
                    <a:ext uri="{FF2B5EF4-FFF2-40B4-BE49-F238E27FC236}">
                      <a16:creationId xmlns:a16="http://schemas.microsoft.com/office/drawing/2014/main" id="{DBEF7C33-B765-465B-B6D0-38EBD7186BA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16732" y="2888492"/>
                  <a:ext cx="147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271" name="Ink 4270">
                  <a:extLst>
                    <a:ext uri="{FF2B5EF4-FFF2-40B4-BE49-F238E27FC236}">
                      <a16:creationId xmlns:a16="http://schemas.microsoft.com/office/drawing/2014/main" id="{EA7BBF93-14F3-4B98-96E4-EC3AAF870DE5}"/>
                    </a:ext>
                  </a:extLst>
                </p14:cNvPr>
                <p14:cNvContentPartPr/>
                <p14:nvPr/>
              </p14:nvContentPartPr>
              <p14:xfrm>
                <a:off x="3662092" y="2963372"/>
                <a:ext cx="75240" cy="12960"/>
              </p14:xfrm>
            </p:contentPart>
          </mc:Choice>
          <mc:Fallback>
            <p:pic>
              <p:nvPicPr>
                <p:cNvPr id="4271" name="Ink 4270">
                  <a:extLst>
                    <a:ext uri="{FF2B5EF4-FFF2-40B4-BE49-F238E27FC236}">
                      <a16:creationId xmlns:a16="http://schemas.microsoft.com/office/drawing/2014/main" id="{EA7BBF93-14F3-4B98-96E4-EC3AAF870DE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44452" y="2945732"/>
                  <a:ext cx="110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272" name="Ink 4271">
                  <a:extLst>
                    <a:ext uri="{FF2B5EF4-FFF2-40B4-BE49-F238E27FC236}">
                      <a16:creationId xmlns:a16="http://schemas.microsoft.com/office/drawing/2014/main" id="{947EE1C7-2987-4410-8771-CBA18F10EB2A}"/>
                    </a:ext>
                  </a:extLst>
                </p14:cNvPr>
                <p14:cNvContentPartPr/>
                <p14:nvPr/>
              </p14:nvContentPartPr>
              <p14:xfrm>
                <a:off x="3782332" y="2914412"/>
                <a:ext cx="98280" cy="142920"/>
              </p14:xfrm>
            </p:contentPart>
          </mc:Choice>
          <mc:Fallback>
            <p:pic>
              <p:nvPicPr>
                <p:cNvPr id="4272" name="Ink 4271">
                  <a:extLst>
                    <a:ext uri="{FF2B5EF4-FFF2-40B4-BE49-F238E27FC236}">
                      <a16:creationId xmlns:a16="http://schemas.microsoft.com/office/drawing/2014/main" id="{947EE1C7-2987-4410-8771-CBA18F10EB2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64692" y="2896412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274" name="Ink 4273">
                  <a:extLst>
                    <a:ext uri="{FF2B5EF4-FFF2-40B4-BE49-F238E27FC236}">
                      <a16:creationId xmlns:a16="http://schemas.microsoft.com/office/drawing/2014/main" id="{8220DF20-AB94-4327-9D1B-944A9C51A9AB}"/>
                    </a:ext>
                  </a:extLst>
                </p14:cNvPr>
                <p14:cNvContentPartPr/>
                <p14:nvPr/>
              </p14:nvContentPartPr>
              <p14:xfrm>
                <a:off x="4023172" y="2838092"/>
                <a:ext cx="69480" cy="14400"/>
              </p14:xfrm>
            </p:contentPart>
          </mc:Choice>
          <mc:Fallback>
            <p:pic>
              <p:nvPicPr>
                <p:cNvPr id="4274" name="Ink 4273">
                  <a:extLst>
                    <a:ext uri="{FF2B5EF4-FFF2-40B4-BE49-F238E27FC236}">
                      <a16:creationId xmlns:a16="http://schemas.microsoft.com/office/drawing/2014/main" id="{8220DF20-AB94-4327-9D1B-944A9C51A9A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05172" y="2820452"/>
                  <a:ext cx="105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275" name="Ink 4274">
                  <a:extLst>
                    <a:ext uri="{FF2B5EF4-FFF2-40B4-BE49-F238E27FC236}">
                      <a16:creationId xmlns:a16="http://schemas.microsoft.com/office/drawing/2014/main" id="{443452DF-7301-4DAA-8C18-7344AD3710CE}"/>
                    </a:ext>
                  </a:extLst>
                </p14:cNvPr>
                <p14:cNvContentPartPr/>
                <p14:nvPr/>
              </p14:nvContentPartPr>
              <p14:xfrm>
                <a:off x="4041172" y="2877692"/>
                <a:ext cx="72720" cy="8280"/>
              </p14:xfrm>
            </p:contentPart>
          </mc:Choice>
          <mc:Fallback>
            <p:pic>
              <p:nvPicPr>
                <p:cNvPr id="4275" name="Ink 4274">
                  <a:extLst>
                    <a:ext uri="{FF2B5EF4-FFF2-40B4-BE49-F238E27FC236}">
                      <a16:creationId xmlns:a16="http://schemas.microsoft.com/office/drawing/2014/main" id="{443452DF-7301-4DAA-8C18-7344AD3710C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23172" y="2859692"/>
                  <a:ext cx="108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276" name="Ink 4275">
                  <a:extLst>
                    <a:ext uri="{FF2B5EF4-FFF2-40B4-BE49-F238E27FC236}">
                      <a16:creationId xmlns:a16="http://schemas.microsoft.com/office/drawing/2014/main" id="{563D078D-6364-494E-91D1-66DDB0CCDF9C}"/>
                    </a:ext>
                  </a:extLst>
                </p14:cNvPr>
                <p14:cNvContentPartPr/>
                <p14:nvPr/>
              </p14:nvContentPartPr>
              <p14:xfrm>
                <a:off x="4180132" y="2705612"/>
                <a:ext cx="185040" cy="329040"/>
              </p14:xfrm>
            </p:contentPart>
          </mc:Choice>
          <mc:Fallback>
            <p:pic>
              <p:nvPicPr>
                <p:cNvPr id="4276" name="Ink 4275">
                  <a:extLst>
                    <a:ext uri="{FF2B5EF4-FFF2-40B4-BE49-F238E27FC236}">
                      <a16:creationId xmlns:a16="http://schemas.microsoft.com/office/drawing/2014/main" id="{563D078D-6364-494E-91D1-66DDB0CCDF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62132" y="2687972"/>
                  <a:ext cx="2206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278" name="Ink 4277">
                  <a:extLst>
                    <a:ext uri="{FF2B5EF4-FFF2-40B4-BE49-F238E27FC236}">
                      <a16:creationId xmlns:a16="http://schemas.microsoft.com/office/drawing/2014/main" id="{0422E9B4-1C97-4429-A41A-AF971D3F9B5B}"/>
                    </a:ext>
                  </a:extLst>
                </p14:cNvPr>
                <p14:cNvContentPartPr/>
                <p14:nvPr/>
              </p14:nvContentPartPr>
              <p14:xfrm>
                <a:off x="4378492" y="2945732"/>
                <a:ext cx="74880" cy="3600"/>
              </p14:xfrm>
            </p:contentPart>
          </mc:Choice>
          <mc:Fallback>
            <p:pic>
              <p:nvPicPr>
                <p:cNvPr id="4278" name="Ink 4277">
                  <a:extLst>
                    <a:ext uri="{FF2B5EF4-FFF2-40B4-BE49-F238E27FC236}">
                      <a16:creationId xmlns:a16="http://schemas.microsoft.com/office/drawing/2014/main" id="{0422E9B4-1C97-4429-A41A-AF971D3F9B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60852" y="2928092"/>
                  <a:ext cx="110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279" name="Ink 4278">
                  <a:extLst>
                    <a:ext uri="{FF2B5EF4-FFF2-40B4-BE49-F238E27FC236}">
                      <a16:creationId xmlns:a16="http://schemas.microsoft.com/office/drawing/2014/main" id="{89223804-A4E7-47E5-80FB-C80783F5B561}"/>
                    </a:ext>
                  </a:extLst>
                </p14:cNvPr>
                <p14:cNvContentPartPr/>
                <p14:nvPr/>
              </p14:nvContentPartPr>
              <p14:xfrm>
                <a:off x="4391452" y="2937452"/>
                <a:ext cx="92880" cy="148680"/>
              </p14:xfrm>
            </p:contentPart>
          </mc:Choice>
          <mc:Fallback>
            <p:pic>
              <p:nvPicPr>
                <p:cNvPr id="4279" name="Ink 4278">
                  <a:extLst>
                    <a:ext uri="{FF2B5EF4-FFF2-40B4-BE49-F238E27FC236}">
                      <a16:creationId xmlns:a16="http://schemas.microsoft.com/office/drawing/2014/main" id="{89223804-A4E7-47E5-80FB-C80783F5B56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73452" y="2919812"/>
                  <a:ext cx="128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280" name="Ink 4279">
                  <a:extLst>
                    <a:ext uri="{FF2B5EF4-FFF2-40B4-BE49-F238E27FC236}">
                      <a16:creationId xmlns:a16="http://schemas.microsoft.com/office/drawing/2014/main" id="{E5519D6F-398C-44DB-B54C-5A7578889C30}"/>
                    </a:ext>
                  </a:extLst>
                </p14:cNvPr>
                <p14:cNvContentPartPr/>
                <p14:nvPr/>
              </p14:nvContentPartPr>
              <p14:xfrm>
                <a:off x="4390732" y="3001532"/>
                <a:ext cx="79560" cy="10440"/>
              </p14:xfrm>
            </p:contentPart>
          </mc:Choice>
          <mc:Fallback>
            <p:pic>
              <p:nvPicPr>
                <p:cNvPr id="4280" name="Ink 4279">
                  <a:extLst>
                    <a:ext uri="{FF2B5EF4-FFF2-40B4-BE49-F238E27FC236}">
                      <a16:creationId xmlns:a16="http://schemas.microsoft.com/office/drawing/2014/main" id="{E5519D6F-398C-44DB-B54C-5A7578889C3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73092" y="2983892"/>
                  <a:ext cx="115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281" name="Ink 4280">
                  <a:extLst>
                    <a:ext uri="{FF2B5EF4-FFF2-40B4-BE49-F238E27FC236}">
                      <a16:creationId xmlns:a16="http://schemas.microsoft.com/office/drawing/2014/main" id="{A3201776-C023-4E65-944B-2F24F17AA8DA}"/>
                    </a:ext>
                  </a:extLst>
                </p14:cNvPr>
                <p14:cNvContentPartPr/>
                <p14:nvPr/>
              </p14:nvContentPartPr>
              <p14:xfrm>
                <a:off x="4509172" y="2945732"/>
                <a:ext cx="19440" cy="132480"/>
              </p14:xfrm>
            </p:contentPart>
          </mc:Choice>
          <mc:Fallback>
            <p:pic>
              <p:nvPicPr>
                <p:cNvPr id="4281" name="Ink 4280">
                  <a:extLst>
                    <a:ext uri="{FF2B5EF4-FFF2-40B4-BE49-F238E27FC236}">
                      <a16:creationId xmlns:a16="http://schemas.microsoft.com/office/drawing/2014/main" id="{A3201776-C023-4E65-944B-2F24F17AA8D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91532" y="2928092"/>
                  <a:ext cx="55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282" name="Ink 4281">
                  <a:extLst>
                    <a:ext uri="{FF2B5EF4-FFF2-40B4-BE49-F238E27FC236}">
                      <a16:creationId xmlns:a16="http://schemas.microsoft.com/office/drawing/2014/main" id="{55D63127-68AA-4175-99AE-369322C58022}"/>
                    </a:ext>
                  </a:extLst>
                </p14:cNvPr>
                <p14:cNvContentPartPr/>
                <p14:nvPr/>
              </p14:nvContentPartPr>
              <p14:xfrm>
                <a:off x="4508452" y="2912252"/>
                <a:ext cx="111960" cy="191520"/>
              </p14:xfrm>
            </p:contentPart>
          </mc:Choice>
          <mc:Fallback>
            <p:pic>
              <p:nvPicPr>
                <p:cNvPr id="4282" name="Ink 4281">
                  <a:extLst>
                    <a:ext uri="{FF2B5EF4-FFF2-40B4-BE49-F238E27FC236}">
                      <a16:creationId xmlns:a16="http://schemas.microsoft.com/office/drawing/2014/main" id="{55D63127-68AA-4175-99AE-369322C5802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90452" y="2894612"/>
                  <a:ext cx="147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284" name="Ink 4283">
                  <a:extLst>
                    <a:ext uri="{FF2B5EF4-FFF2-40B4-BE49-F238E27FC236}">
                      <a16:creationId xmlns:a16="http://schemas.microsoft.com/office/drawing/2014/main" id="{79FB113A-FE5F-4D6B-9B90-A2617281ABEF}"/>
                    </a:ext>
                  </a:extLst>
                </p14:cNvPr>
                <p14:cNvContentPartPr/>
                <p14:nvPr/>
              </p14:nvContentPartPr>
              <p14:xfrm>
                <a:off x="4733092" y="2865812"/>
                <a:ext cx="102960" cy="22320"/>
              </p14:xfrm>
            </p:contentPart>
          </mc:Choice>
          <mc:Fallback>
            <p:pic>
              <p:nvPicPr>
                <p:cNvPr id="4284" name="Ink 4283">
                  <a:extLst>
                    <a:ext uri="{FF2B5EF4-FFF2-40B4-BE49-F238E27FC236}">
                      <a16:creationId xmlns:a16="http://schemas.microsoft.com/office/drawing/2014/main" id="{79FB113A-FE5F-4D6B-9B90-A2617281ABE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15092" y="2847812"/>
                  <a:ext cx="138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285" name="Ink 4284">
                  <a:extLst>
                    <a:ext uri="{FF2B5EF4-FFF2-40B4-BE49-F238E27FC236}">
                      <a16:creationId xmlns:a16="http://schemas.microsoft.com/office/drawing/2014/main" id="{5AA763D1-F23E-4F92-A9B5-D2B7F257305A}"/>
                    </a:ext>
                  </a:extLst>
                </p14:cNvPr>
                <p14:cNvContentPartPr/>
                <p14:nvPr/>
              </p14:nvContentPartPr>
              <p14:xfrm>
                <a:off x="4781332" y="2809652"/>
                <a:ext cx="8640" cy="166680"/>
              </p14:xfrm>
            </p:contentPart>
          </mc:Choice>
          <mc:Fallback>
            <p:pic>
              <p:nvPicPr>
                <p:cNvPr id="4285" name="Ink 4284">
                  <a:extLst>
                    <a:ext uri="{FF2B5EF4-FFF2-40B4-BE49-F238E27FC236}">
                      <a16:creationId xmlns:a16="http://schemas.microsoft.com/office/drawing/2014/main" id="{5AA763D1-F23E-4F92-A9B5-D2B7F257305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63692" y="2791652"/>
                  <a:ext cx="44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286" name="Ink 4285">
                  <a:extLst>
                    <a:ext uri="{FF2B5EF4-FFF2-40B4-BE49-F238E27FC236}">
                      <a16:creationId xmlns:a16="http://schemas.microsoft.com/office/drawing/2014/main" id="{34B0F556-CDA1-4258-A8E8-28DB920D7942}"/>
                    </a:ext>
                  </a:extLst>
                </p14:cNvPr>
                <p14:cNvContentPartPr/>
                <p14:nvPr/>
              </p14:nvContentPartPr>
              <p14:xfrm>
                <a:off x="4888612" y="2739452"/>
                <a:ext cx="137520" cy="267120"/>
              </p14:xfrm>
            </p:contentPart>
          </mc:Choice>
          <mc:Fallback>
            <p:pic>
              <p:nvPicPr>
                <p:cNvPr id="4286" name="Ink 4285">
                  <a:extLst>
                    <a:ext uri="{FF2B5EF4-FFF2-40B4-BE49-F238E27FC236}">
                      <a16:creationId xmlns:a16="http://schemas.microsoft.com/office/drawing/2014/main" id="{34B0F556-CDA1-4258-A8E8-28DB920D794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70972" y="2721812"/>
                  <a:ext cx="1731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287" name="Ink 4286">
                  <a:extLst>
                    <a:ext uri="{FF2B5EF4-FFF2-40B4-BE49-F238E27FC236}">
                      <a16:creationId xmlns:a16="http://schemas.microsoft.com/office/drawing/2014/main" id="{556E0634-B727-4AED-838B-8E02E58CE113}"/>
                    </a:ext>
                  </a:extLst>
                </p14:cNvPr>
                <p14:cNvContentPartPr/>
                <p14:nvPr/>
              </p14:nvContentPartPr>
              <p14:xfrm>
                <a:off x="5086612" y="2936012"/>
                <a:ext cx="13680" cy="122400"/>
              </p14:xfrm>
            </p:contentPart>
          </mc:Choice>
          <mc:Fallback>
            <p:pic>
              <p:nvPicPr>
                <p:cNvPr id="4287" name="Ink 4286">
                  <a:extLst>
                    <a:ext uri="{FF2B5EF4-FFF2-40B4-BE49-F238E27FC236}">
                      <a16:creationId xmlns:a16="http://schemas.microsoft.com/office/drawing/2014/main" id="{556E0634-B727-4AED-838B-8E02E58CE11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068612" y="2918372"/>
                  <a:ext cx="49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288" name="Ink 4287">
                  <a:extLst>
                    <a:ext uri="{FF2B5EF4-FFF2-40B4-BE49-F238E27FC236}">
                      <a16:creationId xmlns:a16="http://schemas.microsoft.com/office/drawing/2014/main" id="{EE89664E-867F-4991-9257-2141BB2AF108}"/>
                    </a:ext>
                  </a:extLst>
                </p14:cNvPr>
                <p14:cNvContentPartPr/>
                <p14:nvPr/>
              </p14:nvContentPartPr>
              <p14:xfrm>
                <a:off x="5086612" y="2894252"/>
                <a:ext cx="111960" cy="164160"/>
              </p14:xfrm>
            </p:contentPart>
          </mc:Choice>
          <mc:Fallback>
            <p:pic>
              <p:nvPicPr>
                <p:cNvPr id="4288" name="Ink 4287">
                  <a:extLst>
                    <a:ext uri="{FF2B5EF4-FFF2-40B4-BE49-F238E27FC236}">
                      <a16:creationId xmlns:a16="http://schemas.microsoft.com/office/drawing/2014/main" id="{EE89664E-867F-4991-9257-2141BB2AF1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68612" y="2876612"/>
                  <a:ext cx="147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289" name="Ink 4288">
                  <a:extLst>
                    <a:ext uri="{FF2B5EF4-FFF2-40B4-BE49-F238E27FC236}">
                      <a16:creationId xmlns:a16="http://schemas.microsoft.com/office/drawing/2014/main" id="{3C875671-DEDB-47CF-B595-63AEF6EE36C3}"/>
                    </a:ext>
                  </a:extLst>
                </p14:cNvPr>
                <p14:cNvContentPartPr/>
                <p14:nvPr/>
              </p14:nvContentPartPr>
              <p14:xfrm>
                <a:off x="5229172" y="2913332"/>
                <a:ext cx="109800" cy="149040"/>
              </p14:xfrm>
            </p:contentPart>
          </mc:Choice>
          <mc:Fallback>
            <p:pic>
              <p:nvPicPr>
                <p:cNvPr id="4289" name="Ink 4288">
                  <a:extLst>
                    <a:ext uri="{FF2B5EF4-FFF2-40B4-BE49-F238E27FC236}">
                      <a16:creationId xmlns:a16="http://schemas.microsoft.com/office/drawing/2014/main" id="{3C875671-DEDB-47CF-B595-63AEF6EE36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11532" y="2895692"/>
                  <a:ext cx="145440" cy="18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839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661</Words>
  <Application>Microsoft Office PowerPoint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Lab 7 and 8: Characteristics of BJT and Amplification Behavior</vt:lpstr>
      <vt:lpstr>PowerPoint Presentation</vt:lpstr>
      <vt:lpstr>Transistors Background</vt:lpstr>
      <vt:lpstr>Bipolar Junction Transistors (BJTs)</vt:lpstr>
      <vt:lpstr>Physical Representation of BJTs</vt:lpstr>
      <vt:lpstr>Bipolar Junction Transistors (BJTs)</vt:lpstr>
      <vt:lpstr>Characteristics of each region of operation</vt:lpstr>
      <vt:lpstr>Characteristics of each region of operation</vt:lpstr>
      <vt:lpstr>Useful Equations</vt:lpstr>
      <vt:lpstr>Figure 7.3</vt:lpstr>
      <vt:lpstr>Figure 8.1: Find Vout</vt:lpstr>
      <vt:lpstr>Table 8.1: Example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Op-Amp Integrator and Differentiator Circuits</dc:title>
  <dc:creator>Jonathan Waters</dc:creator>
  <cp:lastModifiedBy>Jonathan Waters</cp:lastModifiedBy>
  <cp:revision>267</cp:revision>
  <dcterms:created xsi:type="dcterms:W3CDTF">2021-02-02T15:45:15Z</dcterms:created>
  <dcterms:modified xsi:type="dcterms:W3CDTF">2021-03-17T22:49:58Z</dcterms:modified>
</cp:coreProperties>
</file>