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2" r:id="rId4"/>
    <p:sldId id="264" r:id="rId5"/>
    <p:sldId id="265" r:id="rId6"/>
    <p:sldId id="268" r:id="rId7"/>
    <p:sldId id="269" r:id="rId8"/>
    <p:sldId id="266" r:id="rId9"/>
    <p:sldId id="267" r:id="rId10"/>
    <p:sldId id="272" r:id="rId11"/>
    <p:sldId id="273" r:id="rId12"/>
    <p:sldId id="274" r:id="rId13"/>
    <p:sldId id="276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>
        <p:scale>
          <a:sx n="58" d="100"/>
          <a:sy n="58" d="100"/>
        </p:scale>
        <p:origin x="357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5:31.7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 2561,'0'0'-409,"6"-2"409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5:45.1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167 2 8298,'-2'-2'4235,"9"29"-4162,-1-8-49,-2 0 0,0 1-1,-1-1 1,1 32 0,-1 3 28,-1-27-5,-1 1-1,-1 0 0,-4 37 1,-3-20 19,-6 31-24,11-67-37,0-1 0,-1 0 1,0 0-1,-1 0 0,1-1 1,-10 14-1,12-20 0,0 1-1,0 0 1,-1 0-1,1-1 0,-1 1 1,0-1-1,1 0 1,-1 1-1,0-1 1,0 0-1,0 0 1,0 0-1,0 0 1,-2 1-1,2-2 0,1 0 0,-1 0 0,1 0 1,-1 0-1,1 0 0,-1 0 0,1 0 0,-1 0 0,1-1 1,-1 1-1,1-1 0,0 1 0,-1-1 0,1 1 0,0-1 1,-1 0-1,1 0 0,0 0 0,0 0 0,0 0 0,0 0 1,-2-1-1,-7-10-35,0 0-1,1 0 1,0-1 0,0-1 0,2 1-1,0-2 1,0 1 0,-6-22-1,10 17-273,5 2 120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5:45.7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70 89 5537,'-9'45'2797,"8"-41"-2363,0 0 1,0 0-1,1 0 1,0 0-1,0 0 1,1 6-1,-1-9-428,0 0-1,0-1 1,0 1-1,0 0 1,1 0-1,-1 0 1,0 0-1,1-1 1,-1 1 0,1 0-1,-1 0 1,1-1-1,-1 1 1,1 0-1,-1-1 1,1 1-1,0 0 1,-1-1-1,1 1 1,0-1-1,0 1 1,-1-1-1,2 1 1,-1-1-5,0 0-1,-1 0 1,1 0 0,-1 0 0,1 0 0,0 0 0,-1 0-1,1 0 1,0-1 0,-1 1 0,1 0 0,-1 0 0,1-1-1,-1 1 1,1 0 0,-1-1 0,1 1 0,-1 0 0,1-1-1,-1 1 1,1-1 0,-1 1 0,1-1 0,-1 0 0,12-17 5,-8 12-1,2-3 14,0-1 1,0 0-1,7-19 1,-12 27 0,0-1 1,0 0-1,0 0 0,0 1 1,0-1-1,-1 0 0,1 0 1,-1 0-1,0 0 1,0 0-1,0 0 0,0 0 1,-1 0-1,1 0 0,-1 0 1,0 0-1,0 0 0,0 1 1,-1-4-1,0 4 19,0 0-1,0 0 1,0 0-1,0 1 1,-1-1-1,1 0 1,0 1-1,-1 0 1,1-1-1,-1 1 1,0 0-1,1 0 1,-1 1-1,0-1 1,0 1-1,1-1 1,-1 1-1,0 0 1,0 0-1,0 0 1,0 0-1,-4 1 1,4-1-34,0 1-1,0-1 1,0 1 0,0 0 0,0 0 0,0 0 0,0 0-1,1 0 1,-1 0 0,0 1 0,0-1 0,1 1-1,-1 0 1,1 0 0,0 0 0,-1 0 0,1 0 0,0 1-1,0-1 1,-1 3 0,0 1-8,1-1 0,0 1-1,1 0 1,-1 0 0,1-1 0,0 1 0,1 0-1,-1 0 1,2 9 0,-1-13 2,0 0 0,0 0 1,1 1-1,-1-1 0,1 0 0,-1 0 1,1 0-1,0 1 0,0-1 1,0 0-1,0 0 0,1 0 0,-1-1 1,0 1-1,1 0 0,-1 0 0,1-1 1,0 1-1,-1-1 0,1 1 0,0-1 1,0 0-1,0 0 0,0 0 1,0 0-1,3 1 0,-4-2 0,1 1 1,-1-1-1,0 0 0,0 0 1,0 0-1,1 0 0,-1 0 0,0 0 1,0 0-1,0-1 0,0 1 0,1 0 1,-1-1-1,0 1 0,0 0 1,0-1-1,0 0 0,0 1 0,0-1 1,0 0-1,0 1 0,0-1 1,0 0-1,-1 0 0,1 0 0,1-2 1,2-2-6,0 0 1,-1-1 0,4-10-1,-3 9 4,1-3 3,-1 3-1,-1 1 1,1-1-1,-1 0 1,-1 0-1,1 0 1,-1-1-1,-1 1 1,1-1-1,0-8 1,-2 15 1,0 0 1,0 0-1,0 0 1,0 0-1,0 0 0,-1 0 1,1 0-1,0 0 1,0 0-1,-1 0 1,1 0-1,0 1 1,-1-1-1,1 0 0,-1 0 1,1 0-1,-1 0 1,-1-1-1,2 2 4,-1 0-1,0-1 0,1 1 1,-1 0-1,0-1 1,1 1-1,-1 0 0,0 0 1,1 0-1,-1 0 1,0 0-1,0 0 0,1 0 1,-1 0-1,0 0 1,0 0-1,1 0 0,-2 0 1,-2 1 13,1 1 0,-1-1-1,1 1 1,0-1 0,0 1 0,0 0 0,-5 5 0,5-5-56,1 0 1,0 1-1,-1-1 1,1 1-1,0-1 1,0 1-1,1 0 1,-1 0-1,0 0 1,1 0-1,0 0 1,0 1 0,-1 4-1,1 8-104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5:46.2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8 6673,'-3'-7'4761,"6"16"-3868,-3-9-888,1 8 27,1-1 0,1 0 0,-1 0 0,6 11 0,28 44 43,22 44 5,29 92-7,-65-137-52,12 39 31,-26-86-36,-8-13-16,0-1 1,0 0-1,0 0 0,0 1 0,0-1 0,0 0 0,0 0 0,0 1 1,0-1-1,0 0 0,0 0 0,0 0 0,0 1 0,1-1 0,-1 0 1,0 0-1,0 0 0,0 1 0,0-1 0,1 0 0,-1 0 0,0 0 1,0 0-1,0 0 0,1 1 0,-1-1 0,0 0 0,0 0 0,1 0 1,-1 0-1,0 0 0,0 0 0,0 0 0,1 0 0,-1 0 0,0 0 1,0 0-1,1 0 0,-1 0 0,0 0 0,0 0 0,1 0 0,-1 0 0,0 0 1,0 0-1,1 0 0,-1-1 0,-11-20-341,3-2 245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5:46.5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1 575 6825,'7'-4'3704,"-3"1"-3237,71-65 187,-2-4 1,101-130 0,-156 179-555,-2 0 0,0-1-1,-2-1 1,15-33 0,-21 41 15,2 0 1,12-18 0,-20 32-26,-4 3-72,-3 2-689,4-2 471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5:47.0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194 95 6881,'-7'-10'3978,"6"9"-3928,1 1 0,-1-1 0,0 1 0,1-1 1,-1 1-1,1-1 0,0 1 0,-1-1 0,1 0 0,-1 1 0,1-1 1,0 1-1,0-1 0,-1 0 0,1 0 0,0 1 0,0-1 0,0 0 1,0 1-1,0-2 0,-1-3 15,1 1-1,0 0 1,-1 0 0,0-1-1,0 1 1,0 0 0,-1 0-1,-2-6 1,3 8-49,-1 0 1,1 0-1,-1 0 0,1 0 0,-1 1 1,0-1-1,0 1 0,0-1 0,0 1 1,0 0-1,0-1 0,0 1 0,0 0 1,0 0-1,0 1 0,-1-1 0,1 0 0,-3 0 1,2 1-4,0 0 0,0 0-1,-1 0 1,1 0 0,0 0 0,0 1 0,0-1 0,0 1 0,0 0 0,0 0 0,0 0-1,0 0 1,0 1 0,0-1 0,0 1 0,1 0 0,-1 0 0,1-1 0,-4 5-1,-3 2-4,2 0 0,-1 1-1,1 0 1,-7 11 0,10-14-8,1 0 1,0 0-1,1 1 1,-1-1-1,1 1 1,1-1-1,-1 1 1,1 0 0,0-1-1,0 1 1,1 0-1,0 0 1,0 0-1,1 0 1,0-1-1,0 1 1,0 0-1,1-1 1,0 1-1,1-1 1,-1 1-1,1-1 1,0 0-1,1 0 1,-1 0-1,1-1 1,0 1 0,1-1-1,-1 0 1,1 0-1,0 0 1,1-1-1,-1 0 1,1 0-1,-1 0 1,1-1-1,10 5 1,-7-5 4,0 0 0,0 0 0,0-1 0,1 0 0,-1-1 1,1 0-1,0 0 0,-1-1 0,1 0 0,0-1 0,-1 0 0,11-2 0,-19-11 3494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7:15.5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18 4401,'22'3'5138,"15"13"-3406,-28-12-1574,3 2-91,-6-3-39,0 0 0,0 0 0,1-1 0,-1 1-1,1-1 1,-1-1 0,1 1 0,0-1 0,11 0 0,-10-1-13,0 0 0,0-1 1,-1 0-1,1-1 0,-1 0 1,1 0-1,-1 0 0,1-1 1,-1 0-1,0 0 1,-1-1-1,1 0 0,0 0 1,-1-1-1,0 0 0,0 0 1,0 0-1,6-9 1,-7 11-1,-8 12-125,-8 12-1362,0-4-621,-1-2 872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7:16.2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 0 4513,'-10'0'7010,"10"0"-6932,-2 0 42,1 0 0,-1 0 0,0 1 0,0-1-1,0 0 1,1 1 0,-5 1 0,6-1-119,0 0 0,0 0-1,1 0 1,-1 0 0,0 0 0,0 0 0,0-1 0,1 1-1,-1 0 1,0 0 0,1 0 0,-1 0 0,1 0-1,-1 0 1,1 0 0,0-1 0,-1 1 0,1 0-1,0 0 1,1 0 0,23 11 3,-20-10-4,5 2 2,-6-2-2,0 0 1,1 0-1,-1 0 0,0-1 1,1 1-1,-1-1 0,1 0 1,0-1-1,-1 1 0,1-1 0,0 0 1,-1 0-1,1-1 0,0 1 1,8-3-1,16-9 0,-24 8 1,1 1-1,1 1 1,-1-1 0,0 1-1,0 0 1,1 1 0,-1-1-1,1 1 1,13 0 0,-19 2-11,1-1 0,-1 1 0,0-1 0,1 1 0,-1 0 1,0-1-1,1 1 0,-1 0 0,0 0 0,0 0 0,0 0 1,0 0-1,0 0 0,0 0 0,0 0 0,0 1 0,0-1 1,-1 0-1,1 0 0,0 1 0,-1-1 0,1 1 0,-1-1 1,0 0-1,1 1 0,-1-1 0,0 1 0,0 1 0,-2-2-80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7:16.8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93 6121,'1'2'5193,"11"24"-5159,5 13 113,-2 1 0,12 51 0,-25-85-129,23 107 320,-19-93-302,1-1 0,0 1 0,15 28 0,-21-48-35,-1 1 1,0-1-1,0 1 0,1-1 0,-1 0 0,0 1 0,0-1 1,1 0-1,-1 1 0,0-1 0,1 0 0,-1 1 1,1-1-1,-1 0 0,0 1 0,1-1 0,-1 0 0,1 0 1,-1 0-1,1 1 0,-1-1 0,0 0 0,1 0 0,-1 0 1,1 0-1,-1 0 0,1 0 0,-1 0 0,1 0 0,0 0 1,0-1 1,0 1 1,0-1 0,1 1 0,-1-1-1,0 0 1,0 0 0,0 1 0,0-1-1,0 0 1,0 0 0,1-2-1,4-5 27,0 0-1,6-14 1,-8 15-14,67-126 168,-14 18-124,-40 77-38,30-50 0,-40 78-166,-1-1 1,0 0-1,-1 0 0,0-1 1,6-22-1,-10 29-243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7:17.4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145 0 6833,'-6'3'997,"1"0"-1,-1 0 0,-9 6 1,-20 23-583,25-22-123,8-9-245,0 1 1,0 0 0,0 0-1,1 0 1,-1 0-1,0 0 1,1 1 0,0-1-1,-1 0 1,1 1-1,0-1 1,0 1 0,0-1-1,1 1 1,-2 4-1,-5 15 45,1-10-71,0 0-1,1 1 1,0 0-1,1 0 1,-5 26-1,8-34-13,0 1-1,1 0 1,0-1-1,0 1 1,0 0-1,1 0 1,-1-1-1,1 1 1,1-1-1,-1 1 1,1-1-1,0 1 1,0-1-1,1 0 1,-1 0-1,7 9 1,-6-10-6,0-1 0,0 1 1,0-1-1,0 0 0,1 0 1,-1 0-1,1-1 0,0 1 1,0-1-1,0 1 0,0-2 1,0 1-1,0 0 1,1-1-1,-1 1 0,1-1 1,-1 0-1,1-1 0,-1 1 1,1-1-1,-1 0 0,1 0 1,0 0-1,-1-1 0,1 0 1,5-1-1,-7 0 1,0 1 1,0-1-1,0 0 0,-1 1 1,1-1-1,-1 0 0,1-1 1,-1 1-1,0 0 0,0-1 1,0 1-1,3-6 0,18-35 10,-22 43-11,3-8 13,0-1 0,-1 0 0,0 1-1,0-1 1,-1 0 0,0 0 0,-1-1 0,0 1 0,0 0 0,-1-10-1,-1 12 15,0 0 0,0 1 0,-1-1 0,0 1 0,0-1 0,-1 1 0,1 0 0,-1 0 0,-1 0 0,1 0 0,-1 0 0,0 1 0,0 0 0,-8-9-1,10 13-46,1 0-1,0 0 0,0 0 1,-1 0-1,1 0 0,-1 0 1,1 0-1,-1 1 0,1-1 1,-1 0-1,1 1 0,-1-1 1,0 1-1,1 0 0,-1 0 1,0-1-1,1 1 0,-1 0 1,0 0-1,1 0 0,-1 1 1,0-1-1,1 0 0,-1 1 1,0-1-1,1 1 0,-1-1 1,1 1-1,-1 0 0,1 0 1,-1 0-1,1-1 0,-2 3 1,0-1-172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7:17.8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31 5505,'4'4'5174,"5"15"-4252,-4-7-838,-2 1 1,1 0-1,-2 1 0,3 24 1,-4-23-51,-3 29 0,1-34-23,1 1 0,0-1 0,2 15 0,0-7-8,1-1 1,1 0-1,0 0 1,1-1-1,9 20 1,-13-34-3,0 0 1,1 0-1,-1 0 0,1 0 1,-1 0-1,1 0 1,0-1-1,0 1 0,0-1 1,0 1-1,0-1 0,0 1 1,0-1-1,1 0 0,-1 0 1,0 0-1,4 0 1,-2 0 3,0 0 1,0-1-1,0 0 1,0 0-1,0 0 0,0 0 1,0-1-1,0 1 1,0-1-1,4-1 1,-2 0 8,1-1-1,-1 1 1,0-1 0,0-1 0,0 1 0,0-1-1,-1 0 1,1 0 0,-1 0 0,0-1-1,0 0 1,6-8 0,-5 3 27,-1-1 0,-1 1 0,0-1 0,0 0 1,-1 0-1,0 0 0,-1 0 0,0-1 0,0-16 0,2-6 84,-2 11-5,-1 0 0,-2-29 0,-1 15-21,-2 2-7,-3 20-75,7 15-19,0-1-1,0 1 1,-1 0-1,1-1 1,0 1 0,-1 0-1,1 0 1,0-1-1,-1 1 1,1 0 0,0 0-1,-1-1 1,1 1 0,0 0-1,-1 0 1,1 0-1,-1 0 1,1 0 0,0 0-1,-1 0 1,1 0 0,-1 0-1,1 0 1,0 0-1,-1 0 1,1 0 0,-1 0-1,0 0 1,-7 4 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5:36.6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2932 243 5073,'0'-1'233,"0"0"1,-1 0-1,1 0 1,0 0-1,0 0 0,-1 0 1,1 0-1,0 1 1,-1-1-1,1 0 0,-1 0 1,0 0-1,1 0 0,-1 0 1,1 1-1,-1-1 1,0 0-1,0 0 0,0 1 1,1-1-1,-1 1 1,0-1-1,0 1 0,0-1 1,0 1-1,0-1 0,-2 1 1,-33-7-998,20 5 1252,-2-1-354,0 1 1,-29 0 0,-6 0 73,5 0-31,-59 5 0,61-1-164,-66-4 0,39-1 27,-142 11 0,203-6-23,-1 0-1,-18 6 1,20-4-6,0-1 0,0-1 1,-20 2-1,-30-2-13,-112 0-6,156-1 10,0 1-1,1 0 1,-1 1-1,1 1 1,0 1-1,-23 9 1,15-5 1,-40 9 1,46-16-6,0 2 0,1 1 0,-1 0 1,1 1-1,-32 16 0,35-14-3,-2 1 1,-1 0 0,0-1 1,-27 9-1,-75 6 21,6-2-13,-69 29-2,173-46-6,-1 0 0,1 0-1,1 1 1,-1 0 0,-12 9 0,-37 36-37,18-15 28,26-23 22,-11 8 19,-82 51-60,39-32 35,-58 36-24,115-67 18,1 1 0,0 0 0,0 0 0,1 0-1,-14 20 1,-32 58-4,48-75 5,-19 36-6,15-25 14,-19 27 1,21-36-21,0-1 0,1 1 0,1 1 0,0 0 0,1 0 0,1 0 0,0 0 1,-3 17-1,3-9-40,-11 29 1,10-37 35,1 1-1,0 0 1,1 0-1,-2 24 1,2 4 5,-3-1 1,-16 58-1,18-80 16,-3 22-10,2 1 1,-1 60-1,0 9-3,6-102 7,2-1 1,-1 0-1,1 1 1,1-1 0,0 0-1,1 0 1,3 11 0,6 26-9,0 7 8,3 13 12,-3 0-9,32 95 0,-33-124 0,-3-12-9,2-1 0,0 0 0,2 0 0,0-2 0,2 1 0,26 33 0,42 53-7,-59-80 7,-16-20 12,0 0-1,1-1 1,0 0-1,16 14 1,0-7-6,47 25 1,-53-32-4,0 0 1,-1 2 0,0 0 0,-1 1 0,28 26 0,58 58 20,-95-90-17,17 12-13,2 0 0,0-2-1,41 20 1,-63-34 15,22 12-4,1-1 0,0-2 0,1-1 0,0-1 0,0-1 0,1-2 0,35 4 0,-29-6 8,0 1 1,0 2-1,53 18 0,-76-20-1,0 0-1,1 1 1,-2 1-1,1 0 1,-1 0-1,0 2 1,15 14-1,-22-20-5,0 0 0,0 0 1,1-1-1,-1 1 0,1-1 0,0 0 0,0 0 0,9 2 0,45 5-14,-8-2 30,51 22 9,-56-16-14,52 10 0,-21-15-29,1-4-1,103-6 1,-8-1 29,140-11-13,-230 8 4,10 0 1,78-6 0,-138 9 0,382-32 8,-178 2-4,-54 5 0,-126 22 2,-24 1 5,0 2 1,0 1-1,58 4 1,-53 2-13,52-3 1,-53-1-1,-23 1 7,-1 1 0,1 0 0,-1 1 0,1 1 0,-1 0 0,25 12 0,-23-9-4,24 7-1,1-1-1,0-2 0,44 6 1,-65-14 1,-1 1 0,0 0 1,0 2-1,0 0 0,-1 1 1,0 1-1,22 14 0,1 0 10,-22-12-10,-1 0 1,0 0-1,29 25 1,-22-10-1,-1 2 1,30 47-1,-12-16 8,-24-39-6,0-1 0,1 0 1,35 25-1,13 13-29,-59-48 23,0-1 5,0 0 0,1-1 0,-1 1 0,1-1 0,0-1 0,1 0-1,10 5 1,13 1 5,-18-7-8,-1 0 1,0 1-1,0 1 0,23 13 1,-26-12 2,0-1 1,15 7 0,8 5 13,38 16-37,-66-31 21,-1 0 0,1 0 1,-1 0-1,0 1 0,0-1 1,0 1-1,0 0 0,0 0 1,-1 0-1,0 1 0,5 7 1,79 125 7,-45-59 6,-39-72-16,1 1 0,0-1 1,0 1-1,1-1 1,-1 0-1,1-1 1,1 1-1,-1-1 1,1 0-1,0-1 1,0 1-1,1-1 1,-1 0-1,13 5 1,-8-4 0,-1-1 1,-1 2 0,15 9-1,23 14 4,-16-15-4,1-1 0,60 17 0,96 23-27,-149-39 29,-1 2 0,66 38 0,-76-39 0,0-2 1,1-1 0,35 10-1,30 12 1,-8 0-13,101 25 0,-179-57 11,1 1 0,-1 1 0,15 8 0,-15-7 2,0-1 0,0 0-1,15 4 1,-12-5-5,1 1 0,0 0 0,20 11 0,-28-12 3,1-1 0,0 0 1,0 0-1,0-1 0,0 0 0,1 1 1,7-1-1,42 1-4,-21-2-19,-14 0 23,0-1 0,37-6 0,-1 0 2,-22 4 0,-1-1 0,52-13 0,-76 15-2,1 0 1,0 1-1,0 0 1,0 0-1,15 2 1,-15 0-2,0-1 0,0 0 0,-1-1 0,1 0 0,13-3 0,-16 2 0,-1-1 0,1 0-1,-1 0 1,0-1-1,9-6 1,13-7-7,-23 15 6,0-1 0,0 0 1,0-1-1,0 1 0,0-1 1,-1 0-1,1 0 0,-1 0 0,0-1 1,-1 0-1,1 0 0,4-9 1,-5 9 2,0 0 0,0 0 0,1 1 0,-1-1 0,1 1 1,0 0-1,0 0 0,9-6 0,0 1 9,27-13 0,-39 22-11,16-10 0,0-1 0,-1-1 0,-1 0-1,0-1 1,17-18 0,10-9 0,-29 26 1,0 0 0,14-19 0,19-21 1,-27 35-2,-2 3 0,18-22 1,-31 33-1,0 0 1,-1 0-1,1-1 1,-1 1-1,0-1 1,-1 1-1,1-1 0,-1 0 1,2-11-1,2-34 14,-1-71 1,-4 53 3,0 60-14,0 0 0,0 0 0,4-10 0,-3 14-3,-1-1 1,1 0-1,-1 1 1,-1-1-1,1 0 1,-1 0-1,0 0 0,0 1 1,0-1-1,-2-7 1,-4-5 24,-11-27 0,11 32-6,0-1 0,1 0 0,-5-27 0,6-15 10,4 40-23,-1 1 1,-5-29-1,-14-22 7,13 44-17,0 0 0,-7-45 0,-1-65 9,-6 16 4,13 78-5,-5-48 0,11 60-4,-2 1 1,-1 0-1,-15-45 1,-35-67 8,40 101-9,1 1-2,3-2 1,-14-73-1,11 43 8,-26-84 10,21 85-21,-18-110-1,-25-232 23,33 235-20,13 72-4,-43-154 0,43 204 6,3-1-1,-14-101 1,21 103 4,-14-49 0,18 90-4,-1-4 1,-1 1-1,-1-1 1,0 1 0,0 0-1,-1 1 1,-1-1 0,0 1-1,-1 1 1,-13-16 0,6 10-1,0 2 0,-31-23-1,7 6 3,-51-41 20,-30-25-35,97 76 20,0-1-1,-35-46 1,41 44 1,-2 1 0,-27-28 0,36 42-6,1 1 0,-1 1 0,-1 0 0,1 0 0,-1 1 0,0 0 0,0 1 0,-19-6 0,-15-1-1,-68-8 0,64 12-3,-71-19 0,102 22-3,-9-5 5,-2 2 0,1 1-1,-1 1 1,-52-3 0,56 9 6,0-1-1,-1-1 1,1-1 0,-44-12 0,-14-8 1,-125-19 0,-91 8-10,-144 16-13,224 31 25,94-3-24,-387 24 38,362-28-19,43-2 15,45 2-34,0 3 0,1 3 0,-114 38 0,147-43 40,-1-1 0,-57 5 1,-13 1 14,83-8-40,14-3 0,-1 0 1,0 0-1,1 0 0,-1-1 0,0 1 0,1-1 0,-1 0 0,0 0 0,0 0 0,1 0 0,-5-1 0,-17-4 9,1 2 0,-1 0-1,1 2 1,-1 0 0,0 2-1,1 1 1,-1 0 0,-39 11 0,55-12-4,0-1 0,0 0 0,-1 0-1,1-1 1,0 0 0,0 0 0,0-1 0,-10-3 0,-27-5 13,18 3-13,23 6-4,-1-1 0,1 1-1,0 0 1,0 0 0,-1 0 0,1 0-1,-1 1 1,1-1 0,0 1 0,-1 1 0,1-1-1,-8 2 1,0 8-458,14-22 309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7:18.3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17 6337,'8'34'2601,"-8"-34"-2551,0 0 1,0 1-1,0-1 1,0 0-1,1 0 1,-1 0-1,0 1 1,0-1-1,0 0 1,0 0-1,0 0 1,0 0-1,0 1 1,0-1-1,1 0 1,-1 0-1,0 0 1,0 0-1,0 0 1,0 1-1,1-1 1,-1 0-1,0 0 1,0 0-1,0 0 1,1 0-1,-1 0 1,0 0-1,0 0 0,0 0 1,1 0-1,-1 0 1,0 0-1,0 0 1,0 0-1,1 0 1,-1 0-1,0 0 1,0 0-1,0 0 1,1 0-1,-1 0 1,0 0-1,0 0 1,1 0-1,6-7 89,-5 5 40,9-4-32,1 0 0,-1 0 0,1 1-1,0 0 1,0 1 0,0 0-1,1 1 1,0 1 0,-1 0-1,1 1 1,23 0 0,-29 2-129,0 0 0,-1 0 0,1 1 0,0 0 0,0 0 0,-1 0 0,11 7 0,-9-6 25,0 1 0,0-1 0,15 4 0,-19-8 103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7:18.6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 1 5153,'-7'2'6443,"1"5"-4873,-2 16-2706,7-17 1705,-3 8-536,1 0 0,0 0 0,1 0 0,0 27 0,3 3 131,7 114 1091,-8-121-1024,-2-16-169,4-21-65,-2 0 13,0 0-1,1-1 1,-1 1 0,0 0-1,1 0 1,-1 0 0,0 0-1,1 0 1,-1-1 0,0 1-1,0 0 1,1 0 0,-1-1-1,0 1 1,0 0 0,1 0-1,-1-1 1,0 1 0,0 0-1,0-1 1,1 1 0,-1 0-1,0-1 1,0 1 0,0 0-1,0-1 1,0 1 0,0 0-1,0-1 1,0 0-1,3-12 3158,2-12-1518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7:19.9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60 6041,'31'-1'5568,"43"-7"-5145,-65 6-368,0 0 0,0-1 0,13-6 1,15-5-2,-31 12-47,1 0 1,-1 0-1,-1-1 1,1 0-1,9-6 1,-15 9-16,0 0-1,0 0 1,0 0 0,1 0-1,-1 0 1,0 0 0,0 0-1,0 1 1,0-1 0,0 0-1,0 0 1,0 0 0,0 0-1,0 0 1,0 0 0,0 0-1,0 0 1,0 0 0,0 0-1,0 0 1,0 0 0,0 0-1,0 0 1,0 1 0,0-1-1,0 0 1,0 0 0,0 0-1,0 0 1,0 0 0,0 0-1,0 0 1,0 0 0,0 0-1,0 0 1,0 0 0,0 0-1,0 0 1,0 0 0,-1 0-1,1 0 1,0 1 0,0-1 0,0 0-1,0 0 1,0 0 0,0 0-1,0 0 1,0 0 0,0 0-1,0 0 1,0 0 0,0 0-1,0 0 1,0 0 0,-1 0-1,0 0-170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7:20.4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 20 3337,'-8'-5'6340,"-5"4"-4204,10 1-1820,5 0-290,9 4-6,0 0 1,19 10 0,-4-2-9,-22-11-8,-1-1 0,1 1-1,-1-1 1,1 0 0,-1 0 0,1 0-1,-1 0 1,1-1 0,-1 1 0,0-1-1,1 0 1,-1 0 0,0 0-1,1-1 1,-1 1 0,0-1 0,3-2-1,10-3 9,6-1-73,41-8-1,-45 12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7:21.0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 71 4457,'-9'-8'7402,"12"19"-7953,-1-7 903,2 8-315,13 32 120,15 62 0,6 31 128,-36-131-265,0-1 0,0 0-1,1 1 1,4 7 0,-6-12-15,0-1 0,-1 1 0,1 0 0,0 0 0,0 0 0,0 0 0,-1-1 0,1 1 0,0 0 0,0-1 0,0 1 0,2 0 0,-2-1-3,-1 0 0,1 0 0,-1 0 1,1 0-1,-1 0 0,1 0 0,-1 0 0,1 0 0,-1 0 0,1 0 0,-1 0 0,1-1 0,-1 1 0,1 0 0,-1 0 1,1-1-1,-1 1 0,0 0 0,1-1 0,-1 1 0,1 0 0,-1-1 0,0 1 0,1 0 0,-1-1 0,0 1 0,0-1 1,1 1-1,-1-1 0,2-9 52,19-54-30,7-32 26,14-46 10,-24 82-58,-15 53-13,-1 0 0,1-1-1,5-8 1,-3 11 88,-1 8-35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7:21.4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36 5321,'0'0'6089,"2"0"-5859,139-8 571,-82 10-585,-38 0-118,1-1 0,43-5 0,-62 3-83,0 0 0,0 0 0,0 0 1,0-1-1,0 1 0,3-3 0,2-5-1,-8 8-18,0 1-1,0 0 1,0 0 0,0-1-1,0 1 1,0 0 0,0-1-1,0 1 1,0 0 0,0-1-1,0 1 1,0 0 0,-1-1-1,1 1 1,0 0 0,0 0-1,0-1 1,0 1 0,-1 0-1,1 0 1,0-1 0,0 1-1,0 0 1,-1 0 0,1 0-1,0-1 1,0 1 0,-1 0-1,1 0 1,0 0 0,-1 0-1,1 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7:21.7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56 1 4777,'-6'3'5550,"2"5"-3448,1 17-2843,0-5 1146,3-18-396,-2 8 44,0 0 1,1 0-1,1 1 0,0-1 0,1 13 0,-1-23-50,0 1-1,0-1 1,0 1-1,0 0 1,0-1-1,0 1 1,0-1-1,0 1 0,0-1 1,0 1-1,-1-1 1,1 1-1,0-1 1,0 1-1,-1-1 1,1 1-1,0-1 1,-1 1-1,1-1 1,-1 1-1,-5 10-3,-10 60-160,12-61-104,1-9 420,0-8-2529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7:22.2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25 6097,'0'-1'5270,"0"1"-5251,0-1-1,0 1 1,0 0-1,0 0 0,0-1 1,1 1-1,-1 0 1,0 0-1,0 0 0,0-1 1,0 1-1,0 0 1,1 0-1,-1 0 0,0-1 1,0 1-1,0 0 1,0 0-1,1 0 0,-1 0 1,0-1-1,0 1 1,1 0-1,-1 0 0,0 0 1,0 0-1,1 0 1,-1 0-1,0 0 0,0 0 1,1 0-1,-1 0 1,0 0-1,0 0 0,1 0 1,-1 0-1,0 0 1,52 5 270,-36-3-244,0 0-1,0-1 1,1-1 0,31-4 0,77-20 311,-122 24-345,0 0 0,-1 0 0,1 0 1,0 0-1,-1 1 0,1-1 0,0 1 0,-1-1 0,1 1 0,-1 0 0,1 0 0,-1 1 1,1-1-1,-1 0 0,0 1 0,0-1 0,4 4 0,-4-4 104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7:22.9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11 322 5057,'-2'-4'7807,"2"-7"-8390,0 7 1133,-9-136-228,12 98-217,22 48-96,-23-5-9,-1 0 1,1 0-1,0 1 0,0-1 1,-1 0-1,1 1 1,-1-1-1,1 1 0,-1-1 1,2 3-1,8 8 2,61 71 0,-23-27-2,-49-55 0,0-1 0,1 1 1,-1-1-1,0 0 0,0 0 1,0 1-1,1-1 0,-1 0 0,0 0 1,0 1-1,1-1 0,-1 0 1,0 0-1,1 1 0,-1-1 1,0 0-1,1 0 0,-1 0 0,0 0 1,1 0-1,-1 0 0,0 0 1,1 1-1,-1-1 0,0 0 1,1 0-1,4-18 32,0 6-27,0-1 1,-1 1-1,5-26 1,-9 35-5,2-10 7,0 0 0,-2 0 0,1 0 0,-2 0 0,-1-13 0,-1-10 22,3 25-22,0-25 13,0 34-20,0 0-1,0 1 1,0-1 0,0 1 0,1-1-1,-1 0 1,1 1 0,-1-1 0,1 1-1,0-1 1,-1 1 0,1-1 0,0 1-1,0 0 1,0-1 0,2-1 0,-2 2-6,0 1 0,-1 0 0,1 0 0,0-1 0,-1 1 0,1 0 0,0 0 0,-1 0 0,1 0 0,0 0 0,-1 0 0,1 0 0,0 0 0,-1 0 0,1 0 0,0 0 0,0 0 0,-1 0 0,1 0 0,0 1 0,-1-1 0,1 0 0,-1 1 0,1-1 0,0 0 0,-1 1 0,1-1 0,-1 1 0,1-1 0,-1 1 0,1-1 0,0 1 0,13 19-108,-1 6 40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2:15:23.8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55 1960,'-13'0'8131,"4"0"-6960,21 0-1117,0 0 0,0-1 0,1 0 0,-1-1 0,0 0 0,23-8 0,-19 5-22,0 1 0,0 0 0,19-1 0,122-2 52,-140 4 134,-17 3-306,1 0-1,-1 0 1,1 0-1,-1 0 1,1 0-1,-1-1 1,0 1-1,1 0 1,-1 0-1,1-1 1,-1 1 0,1 0-1,-1-1 1,0 1-1,1 0 1,-1-1-1,0 1 1,1-1-1,-1 1 1,0 0-1,0-1 1,1 1-1,-1-1 1,0 1 0,0-1-1,0 1 1,1-1-1,-1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5:41.2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33 6097,'0'6'4157,"0"-6"-4125,0 0 0,0 0 1,-1 0-1,1-1 0,0 1 0,0 0 0,0 0 0,0 0 0,0 0 0,0 0 0,0-1 0,0 1 0,0 0 0,0 0 1,0 0-1,0 0 0,0 0 0,0-1 0,0 1 0,0 0 0,0 0 0,0 0 0,0 0 0,0-1 0,0 1 0,0 0 1,0 0-1,0 0 0,0 0 0,0 0 0,0-1 0,0 1 0,0 0 0,0 0 0,1 0 0,-1 0 0,0 0 1,0 0-1,0-1 0,0 1 0,0 0 0,0 0 0,0 0 0,1 0 0,-1 0 0,0 0 0,0 0 0,0 0 0,1 0 1,18-2 83,0 2 0,0 0 0,36 6 1,-40-4-72,9 1 42,0-1-1,0-2 0,1 0 0,-1-1 1,26-5-1,50 1-21,-96 4-57,1-1-1,-1 1 1,0-1-1,0 0 1,0 0-1,0 0 1,0-1-1,0 1 1,0-1-1,5-5 1,-9 8-8,0 0 0,0-1 0,0 1 0,0 0 0,0 0 0,0 0 0,0 0 0,0 0 0,0 0 0,0-1 0,0 1 0,0 0 0,0 0 0,0 0 0,0 0 0,0 0 0,0 0 1,0 0-1,-1 0 0,1-1 0,0 1 0,0 0 0,0 0 0,0 0 0,0 0 0,0 0 0,0 0 0,0 0 0,0 0 0,0 0 0,-1 0 0,1 0 0,0 0 0,0 0 0,0-1 0,0 1 0,0 0 0,0 0 0,0 0 0,-1 0 0,1 0 0,0 0 1,0 0-1,0 0 0,0 0 0,0 0 0,0 0 0,0 1 0,-1-1 0,1 0 0,0 0 0,0 0 0,0 0 0,0 0 0,0 0 0,0 0 0,0 0 0,0 0 0,-1 0 0,1 0 0,0 0 0,0 0 0,0 1 0,0-1 0,0 0 0,-16 56 38,11-44-36,2-3-1,0 0 0,-1 0 0,0-1 1,0 1-1,-1-1 0,-6 8 0,-84 96-99,54-66 28,-102 104-128,138-146 192,0 1 0,1 0 0,0 0 0,0 1 0,0-1 0,-6 12 0,0-1 4,4-11 2,6-5 0,0 0 0,0 0-1,0 0 1,0 0 0,0 1 0,-1-1 0,1 0 0,0 0 0,0 0 0,0 0 0,0 0 0,0 0 0,0 0 0,0 0 0,0 0 0,-1 0 0,1 0 0,0 0 0,0 0 0,0 0-1,0 0 1,0 0 0,0 0 0,0 0 0,0 0 0,-1 0 0,1 0 0,0 0 0,0-1 0,0 1 0,0 0 0,0 0 0,0 0 0,0 0 0,0 0 0,0 0 0,0 0 0,0 0-1,0 0 1,-1 0 0,1 0 0,0 0 0,0-1 0,0 1 0,0 0 0,0 0 0,15 0-36,22 7 15,-27-5 20,-1 0 0,1-1 0,10 1 0,9 0 5,32 7 1,-45-6 14,0 0 0,-1-1 0,1-1 0,0 0 0,0-1 0,0-1 0,0-1 0,19-3 0,97-37 129,-125 43-54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2:15:37.4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 51 3953,'-7'-11'5078,"4"-2"-3396,3 12-1644,0-1 0,0 1 0,0 0 1,-1-1-1,1 1 0,0 0 0,-1-1 0,1 1 1,-1 0-1,0 0 0,1 0 0,-1-1 0,0 1 1,0 0-1,1 0 0,-1 0 0,0 0 0,0 0 1,0 0-1,0 0 0,-2 0 0,2 5 39,-1 52 50,2-29-76,-1 0 0,-6 31 1,-2 19 136,8-51-3029,1-35 1641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2:15:38.3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613 77 5433,'0'0'4480,"-9"-12"-2148,-74-37-2072,77 46-242,0 0-1,0 1 0,-1 0 0,1 0 0,0 1 1,-1 0-1,0 0 0,1 0 0,-8 1 0,-3 1 14,0 1 0,-17 4 0,9-2-9,23-3-22,-1-1 1,1 0-1,-1 0 1,1 1 0,-1-1 0,1 1 0,-1 0-1,1-1 1,-1 1 0,1 1 0,0-1 0,-1 0 0,1 0-1,0 1 1,-4 3 0,5-4-5,1-1 1,-1 1-1,0 0 0,0 0 0,0-1 1,0 1-1,0-1 0,0 1 0,0-1 1,0 1-1,0-1 0,0 0 0,0 1 1,-1-1-1,1 0 0,0 0 1,-2 0-1,-12 5-9,-1 17 2,-35 61-10,45-73 19,-1-1 1,-1 0-1,1 0 0,-1-1 1,-10 8-1,-10 12-4,12-10 3,1 1 0,-19 33 0,29-45 3,-5 9 0,-1 2 2,-11 21 0,19-32-3,0-1 1,1 1 0,0 0-1,0-1 1,0 1 0,1 0-1,0 10 1,0-3-7,1-1 0,0 1 0,2-1 0,2 17 0,-3-25 5,1 1 0,0 0 0,0-1 0,1 0 0,0 0-1,-1 0 1,2 0 0,-1 0 0,0 0 0,1-1 0,0 1 0,6 4-1,2 0 3,0 0-1,0-1 0,1 0 0,0-1 1,0 0-1,1-1 0,0-1 0,0 0 1,22 4-1,2-2-5,1-2 0,56 2 0,-83-7 3,1 0 0,-1-1 0,0-1-1,24-6 1,-29 7 1,-1-1 0,-1 0 0,1-1 0,0 0 0,0 0-1,-1 0 1,0 0 0,1-1 0,-1 0 0,-1 0 0,9-9 0,92-114-46,-99 118 63,0 0-1,-1 0 1,-1 0 0,0 0 0,0-1 0,0 0 0,-2 0 0,1 0 0,1-11 0,0-13 66,-1-48-1,-2 22-82,0 48 19,-1 0 0,-1 0 0,0 0 0,0-1 0,-1 1 1,-6-18-1,7 26-14,-1-1 1,0 0-1,0 1 1,0-1-1,0 1 0,-1 0 1,0 0-1,0 0 1,0 0-1,0 0 1,-1 0-1,1 1 0,-1 0 1,0 0-1,0 0 1,0 0-1,0 0 1,-7-2-1,8 4-20,1 0 1,-1 0-1,0 1 0,1-1 1,-1 1-1,0-1 0,1 1 1,-1 0-1,-3 0 0,-31 10-85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2:15:39.1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51 5553,'0'0'4629,"6"1"-4001,9 3-555,0-1-1,0 0 1,0-1-1,0-1 1,1-1-1,-1 0 1,26-3-1,26-5 74,-18 3 111,70-16-1,-96 15-238,42-4 0,-59 7-187,-1-6 72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2:15:39.8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60 121 3401,'-1'0'238,"-2"-3"1433,2 2-1432,1 0-1,-1 1 1,1-1 0,-1 1-1,1-1 1,0 0 0,0 1-1,-1-1 1,1 0 0,0 1-1,0-1 1,0 0 0,0 0-1,-1 1 1,1-1 0,0 0-1,0 0 1,1-1 0,-1 1-101,1-1 0,0 1 1,-1-1-1,1 1 0,0 0 0,0-1 1,0 1-1,0 0 0,0 0 1,0-1-1,3 0 0,3-4-183,1 1 0,0 0 0,11-5 0,-17 9 305,17-10-223,28-19 1,-33 20-33,-13 9-5,0 0 0,0 1 1,0-1-1,0 0 0,0 1 1,1-1-1,-1 1 0,0-1 1,0 1-1,0 0 0,1-1 1,-1 1-1,0 0 0,1 0 1,-1 0-1,0 0 0,0 0 1,1 0-1,-1 0 0,0 1 1,0-1-1,1 0 0,-1 1 0,0-1 1,0 1-1,0-1 0,1 1 1,-1-1-1,1 2 0,1 1 3,0 0 0,-1-1 0,1 1 0,-1 0 1,0 1-1,4 6 0,-3-6 6,-2-1-5,1 1 1,-1-1 0,1 0-1,-1 0 1,0 1-1,0-1 1,-1 1 0,1-1-1,-1 1 1,0-1-1,0 1 1,0-1-1,0 1 1,0-1 0,-1 1-1,0-1 1,1 1-1,-1-1 1,-1 0 0,-2 7-1,-2 3 48,-2-1 0,0 0 0,-17 21 0,16-22-41,-24 30-33,-45 42 0,71-78 21,0 1 0,-1-1 0,1-1 0,-1 1 1,-8 3-1,-8 4 2,17-5-27,12-3-32,15-1-45,-18-2 100,54 6 0,31 1 93,-55-12 6,-28 3-84,1 0 0,-1 0-1,1 1 1,0-1-1,-1 1 1,6 0-1,-10 0-20,5-1-176,-5-1 113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2:15:40.7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665 125 4993,'-3'-6'6174,"-9"0"-6362,7 4 594,-18-16-222,-19-21-18,38 35-133,-1 1 0,0-1 0,-1 1 0,1 0 0,0 0 0,-1 1 0,0 0 0,1 0 0,-1 0 0,0 0 1,0 1-1,0 0 0,0 1 0,0-1 0,-1 1 0,1 0 0,-7 1 0,5 0 12,0-1 0,-1-1 0,1 1 0,0-1 0,-16-5 0,17 4-31,0 0-1,0 0 0,0 1 1,-1-1-1,1 1 1,0 1-1,-1 0 1,-13 1-1,11-1 7,-1 0 0,-17-2 0,22 0-10,-1 1-1,1 1 0,0-1 0,0 1 0,-1 1 1,1-1-1,0 1 0,0 0 0,-1 0 1,-10 4-1,10-1-10,1-2-1,1 0-1,0 0 1,0 1-1,1 0 1,-1 0-1,1 0 1,-1 0-1,1 1 1,0 0-1,0-1 1,-5 9-1,-8 7-9,1 0 7,6-6 5,7-10 0,0 0 0,0 1 0,1-1 0,-1 1 0,1 0 0,0 0 0,0 0 0,1 0 0,-2 5 0,-4 20-5,5-16-2,-2 1-1,1-1 1,-2 0 0,-7 18-1,7-24 5,1 0-1,1 0 1,-1 0-1,1 0 0,1 1 1,-1 0-1,1-1 1,1 1-1,-1 0 0,1 0 1,1 0-1,0 11 1,1-4 3,-1-7 0,1-1 0,0 0 0,0 1 0,0-1 0,1 0 0,0 0 1,0 0-1,1 0 0,0 0 0,0 0 0,1-1 0,5 7 0,67 81 5,-70-87-7,0-1-1,1 0 0,-1 0 1,1-1-1,1 0 0,10 6 1,-7-4-2,-1-1 1,11 11-1,-13-10-3,1 1-1,0-2 1,15 11-1,-20-16 5,0 1-1,-1-1 1,1 1 0,0-1-1,-1 0 1,1 0-1,0-1 1,0 1 0,0-1-1,0 0 1,0 0-1,0 0 1,7-2 0,22-6-13,-1-1 0,0-2 1,-1-1-1,0-2 1,-1-1-1,0-1 0,-1-1 1,-1-2-1,36-31 1,-57 43 12,1 0 1,-1-1 0,-1 0 0,1 0-1,-1 0 1,-1-1 0,1 1 0,-2-1-1,8-19 1,-10 23 6,-1 1 1,0-1-1,0 0 1,0 0-1,-1 1 1,0-1-1,0 0 1,0 0-1,0 0 1,-2-8-1,-3-4 50,-9-28 0,9 31 3,-7-28 0,8 10 1,2 16-19,-7-28 0,5 31-28,2 5-1,0 1 0,0 0 0,-1-1 0,0 1 0,-5-7 0,7 12-21,0 0 0,-1 0-1,1 0 1,-1 1 0,1-1 0,-1 1 0,0-1-1,1 1 1,-1 0 0,0 0 0,0-1-1,0 1 1,0 0 0,0 1 0,0-1 0,0 0-1,-1 1 1,1-1 0,0 1 0,0 0-1,-1-1 1,-3 1 0,-31 6-90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2:15:41.5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82 6425,'0'-1'84,"0"1"0,-1 0 0,1 0 0,0 0 84,0-1-84,-1 1 0,1 0 0,0 0 0,0-1 0,0 1 0,0 0 0,0 0 0,-1 0 0,1-1-1,0 1 1,0 0 0,0-1 0,0 1 0,0 0 0,0 0 0,0-1 0,0 1 0,0 0 0,0 0 0,0-1 0,0 1 0,0 0 0,0 0 0,0-1 0,0 1 0,1 0-1,-1 0 1,0-1 0,0 1 0,0 0 0,0 0 0,0-1 0,1 1 0,-1 0 84,0 0-84,0 0 0,1-1 0,-1 1 0,0 0 0,0 0 0,0 0 0,1 0 0,-1 0-1,0 0 1,0-1 0,1 1 0,-1 0 0,0 0 0,1 0 0,-1 0 0,0 0 0,0 0 0,1 0 0,-1 0 0,0 0 0,1 0 0,29-3-699,-13 2 1058,-6 0-405,4 0 63,-1-1-1,1 0 1,-1-1 0,28-10 0,-24 5-10,1 1-1,0 0 1,35-7 0,-19 8-371,-31 4 176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2:15:42.4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 88 5073,'0'-1'5230,"3"-5"-4721,11-6-354,1 1 0,0 0-1,26-14 1,-38 24-138,3-2-4,-1 0 0,1 0 1,-1 1-1,1 0 1,0 0-1,0 1 0,0-1 1,0 1-1,0 1 0,0-1 1,0 1-1,0 0 0,0 0 1,1 1-1,-1 0 0,0 0 1,7 2-1,-6-1-9,-5-2 3,0 1 0,0 0 0,0-1 0,0 1 0,-1 0 0,1 1 0,0-1 0,0 0 0,-1 0 0,1 1 0,-1-1 0,3 3 0,-3-3 5,-1 0 0,1 0 1,0 0-1,0 0 0,-1 0 0,1 0 0,0 0 0,-1 0 0,1 0 0,-1 0 0,0 0 0,1 0 1,-1 0-1,0 1 0,1-1 0,-1 0 0,0 0 0,0 1 0,0 1 0,-6 0 95,-23 42-60,-17 16 1,46-61-44,-1 0 1,1 0 0,-1 1 0,1-1 0,0 0 0,-1 0 0,1 1 0,-1-1 0,1 0-1,-1 0 1,1 0 0,-1 0 0,1 0 0,-1 0 0,1 0 0,-1 0 0,1 0-1,-1 0 1,1 0 0,-1 0 0,1 0 0,-1-1 0,-3 0 49,4 0-152,8 0 94,-1 1 1,0 1 0,0-1 0,1 1 0,-1 0-1,0 1 1,0 0 0,0 0 0,12 6 0,-12-4-17,-6-4 16,0 1-1,0-1 0,0 1 1,-1-1-1,1 1 0,0-1 1,0 1-1,0 0 1,-1-1-1,1 1 0,0 0 1,-1 0-1,1 0 0,0-1 1,-1 1-1,1 0 0,-1 0 1,0 0-1,1 0 0,-1 0 1,0 0-1,1 0 1,-1 2-1,8 17-54,1 0 38,7 26 0,-16-43 21,1 0-1,-1 0 1,0 0 0,0 0 0,0 0 0,-1 0 0,1 0 0,-1 0 0,1 0 0,-1 0 0,0 0 0,0 0 0,0 0 0,-1-1 0,1 1 0,-1 0 0,-2 3 0,-1 3 6,4-7-2,0-1-1,-1 1 1,1 0 0,0-1 0,-1 1-1,1-1 1,-1 1 0,1-1 0,-1 0-1,0 0 1,0 0 0,0 0 0,1 0-1,-1 0 1,0 0 0,0 0 0,0-1-1,0 1 1,0-1 0,-1 0 0,-2 1-1,-5-1 14,1 0 0,-1-1-1,-14-2 1,11 1-13,3 1 17,-1-2 0,0 1-1,0-1 1,1-1 0,0 0 0,0 0-1,0-1 1,0 0 0,1-1 0,-17-12-1,-16-25 28,34 33-112,-1-1 448,9 10-417,0 1-1,0 0 1,-1 0-1,1 0 1,0 0 0,0 0-1,0-1 1,0 1-1,0 0 1,0 0-1,0 0 1,0 0-1,-1 0 1,1 0-1,0 0 1,0 0 0,0 0-1,0 0 1,0 0-1,-1-1 1,1 1-1,0 0 1,0 0-1,0 0 1,0 0-1,0 0 1,-1 0 0,1 0-1,0 0 1,0 0-1,0 0 1,0 0-1,0 0 1,-1 1-1,1-1 1,0 0-1,0 0 1,0 0 0,0 0-1,0 0 1,0 0-1,-1 0 1,1 0-1,0 0 1,0 0-1,0 1 1,0-1-1,0 0 1,0 0 0,0 0-1,0 0 1,0 0-1,-1 0 1,1 1-1,0-1 1,0 0-1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2:15:43.6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585 74 7106,'0'0'2235,"-9"-6"-59,-72-38-1558,74 40-583,0 0 0,-1 1 0,1 1 0,-1-1 0,0 1 0,0 0 0,0 1 0,0 0 0,0 0 0,0 1 0,0 0 0,-13 1 0,12 0-8,-29 1 73,-48 10 0,72-8-97,1 1 1,-1 0-1,1 0 0,-22 14 0,20-11 0,12-7-1,-1 1 0,1 1-1,-1-1 1,1 0 0,0 1 0,0 0-1,0-1 1,0 1 0,1 0 0,-1 1-1,1-1 1,-3 4 0,2-3-8,0 0 1,-1 0-1,1 0 0,-7 5 1,7-7-1,0 1 1,0 0 0,0 0-1,0 0 1,1 0 0,-1 0-1,1 1 1,-3 6 0,-12 24 5,13-28 2,0 0 1,0 1 0,1-1 0,0 1 0,1 0-1,0 0 1,0 0 0,0 0 0,1 0-1,0 1 1,0-1 0,1 9 0,2 6-29,-1-1 1,0 1-1,-2 0 0,0-1 1,-5 22-1,5-31 18,0 0 1,1 0-1,0-1 0,1 1 0,0 0 0,1-1 0,1 1 0,-1-1 0,2 0 0,0 1 0,0-1 1,1-1-1,7 13 0,-8-17 4,0 0 1,0 0-1,1 0 1,0 0-1,0-1 1,0 0-1,1 0 1,-1-1-1,1 0 1,0 0-1,11 6 1,2-2-24,1 0 1,33 7-1,-33-10 15,-1 1 0,1 1 0,18 10 0,-29-14 11,-1 1-1,0-1 0,1 0 0,0-1 1,-1 0-1,11 0 0,55 2-8,-57-4 2,26-6 0,-31 5 5,-6-1-3,0 1 0,-1 0-1,1-1 1,-1 0 0,0-1 0,1 1 0,-1-1 0,0 0-1,6-5 1,5-5-31,20-20 0,9-8 32,-42 38 11,-1 1 0,1-1 0,-1 0 0,1 0 0,-1 1 0,0-2 0,0 1 0,0 0 0,-1 0 0,1 0 0,-1-1 0,1 1 0,-1-1 0,0 1 0,-1-1 0,1-3 0,1-9 76,-1 0 0,-2-24 0,0 4-57,7-30 4,-3 52-27,-1 0 1,-1 0-1,0 0 1,-1-1 0,-1 1-1,0 0 1,-4-16-1,-11-25 23,-28-65 0,43 116-43,-14-24 78,15 27-67,0 1 0,-1-1 0,1 1 0,0-1 0,0 1 0,-1-1-1,1 1 1,-1 0 0,1-1 0,0 1 0,-1 0 0,1-1 0,-1 1 0,1 0-1,-1-1 1,1 1 0,-1 0 0,1 0 0,-1-1 0,1 1 0,-1 0 0,1 0 0,-1 0-1,1 0 1,-1 0 0,1 0 0,-1 0 0,1 0 0,-1 0 0,0 0 0,1 0-1,-1 0 1,1 0 0,-1 0 0,1 0 0,-1 1 0,1-1 0,-1 0 0,1 0-1,-1 1 1,1-1 0,-1 0 0,1 1 0,0-1 0,-1 0 0,0 1 0,-10 17-910,-2 8 421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6:28.0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2438 73 2657,'0'0'7687,"-14"17"-5540,2-10-2091,0-1 0,-1-1 1,1 0-1,-16 4 0,25-9-47,0 0 0,0 0 0,0-1 0,1 1 0,-1-1 0,0 0 0,0 0 0,1 0 0,-1 0 0,0 0 0,1-1 0,-1 1 0,1-1 0,0 1 0,-1-1 0,1 0 0,0 0 0,-3-4 0,-2 0 8,-4-2 3,0 0 1,0 1-1,-1 1 0,0 0 1,0 0-1,-1 1 0,0 1 0,0 0 1,0 1-1,0 0 0,0 1 1,-1 0-1,-14 1 0,5-1-1,-1-2 0,-40-10 1,55 12-20,-1 1 1,1 0 0,-1 0-1,1 1 1,-1 0 0,-9 2 0,-53 11-17,33-1 14,31-9 14,0 0 0,0-1 0,0 0-1,0 0 1,-12 0 0,-1-2 3,-38-5 0,46 2-10,0 2 0,-1-1 0,1 2 0,0 0 0,0 0 0,-1 1 0,1 1 0,-25 6 0,28-4-5,-7 3 4,0-1 0,-1 0 1,0-1-1,0-1 0,-36 3 0,35-7-3,-14 1 1,0 0-1,0 2 0,-38 10 1,-107 36 10,126-33-8,9-5 4,26-7-12,-1 0 0,1 2 0,-31 14 0,4 5-4,-46 33 0,68-43 6,-2-2-1,0 0 1,-39 14 0,39-18-2,1 1 1,0 1 0,0 1 0,-26 19 0,31-16-1,1 0 1,1 1 0,1 1 0,-22 29-1,-41 80-14,32-51 14,28-43 2,10-18 0,-1 0 1,-15 21-1,19-29 1,0 1 0,1-1 0,0 2 0,0-1-1,1 0 1,0 1 0,-2 9 0,1-7-1,1 0 0,-1 0 0,-9 14 0,-10 11-7,21-31 9,0 0 0,0 0 0,1 1 0,-1-1 0,1 1 0,0-1 1,0 1-1,0-1 0,0 8 0,-2 6 0,0-1-2,0 0 0,0 33 1,2-46-32,1-17-3226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6:32.7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204 1303 4401,'-8'-5'5328,"7"5"-5032,-5 6 1495,0 22-2629,4-16 1382,-22 86-266,21-80-233,0 0 0,-1 24 1,3-25-31,0 0 1,-2 0 0,-4 19 0,1-16 36,2-1 0,0 1 0,-1 24 0,4-37-42,0-1 1,-1 1 0,0 0 0,0-1-1,0 1 1,-1-1 0,-6 10 0,6-9-7,-1-1 0,1 1 0,0 0 0,1 0 0,0 0 0,-2 11 0,0 9 11,-12 39 1,14-59-15,-4 34 4,4-31-4,1 0 0,-1 0 1,-4 12-1,-4 5 2,6-18 0,0 1 0,0-1 0,1 1 0,1-1 0,0 1 0,0 0 0,1 0 0,-1 18 0,14 60-1,1 12-2,-9-52 2,0 29-2,-2 30 23,0-83-28,2 0 0,0 0-1,14 44 1,-12-49 2,9 27 7,5 19 8,1 21-4,24 134 29,-39-192-35,0 1 1,2-1-1,13 30 0,3 11 0,13 27-7,-3-11 17,-28-69-11,1 0 1,0-1 0,1 0 0,17 24-1,47 50-3,-61-79 2,0 1-1,0-1 0,1-1 1,0 0-1,1-1 1,0 0-1,24 11 0,106 31 10,-92-34-10,3 1-3,-21-8 13,-1 2-1,34 16 0,-26-10-5,0-1 0,45 10 0,-71-22 3,19 4-7,1-3 1,0 0-1,47-1 0,-38-2 0,153 14 42,-183-15-32,0-1 0,1 0 0,-1-1 0,0 0 0,24-6 0,-11-1 26,44-20-1,-31 14-24,1 2-1,0 1 1,72-10-1,-31 7 4,194-44 12,-145 18-18,8-1-5,-95 33 19,80-4 1,45 10-6,-104 2-12,-36-1-3,-1-2-1,30-6 1,25-3-4,244 10 7,-66 4 0,-210-3 3,0 3 0,0 1 0,-1 3 0,1 2 0,-1 2 0,0 2-1,-1 2 1,50 23 0,-81-30-1,-1 2 0,0 0-1,-1 1 1,0 1-1,0 0 1,-1 1 0,-1 1-1,0 0 1,18 23-1,43 66 8,-14-17-8,-37-55-4,15 17 6,44 75 1,-32-22 2,-30-57-4,27 43 0,-21-46-8,-2 2-1,-1 1 0,-3 1 0,22 66 0,-34-86 5,1-1 0,1-1 0,2 0 0,0 0 0,1-1 0,1-1 0,28 32 0,-31-42-4,0 0-1,0-1 1,21 13 0,9 7 9,135 101-13,-155-117 2,0-1 0,2-1 0,-1-1 1,1-1-1,44 11 0,-40-11 12,0 2 0,-1 0 0,48 29 0,6 4-23,79 37-10,-135-67 32,-1 2 0,26 20 0,21 16-4,-54-43-6,0-1 0,1 0 0,0-1 0,0-1 0,32 8 0,92 8-32,-36-8 32,-34 1 1,35 5-3,-87-18 4,0 0 1,1-2-1,30-2 1,110-8 17,38-4 4,-171 8-28,0 0-1,39-16 1,-2 0 21,-51 18-16,0-2-1,0 1 0,0-2 0,-1 1 0,0-2 0,15-12 0,64-61 34,-61 53-16,40-44-14,-9 12 8,-40 37-4,1 2-1,46-35 1,-29 25-5,-35 28 0,-1 0 0,0-1 0,0 1 0,0-1 0,0 0 0,-1 0 0,1 0 0,-1 0 0,2-4 0,14-55 1,-6 18 3,31-72-1,-34 95-1,0-1 0,-1-1 0,7-39 0,3-72 11,-10 64-10,18-59-7,0-9 1,-20 69 8,-3 1 1,-10-122-1,-6-92 1,3 41 3,4-129 32,7 218-13,-19-171-1,-27-43 35,13 185 44,13 88-75,-46-151-9,49 202-20,-28-55-1,9 25-1,-58-129 6,60 137-2,-46-64 1,60 104 1,-1 2-1,-25-25 1,22 25-2,-35-45 0,-73-100 4,119 154-8,-1 0 0,0 1 0,0 0 1,-1 1-1,-1 0 0,-30-18 0,-84-25 13,90 41-13,1-2 1,-57-33 0,-162-140 52,211 153-17,16 14 6,0 2 0,-1 1 0,-64-28 0,-107-27 66,69 28-80,57 18-17,-1 3-1,-150-28 0,-173 13 29,349 36-37,-485-10 55,483 14-43,-275 11 106,-52 0 7,-69-28 26,406 18-158,1 2 0,0 2 1,0 1-1,-48 15 0,83-20 10,0 0-1,1 0 1,-1-1-1,0 0 1,0 0-1,0-1 1,-12-2-1,-22-2 23,23 5-26,13-1-1,0 1 0,1 0 0,-1 0 0,1 0 0,-1 1 0,1 0 0,-8 2 0,-53 15-16,-86 15 0,104-24 16,-56 20 0,94-28 4,1 1-1,-1-1 1,0 0-1,0 0 1,0-1 0,1-1-1,-11 0 1,16 0-4,-1 1-23,-1 1 0,0-1 0,0 1 0,1-1 0,-1 2 0,0-1 0,1 0 0,-1 1 0,1 0 0,-6 3 0,-4 3 242,13-8-214,1 0 0,-1 0-1,1 0 1,-1 0 0,1-1 0,-1 1 0,1 0 0,-1 0 0,0 0 0,1 0 0,-1-1 0,1 1 0,-1 0 0,1-1-1,0 1 1,-1 0 0,1-1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5:41.8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26 3561,'1'-10'6816,"2"5"-4921,13 4-2336,-14 1 677,13 1-202,0-2 0,-1 1 1,16-4-1,-12 1 9,27 1 1,-37 2-10,1 1 0,-1 1 0,0-1 0,0 1 0,0 1 0,-1-1-1,15 8 1,13 4 55,35 4 5,-66-18-87,0 0 0,0 0-1,0-1 1,0 0 0,0 1-1,0-2 1,-1 1 0,1 0-1,0-1 1,-1 1 0,6-5-1,3 1 42,-14 5-110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6:33.9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12 5889,'-6'-1'6162,"14"-2"-5027,23-1-1497,-28 3 372,16 0 57,0-1 1,1 2 0,20 2-1,25 6 97,122 8 135,-191-15-270,1-1-1,0 0 1,-1 1 0,1 0-1,-1 0 1,1 0 0,0 0 0,0 0-1,-1 1 1,1 0 0,0-1-1,1 1 1,-5 3 0,-3 3-11,1 1 1,-12 13-1,-3 4-15,1-4-30,1 1 0,1 1 0,1 0 0,-30 48 0,12-9-87,24-41 63,0 0-1,2 0 0,1 1 1,-10 28-1,15-35 39,4-10 8,-1-1 0,1 1 0,1 0 1,-1 0-1,1 0 0,0 0 1,0 1-1,0 8 0,2-14 4,-1 0-1,1 0 1,-1 0-1,1 0 0,0 0 1,-1 0-1,1-1 1,0 1-1,0 0 1,-1 0-1,1-1 0,0 1 1,0 0-1,0-1 1,0 1-1,0-1 1,0 1-1,1 0 0,23 6-28,-15-4 24,14 3 50,-1 0 1,1-2 0,35 2 0,-23-3-6,5 1-5,-25-4-26,0 1 1,0 1-1,0 1 0,0 0 1,-1 1-1,21 8 0,-31-9-17,27 11 38,-27-14-85,-18-11-132,-9-3-120,-8 1 111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6:34.5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25 4521,'-2'-9'8627,"14"13"-8588,0-1-1,-1 0 1,1 0-1,0-1 1,0-1-1,1 0 1,12-1-1,-6-1 39,0-1 0,0-1-1,35-9 1,6-2 34,-37 15-482,-25-1 239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6:35.2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38 3145,'0'0'8766,"8"1"-8530,15 2 3,45 0 0,-55-4-147,0 0 0,1-1 0,14-5 0,7 0 36,87-3 80,-87 8-181,-35 2-24,0 0 0,1 0-1,-1 0 1,0 0 0,1 0-1,-1 0 1,0 0 0,1 0-1,-1 0 1,0 0 0,1 0-1,-1 0 1,0 0 0,1 0 0,-1-1-1,0 1 1,1 0 0,-1 0-1,0 0 1,0-1 0,1 1-1,-1 0 1,0 0 0,0-1-1,1 1 1,-1 0 0,0 0-1,0-1 1,-4-8-618,0 8 284,-10 0 150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6:35.6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0 124 7818,'3'-6'944,"0"1"0,1-1 0,7-8 1,-7 10-872,0 0 1,0 0-1,1 0 0,-1 1 1,1 0-1,0 0 1,0 0-1,0 0 1,0 1-1,1 0 0,-1 0 1,8-1-1,34-7 196,65-5-1,-65 10-173,54-13-1,-92 15 78,-8 2-619,-14 0-2671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6:37.2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28 7346,'21'-27'2848,"-21"59"-1944,0 4-424,-2 23-127,-1 7-1,3 6 40,0 4-8,0 4-32,-3-5-16,-2-10-104,2-9-64,-2-21-88,3-11-16,2-19-112,-1-5-88,-1-25-216,2-22-192,-3-21 352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6:37.9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0 189 8258,'0'0'2471,"1"-7"-1387,2-7-995,1-1 0,7-17 0,-4 12-24,-6 14-13,1 0-1,1 0 1,-1 0 0,1 0-1,0 1 1,0-1-1,1 1 1,0 0-1,0 0 1,8-9-1,-8 11-16,1 0 0,-1 1-1,0 0 1,1-1 0,-1 2-1,1-1 1,0 0 0,-1 1-1,1 0 1,0 0 0,0 0-1,0 1 1,7 0-1,21-5 33,-25 4-47,1 0 0,16-1 0,-12 2-4,7 1-3,1 0 1,23 5-1,-39-5-9,0 0 0,-1 0 0,1 0-1,-1 1 1,1 0 0,-1 0 0,1 0-1,-1 0 1,0 1 0,0-1 0,0 1-1,-1 0 1,1 1 0,-1-1-1,4 4 1,-5-1 10,0 0-1,-1-1 1,1 1-1,-1 0 1,0 0-1,-1 0 1,1 0-1,-1 0 0,-1 6 1,1-5 5,0 0-12,0 0 0,0 0 0,-1 0 1,0 0-1,0 0 0,-1 0 0,0 0 1,0 0-1,-1 0 0,1-1 1,-1 1-1,-1-1 0,1 0 0,-1 0 1,-1 0-1,1-1 0,-1 1 1,1-1-1,-1 0 0,-1-1 0,-10 9 1,-39 24-72,-110 54 1,160-89 49,-1 0-1,0 0 1,0 0 0,-7 1-1,11-3 4,0 0-1,0 1 0,0-1 0,-1 0 0,1 0 0,0 0 0,0 0 1,0-1-1,-1 1 0,1-1 0,0 1 0,0-1 0,-4-1 1,37 10-47,-14-1 75,0 0 0,-1 1 0,0 1 0,-1 0-1,0 1 1,0 1 0,17 16 0,1 13 122,-1 1 1,-2 2-1,35 64 0,-62-100-127,1-1-1,-2 1 1,1-1 0,-1 1-1,3 12 1,-1-7-78,-4-24-910,-2-17-1442,-4-9 1074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6:38.2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0 8354,'-3'16'1238,"5"-4"1280,-2-12-2488,2-2 41,-1 0 1,1 0-1,0 0 1,0 0-1,0 0 1,0 1-1,0-1 0,0 1 1,1-1-1,-1 1 1,1 0-1,-1 0 1,1 0-1,-1 0 0,1 0 1,-1 0-1,1 1 1,0-1-1,-1 1 1,1 0-1,3 0 1,7 1 155,0 0 0,0 1 1,18 4-1,-19-3-273,-1 0-1,21 1 1,-25-5 678,-7 0-239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6:38.7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368 0 6417,'0'0'5639,"0"7"-4943,5 31-494,7 74 5,-6-28-145,7 132 97,-12-165-95,-3-1 0,-10 66 0,6-77-48,-4 24-2,-4-19 1,12-36-10,1-2-3,-1 0 0,0 0 0,0 0 0,0 0 0,-1-1 1,-3 8-1,4-12-2,1 1 1,0 0 0,0-1 0,-1 0-1,1 1 1,-1-1 0,0 0 0,1 0-1,-1 0 1,0 0 0,1 0-1,-1 0 1,0 0 0,0-1 0,0 1-1,0-1 1,0 1 0,0-1 0,0 0-1,0 0 1,0 0 0,1 0-1,-1 0 1,0 0 0,-4-1 0,-13-3 10,1-1 0,0 0 0,-20-10 0,-56-29 42,55 25-37,33 16-7,-3-1-18,1 0 0,-13-9 0,19 12-11,0-1-1,0 1 0,1-1 1,-1 1-1,1-1 1,-1 1-1,1-1 0,0 0 1,0 0-1,0 0 1,0 0-1,0 0 0,0 0 1,0 0-1,0 0 0,0-3 1,1-22-100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6:39.3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49 186 6761,'-2'7'336,"1"-4"-131,1-1 0,-1 1 0,1 0-1,-1-1 1,1 1 0,0 0 0,0 0 0,0-1 0,1 4-1,-1-5-139,1 0-1,-1 0 0,1 0 1,0 0-1,0 0 0,-1 0 0,1 0 1,0 0-1,0-1 0,0 1 0,0 0 1,0 0-1,0-1 0,0 1 0,0-1 1,0 1-1,0-1 0,1 1 0,-1-1 1,0 0-1,0 0 0,0 1 0,2-1 1,-2 0-50,0 0 1,0 0-1,-1 0 1,1 0-1,0 0 1,0 0-1,-1 0 1,1 0 0,0 0-1,0-1 1,-1 1-1,1 0 1,0 0-1,-1-1 1,1 1-1,0 0 1,-1-1 0,1 1-1,-1-1 1,1 1-1,0-1 1,-1 1-1,1-1 1,-1 1-1,0-1 1,1 0 0,0 0-1,9-22 259,-6 13-177,10-14 123,4-10 79,-15 25-176,0 0 0,-1 0-1,2-16 1,-3 24-94,-1-1-1,0 0 1,0 0-1,0 0 1,0 0-1,0 1 1,0-1 0,0 0-1,-1 0 1,1 0-1,-1 0 1,1 1-1,-1-1 1,0 0 0,0 1-1,1-1 1,-1 0-1,0 1 1,-1-1-1,1 1 1,0-1 0,0 1-1,-1 0 1,1 0-1,-2-2 1,-6-1 141,1-1 0,-1 2 0,-14-6 0,19 8-161,0 1 1,0-1-1,1 0 0,-1 1 1,0 0-1,0 0 0,0 0 1,0 1-1,0-1 0,0 1 1,-5 1-1,8-1-11,0-1 0,0 1 1,0-1-1,0 1 0,0-1 0,0 1 1,0 0-1,0-1 0,0 1 0,1 0 1,-1 0-1,0 0 0,0-1 0,1 1 1,-1 0-1,1 0 0,-1 0 0,1 0 1,-1 2-1,-6 27-48,6-19 46,1-10 4,-2 5 0,2 0 0,-1 1 0,1-1 0,0 12 0,1-16 0,-1 1 0,1 0 0,0 0 0,0-1-1,0 1 1,0-1 0,0 1 0,0-1 0,1 1-1,-1-1 1,1 0 0,0 1 0,-1-1 0,1 0-1,0 0 1,4 2 0,-5-3-1,0 0 1,0 0-1,1 0 1,-1 0-1,1-1 0,-1 1 1,1-1-1,-1 1 0,1-1 1,-1 1-1,1-1 1,-1 0-1,1 0 0,-1 0 1,1 0-1,0 0 1,-1 0-1,1 0 0,2-1 1,-1 0-2,0 0-1,0 0 1,0-1 0,0 1 0,0-1 0,0 0 0,-1 1-1,1-1 1,2-3 0,1-1-2,0 0 0,-1-1 1,0 1-1,0-1 0,0 0 0,-1 0 1,4-8-1,-3 2 4,0 0 1,-1-1 0,0 1-1,2-19 1,-6 31-1,0 1 1,0-1 0,0 1-1,0 0 1,0-1-1,0 1 1,0 0 0,0-1-1,0 1 1,0-1 0,-1 1-1,1 0 1,0-1-1,0 1 1,0 0 0,-1-1-1,1 1 1,0 0 0,0 0-1,0-1 1,-1 1 0,1 0-1,0 0 1,-1-1-1,1 1 1,0 0 0,-1 0-1,1 0 1,0-1 0,-1 1-1,1 0 1,0 0 0,-1 0-1,1 0 1,0 0-1,-1 0 1,1 0 0,-1 0-1,1 0 1,0 0 0,-1 0-1,1 0 1,0 0-1,-1 0 1,1 0 0,-1 0-1,1 0 1,-1 1 0,-1-1-17,0 1 1,0-1 0,1 1-1,-1 0 1,0 0 0,0 0 0,0-1-1,-2 4 1,1-2-108,1 1-1,0-1 1,0 1-1,0 0 1,1 0-1,-1 0 1,1 0 0,-1 0-1,1 0 1,-1 4-1,3 11-382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6:40.6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6 7578,'-10'-5'6075,"10"5"-6049,7 21-396,0-5 676,93 219-43,-80-193-147,27 84 1,-40-110-93,0 0-1,0 0 1,13 17-1,-7-11 0,-5-17-7,-8-5-16,0 1 0,0-1-1,0 0 1,0 0-1,0 0 1,-1 0 0,1 0-1,0 0 1,0 0 0,0 0-1,0 0 1,0 0 0,0 0-1,0 1 1,0-1 0,0 0-1,0 0 1,0 0 0,0 0-1,0 0 1,0 0-1,0 0 1,0 0 0,0 0-1,0 1 1,0-1 0,0 0-1,0 0 1,0 0 0,0 0-1,0 0 1,0 0 0,1 0-1,-1 0 1,0 0 0,0 0-1,0 0 1,0 1 0,0-1-1,0 0 1,0 0-1,0 0 1,0 0 0,0 0-1,0 0 1,0 0 0,0 0-1,1 0 1,-1 0 0,0 0-1,0 0 1,0 0 0,0 0-1,0 0 1,0 0 0,0 0-1,0 0 1,0 0-1,1 0 1,-1 0 0,0 0-1,0 0 1,0 0 0,-8-11-1149,-11-20-43,-32-32 529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5:42.4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 5497,'0'-6'6768,"0"6"-6666,16 2-854,-4 0 1200,86 12 80,-79-12-415,0 0 1,35-3-1,-17 1-23,28-5 74,-57 7-155,-1-1 34,-11-6-647,3 3 422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6:41.0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1 682 7586,'3'-4'3224,"6"-7"-2940,-2-4 20,0 0-1,-1 0 1,8-31-1,1-1 37,2 3-45,2 0 0,43-71-1,69-71 86,-115 167-357,1 1 0,20-16 0,-1-1-9,-25 23-9,-10 11-4,0 0-1,0-1 0,0 1 0,0 0 0,1 0 1,-1 0-1,0 0 0,1 0 0,-1 0 1,0 0-1,1 0 0,-1 0 0,1 1 0,-1-1 1,1 1-1,0-1 0,2 0 0,12-3-158,-17 4 291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6:41.5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206 44 7522,'-18'-21'3877,"17"20"-3841,0-1 0,1 1 1,-1-1-1,0 1 0,0 0 1,0-1-1,0 1 1,0 0-1,0 0 0,0 0 1,-1 0-1,1 0 0,0 0 1,-1 0-1,1 1 0,-1-1 1,1 0-1,0 1 1,-1-1-1,1 1 0,-1-1 1,0 1-1,1 0 0,-1-1 1,1 1-1,-1 0 1,0 0-1,1 0 0,-1 1 1,1-1-1,-1 0 0,-1 1 1,1 0-17,-11 2 137,0 1 0,0 1 0,-16 7-1,25-10-147,0 1-1,0 0 0,0 0 0,0 0 1,0 0-1,0 1 0,1-1 0,0 1 1,0 0-1,0 0 0,0 0 0,-3 7 1,2-1-9,0-1 1,1 1 0,0 0 0,0 0 0,1 0 0,0 0-1,1 0 1,0 16 0,1-7 3,1 0 0,2-1 0,7 33 1,-9-48-6,0 1 1,0-1 0,0 0 0,1 0 0,-1 1 0,1-1 0,0 0 0,-1-1 0,2 1 0,-1 0 0,0-1 0,0 1 0,1-1 0,-1 1 0,1-1-1,0 0 1,0 0 0,0 0 0,3 1 0,1 0 17,0-1 0,0 0 0,1 0 0,-1 0 0,0-1 0,1 0 0,-1-1 1,8 0-1,25-2 97,-37 2-107,1-1 0,-1 1 0,0-1 0,1 0 0,-1 0 0,0 0 0,0-1 0,0 1 0,5-4 0,-8 5 23,1-1 1,-1 0 0,0 1 0,1-1-1,-1 1 1,0-1 0,1 0-1,-1 1 1,0-1 0,0 0 0,1 0-1,-1 1 1,0-1 0,0 0 0,0 0-1,0 1 1,0-1 0,0 0 0,0 1-1,0-1 1,0 0 0,-1 0 0,1 1-1,0-1 1,0 0 0,-1 1-1,1-1 1,0 0 0,-1 1 0,1-1-1,-2-1 1,-1-5 1367,-5-13-337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6:42.3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 87 7474,'-6'15'1916,"3"-9"-1641,0 0 0,1 0 0,-1 1 0,2-1 1,-1 0-1,-1 11 0,3-16-262,0 0 0,0 0 0,0 0 1,0-1-1,1 1 0,-1 0 0,0 0 0,0-1 1,1 1-1,-1 0 0,0 0 0,1-1 0,-1 1 1,1 0-1,-1-1 0,1 1 0,-1-1 0,1 1 1,-1-1-1,1 1 0,-1-1 0,1 1 0,0-1 1,-1 1-1,1-1 0,0 0 0,0 1 0,-1-1 1,1 0-1,0 0 0,0 1 0,-1-1 0,1 0 1,0 0-1,0 0 0,0 0 0,-1 0 0,1 0 1,0 0-1,0 0 0,-1-1 0,1 1 0,1 0 1,1-1 12,1 1 1,0-1-1,0 0 1,-1 0 0,1 0-1,-1-1 1,7-2-1,-8 1-2,1 1 1,0 0-1,-1-1 0,0 1 0,1-1 1,-1 0-1,0 0 0,0 0 0,-1 0 0,1 0 1,-1 0-1,1-1 0,-1 1 0,0 0 1,0-1-1,-1 1 0,1-1 0,-1 1 0,1-1 1,-2-5-1,1 3 15,0 0 1,-1 0-1,0 0 1,0 0-1,-1 1 1,1-1 0,-1 1-1,0-1 1,-1 1-1,0-1 1,-6-8-1,9 12-37,-1 1 0,0 0 0,0 0 0,1 0 0,-1 0 0,0 1 0,0-1 0,0 0 0,0 0 0,0 0 0,0 1 0,0-1 0,-1 1-1,1-1 1,0 1 0,0-1 0,0 1 0,-1-1 0,1 1 0,0 0 0,0 0 0,-1 0 0,1 0 0,0 0 0,0 0 0,-1 0 0,1 0 0,0 0 0,0 1 0,-1-1 0,1 0 0,0 1 0,-2 0-1,1 0 2,0 1 0,0-1 0,0 1 0,1-1 0,-1 1 0,0 0 0,1 0 0,-1 0 0,1 0 0,-1 0-1,1 0 1,0 0 0,0 0 0,0 0 0,0 1 0,0-1 0,0 3 0,-9 52-6,10-56 2,0-1 0,0 1 1,0 0-1,1-1 0,-1 1 0,0 0 0,0-1 0,0 1 0,1 0 0,-1-1 0,0 1 1,1-1-1,-1 1 0,0 0 0,1-1 0,-1 1 0,1-1 0,-1 1 0,1-1 0,-1 1 1,1-1-1,-1 0 0,1 1 0,0-1 0,-1 0 0,1 1 0,0-1 0,1 1 0,-1 0-1,1 0 0,0-1 0,0 1 1,-1-1-1,1 1 0,0-1 0,0 0 1,-1 0-1,4 0 0,-1-1 1,0-1-1,0 1 1,0-1-1,-1 0 1,1-1 0,-1 1-1,1-1 1,-1 1-1,0-1 1,0 0-1,4-5 1,7-6 9,-14 14-12,0 0 0,1 0 0,-1 0 0,0 0 0,0 0 1,0 0-1,1 0 0,-1 0 0,0 0 0,0-1 0,0 1 0,0 0 0,0 0 0,1 0 1,-1 0-1,0 0 0,0-1 0,0 1 0,0 0 0,0 0 0,0 0 0,0-1 1,0 1-1,0 0 0,0 0 0,0 0 0,1-1 0,-1 1 0,0 0 0,0 0 1,0 0-1,-1-1 0,1 1 0,0 0 0,0 0 0,0 0 0,0-1 0,0 1 1,0 0-1,0 0 0,0 0 0,0 0 0,0-1 0,0 1 0,-1 0 0,1 0 0,0 0 1,0 0-1,0 0 0,0-1 0,0 1 0,-1 0 0,1 0 0,0 0 0,0 0 1,0 0-1,0 0 0,-1 0 0,1 0 0,0 0 0,0 0 0,0-1 0,-1 1 1,1 0-1,0 0 0,-1 0-136,-1 0-16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6:43.8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 3057,'0'0'4742,"15"0"-2910,-2 3-1395,-8-1-293,1-1-1,-1 0 0,0 0 0,0 0 1,1-1-1,-1 0 0,1 0 1,-1 0-1,10-3 0,7-3-17,-9 3-6,0 0 1,13-2-1,-17 4-89,1 0-1,-1 1 1,1 0 0,-1 1-1,0-1 1,1 2 0,-1 0-1,13 3 1,-22-4-32,0-1 0,1 0 0,-1 0 0,0 0 0,1 0 0,-1 0 0,0 1 0,1-1 0,-1 0 0,0 0 0,1 0 0,-1 0 0,1 0 0,-1 0 0,0 0 0,1 0 0,-1-1 0,0 1 0,1 0 0,-1 0 0,0 0 0,1 0 0,-1 0 0,0-1 0,1 1 0,-1 0 0,4-2 1430,-5 2-908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7:02.3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1 6193,'-5'13'3998,"4"-12"-3933,1-1 0,0 0 0,0 0 0,-1 1 0,1-1 0,0 0 0,0 0 0,0 1 0,0-1 0,-1 0 0,1 1 0,0-1 0,0 0 0,0 1 0,0-1-1,0 0 1,0 1 0,0-1 0,0 0 0,0 0 0,0 1 0,0-1 0,0 0 0,0 1 0,0-1 0,0 0 0,0 1 0,1-1 0,-1 0 0,0 1 0,0-1 0,22 5-141,-16-4 111,7 1-21,-6-1 0,0 1 1,1-2-1,-1 1 0,0-1 0,0 0 0,1-1 0,11-2 0,-2 1 57,-1 1 0,32 1 0,-14 1-407,-35-1 202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7:02.8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6137,'0'0'5303,"0"1"-5283,1-1 1,-1 1-1,0-1 1,1 1 0,-1-1-1,0 1 1,1-1-1,-1 1 1,1-1-1,-1 0 1,1 1-1,-1-1 1,1 0-1,-1 1 1,1-1 0,-1 0-1,1 0 1,-1 1-1,1-1 1,-1 0-1,2 0 1,15 2-4,1-1 1,30-1-1,-43 0-13,21-2 30,-22 1-25,-1 0 0,1 1 0,0 0 0,-1-1-1,1 1 1,-1 1 0,1-1 0,0 1 0,-1-1-1,1 1 1,-1 0 0,1 0 0,-1 0 0,5 3 0,-8-4-79,1 1 0,-1-1 0,1 1 0,-1-1 0,1 0 0,-1 1 0,1-1 0,0 0 0,-1 0 0,1 0 0,-1 1 1,1-1-1,0 0 0,-1 0 0,1 0 0,0 0 0,-1 0 0,1 0 0,0 0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7:03.3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41 7442,'4'-35'2536,"-4"30"-1022,-1 5-1099,1 15-339,34 154 110,-32-156-167,43 217 271,-34-179-225,-8-34-47,-3-15-16,0 1 0,0 0-1,1 0 1,-1-1 0,1 1 0,0 0 0,-1-1 0,1 1 0,1-1 0,-1 1-1,0-1 1,1 1 0,-1-1 0,1 0 0,-1 0 0,1 1 0,2 1 0,-3-4-3,0 0 1,0 1 0,0-1-1,0 0 1,0 0-1,0 1 1,0-1 0,0 0-1,0 0 1,0 0-1,0 0 1,0 0 0,0 0-1,0-1 1,0 1 0,0 0-1,0 0 1,0-1-1,0 1 1,-1 0 0,1-1-1,0 1 1,0-1 0,0 0-1,0 1 1,-1-1-1,1 1 1,0-1 0,-1 0-1,1 0 1,0 0-1,22-28-9,-23 29 10,25-36 13,2-2 1,-2-2-1,22-45 0,36-142 47,-62 163-28,-18 53-14,-6 18-493,-6 20-1229,4 1 814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7:03.9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89 27 6513,'0'-2'420,"-1"1"0,1-1 0,-1 0-1,1 1 1,-1-1 0,0 1 0,0-1-1,0 1 1,0-1 0,0 1 0,0-1-1,-1 0 1,1 1-407,1 1-1,0-1 1,-1 1 0,1 0 0,0-1-1,-1 1 1,1 0 0,-1-1 0,1 1-1,0 0 1,-1 0 0,1-1 0,-1 1-1,1 0 1,-1 0 0,1 0 0,-1 0-1,1 0 1,-1 0 0,1-1 0,-1 1-1,1 0 1,-1 0 0,1 1 0,-1-1-1,1 0 1,-1 0 0,1 0 0,-1 0-1,1 0 1,-1 0 0,1 1 0,-1-1-1,1 0 1,0 0 0,-1 1 0,1-1-1,-1 0 1,1 1 0,0-1 0,-1 0-1,1 1 1,0-1 0,-1 0 0,1 1-1,0-1 1,0 1 0,-1-1 0,1 1-1,0 0 1,-44 84 0,41-77-13,1 0-1,0 0 0,0-1 0,0 1 0,1 0 0,1 1 0,-1-1 1,1 0-1,0 0 0,1 0 0,0 0 0,1 0 0,2 11 0,-3-18 1,-1 2-1,1 0 0,-1 0 0,1 0 0,0 0 0,0 0 0,1 0 0,-1 0 0,0-1 0,1 1 0,0 0 0,0-1 0,-1 0 0,1 1 0,1-1-1,-1 0 1,0 0 0,1 0 0,-1 0 0,1 0 0,-1-1 0,1 1 0,0-1 0,0 0 0,-1 0 0,1 0 0,0 0 0,0 0 0,0 0 0,0-1 0,0 0-1,0 1 1,1-1 0,-1 0 0,0-1 0,0 1 0,0 0 0,0-1 0,0 0 0,0 0 0,0 0 0,0 0 0,-1 0 0,5-2 0,0-3-1,0 1 0,0-1 0,0 0 1,-1 0-1,0-1 0,-1 0 0,1 0 0,-1 0 1,0-1-1,-1 0 0,0 0 0,0 0 1,-1 0-1,0 0 0,0-1 0,-1 0 0,1-9 1,-3 13 22,0-1 0,0 2-1,-1-1 1,0 0 0,0 0 0,0 0 0,-1 0 0,1 0 0,-1 1 0,0-1 0,-1 1 0,1-1 0,-1 1-1,-3-4 1,3 4 1,0 0 0,0 1-1,0-1 1,0 1 0,-1-1-1,1 1 1,-1 0 0,0 0-1,0 1 1,0-1 0,0 1-1,0 0 1,-1 0 0,-8-2-1,12 4-30,0-1 0,0 1 0,0 0 0,0 0 0,0 0 0,0 1-1,0-1 1,1 0 0,-1 0 0,0 1 0,0-1 0,0 0-1,0 1 1,0-1 0,0 1 0,0-1 0,0 1 0,1-1 0,-1 1-1,0 0 1,0-1 0,1 1 0,-1 0 0,-1 1 0,1 1-313,-1-1 1,1 1 0,-1 0 0,1 0 0,0-1 0,-1 7 0,0 4-582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7:04.5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5929,'0'0'5244,"0"2"-5139,5 9-70,-1 1-1,-1 0 0,0 0 0,-1 0 1,0 0-1,-1 14 0,0-23-24,-1 17 89,0 0 1,-2 21-1,0-30-86,1 1-1,1-1 1,0 1-1,0-1 0,1 1 1,3 12-1,-2-18-13,0 1-1,0-1 0,0 0 1,1 0-1,0 0 0,0 0 1,0 0-1,1 0 0,0-1 1,5 5-1,-7-8-1,0 0 1,0 0-1,0-1 0,0 1 0,0-1 0,0 1 1,1-1-1,-1 0 0,0 0 0,1 0 0,-1 0 1,1 0-1,0-1 0,-1 1 0,1-1 1,-1 0-1,1 0 0,0 0 0,-1 0 0,1 0 1,0 0-1,-1-1 0,1 1 0,-1-1 1,1 0-1,-1 0 0,4-1 0,-1 0 1,-1-1-1,1 1 0,-1-1 1,0 0-1,0 0 1,0 0-1,0-1 0,-1 1 1,1-1-1,4-7 0,0-2 6,0 0-1,7-17 0,-2 2 8,-10 23-6,0 0 0,-1 0 0,1 0 0,-1-1 0,-1 1-1,1-1 1,-1 1 0,0-1 0,1-10 0,-1 9 3,0 0 1,0 0 0,0 0-1,5-12 1,-4 13 8,0 0 0,0 0 1,-1 0-1,0 0 1,1-8-1,-3 12-7,1 1 1,-1-1-1,0 1 0,1-1 1,-1 1-1,0 0 1,0-1-1,0 1 0,0 0 1,0 0-1,0 0 1,0 0-1,0 0 0,-1 0 1,1 0-1,0 0 0,-1 0 1,1 0-1,-1 1 1,1-1-1,-3 0 0,3 0 18,1 1-21,-1 0-1,1 0 1,0 0-1,0 0 0,0 0 1,-1 0-1,1 0 1,0 0-1,0 0 0,0 0 1,-1 0-1,1 0 1,0 0-1,0 0 0,0 0 1,0 0-1,-1 0 1,1 0-1,0 1 1,0-1-1,0 0 0,0 0 1,0 0-1,-1 0 1,1 0-1,0 0 0,0 1 1,0-1-1,0 0 1,0 0-1,0 0 0,0 0 1,-1 1-1,1-1 1,0 0-1,0 0 1,0 0-1,0 0 0,0 1 1,0-1-1,0 0 1,0 1-1,-2 12 176,1 17-174,3 33 0,-1-53-1,0 0-1,1 0 0,1 0 1,0 0-1,0-1 1,1 1-1,8 16 0,6 13 14,-18-38-28,1 0 0,-1 0 0,0 0 0,1 0 1,-1 0-1,1 0 0,0 0 0,-1-1 0,1 1 0,-1 0 1,1 0-1,0-1 0,0 1 0,-1 0 0,1-1 0,0 1 1,0-1-1,0 1 0,0-1 0,0 1 0,1 0 0,-1-1-6,0 0 0,0 0 0,-1-1 0,1 1 0,0 0 0,0 0 0,-1 0 0,1-1 0,0 1 0,-1 0 0,1-1 0,0 1 0,-1-1 0,1 1 0,0 0 0,-1-1 0,1 0 0,-1 1 0,1-1 0,-1 1 0,1-1 0,-1 0 0,0 1 0,1-1 0,-1 0 0,0 1 0,1-1 0,-1 0 0,0 1 0,0-1 0,1-1 0,5-17-146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7:05.0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0 6593,'-8'2'4947,"7"-1"-4782,9 5 849,16 3-1086,-9-6 158,-1-1 0,1-1 0,28-1 1,-12-1 16,10 3 209,1-1-3461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5:42.9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64 7306,'-10'8'2398,"10"-8"-2363,1 1 0,-1-1 1,0 0-1,0 0 0,1 1 0,-1-1 0,0 0 1,1 0-1,-1 1 0,0-1 0,1 0 0,-1 0 1,0 0-1,1 0 0,-1 1 0,0-1 0,1 0 1,-1 0-1,0 0 0,1 0 0,-1 0 0,0 0 1,1 0-1,-1 0 0,1 0 0,-1 0 0,0 0 1,1 0-1,-1 0 0,0 0 0,1-1 0,37-13 665,-32 12-678,0 0 22,1 0 0,-1 0 1,1 0-1,-1 1 1,1 0-1,0 0 0,0 1 1,-1 0-1,1 0 1,10 2-1,-13-1-20,0-1-1,0 0 1,0 0-1,0-1 1,0 1 0,0-1-1,0 1 1,-1-1 0,1-1-1,0 1 1,5-3-1,7-1 43,23-11 26,-29 11-78,1 1 0,14-5 0,-25 9-112,8-2 403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7:05.5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 1 4841,'-5'20'803,"2"-12"86,0 1 0,1 0 0,0 0 0,1-1 0,0 1 0,1 17 0,3 7-231,1-7-482,-2-1 0,-1 1 0,-2 32 0,-2-35-57,1-18-77,1 0 0,0 0 0,1 1 1,-1-1-1,1 0 0,0 1 0,1-1 0,-1 0 0,1 1 0,0-1 0,3 8 1,-4-13-62,0 0 0,0 0 1,0 0-1,0 0 1,0 0-1,0 0 1,0 0-1,0 0 0,0 0 1,0 0-1,0 0 1,0 0-1,0 0 1,0 0-1,0 0 0,0-1 1,0 1-1,0 0 1,0 0-1,0 0 0,0 0 1,0 0-186,0 0 185,0 0 0,0 0 1,1 0-1,-1 0 1,0 0-1,0 0 0,0 0 1,0 0-1,0 0 1,0 0-1,0-2-182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7:06.6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 60 8018,'-3'-1'4216,"9"-3"-3473,10-2-1039,-10 5 307,0-1 0,0 2 1,0-1-1,1 1 0,-1 0 0,0 0 0,10 2 0,-6-1-1,14 3 8,-20-4-15,-1 1-1,1 0 0,-1-1 1,1 0-1,-1 0 1,6 0-1,-7-1-3,0 0 1,0 1-1,-1-1 1,1 0-1,0 0 1,0 0-1,-1 0 1,1 0-1,-1-1 0,1 1 1,-1 0-1,1-1 1,-1 1-1,2-3 1,8-18-41,-11 21 7,0 1 0,0-1 0,1 1 0,-1-1 0,0 1 1,0-1-1,0 1 0,0-1 0,0 1 0,0-1 0,0 1 0,0-1 0,0 1 0,0-1 0,0 1 0,-1-1 0,1 1 0,0-1 0,0 0 0,-1 1-61,1 0 1,-1-1-1,1 1 1,-1 0-1,1 0 1,-1 0-1,1 0 1,-1 0-1,1 0 0,-1 0 1,1-1-1,-1 1 1,1 1-1,-1-1 1,1 0-1,-1 0 1,1 0-1,-1 0 1,1 0-1,-1 0 1,1 0-1,-1 1 0,1-1 1,-1 1-1,-20 11-1026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7:07.0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3289,'0'2'7169,"1"9"-6505,-1-8-551,0 0 0,1 0-1,-1 0 1,1 0-1,-1 0 1,1-1-1,1 5 1,-1-6-101,0 0 0,-1 0 0,1 0 0,0-1 0,0 1 0,0 0 0,0 0 0,0 0 0,0-1 0,0 1 0,0 0 0,0-1 0,0 1 0,0-1 0,0 1 0,0-1 0,0 0 0,0 1 0,1-1 0,-1 0 0,0 0 0,2 0 0,8 0 11,0-1 0,-1-1 0,1 0 0,-1 0 0,0-1 1,12-4-1,-17 5-17,14-5 21,-10 3-23,0 1-1,0 0 0,0 1 1,0 0-1,1 1 0,9-1 0,-18 1-18,0 1-1,0 0 1,-1 0-1,1 0 1,0 1-1,0-1 1,-1 0-1,1 0 1,0 0-1,0 0 1,-1 1-1,1-1 1,0 0-1,-1 1 1,1-1-1,0 1 1,-1-1-1,1 1 1,3 3-77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7:07.7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6009,'1'7'6128,"10"35"-6130,-5-18 47,-1-1 0,5 46 1,-7-39-3,7 33 0,-2-18-5,11 80 98,-15-106-106,8 27-1,-8-33-17,-1 0 0,1 1 0,-2 0 0,2 20-1,-5-34-10,1 1-1,0-1 0,0 0 0,0 0 1,0 0-1,0 0 0,0 0 1,0 0-1,0 1 0,0-1 0,0 0 1,0 0-1,0 0 0,0 0 1,0 0-1,0 0 0,0 0 0,0 1 1,1-1-1,-1 0 0,0 0 0,0 0 1,0 0-1,0 0 0,0 0 1,0 0-1,0 1 0,0-1 0,0 0 1,0 0-1,0 0 0,1 0 0,-1 0 1,0 0-1,0 0 0,0 0 1,0 0-1,0 0 0,0 0 0,0 0 1,1 0-1,-1 0 0,0 0 0,0 0 1,0 0-1,0 0 0,0 0 1,0 0-1,1 0 0,-1 0 0,0 0 1,0 0-1,0 0 0,0 0 1,0 0-1,1 0 0,7-11 10,-7 7-10,18-39 5,19-68 0,19-46 68,-42 119-52,-6 18-9,-3 4-16,8-27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7:08.1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 1 5705,'-2'2'6386,"12"4"-5273,26 6-1464,-30-11 375,5 2 37,0 0-1,0-1 0,0-1 1,0 0-1,0-1 1,22-1-1,-22-1-15,-8 2-39,-1 0 0,1 0-1,-1-1 1,1 1 0,-1-1-1,0 0 1,0 1 0,1-1-1,-1 0 1,0 0 0,0-1-1,3-1 1,-6-1-83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7:08.5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39 0 5825,'-5'0'5233,"4"0"-4785,-1 26-247,1 46-49,-3-33-64,3-3 0,-3-2 48,-2-3-8,1-9-8,2-2-24,0-9-56,1-4-16,0-7-264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7:08.8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4793,'0'0'4841,"3"2"-3897,16 5-96,4-3-255,44 6-113,-35-15-160,-6 5-72,0-1-120,-6 1-48,-17 0-56,10 5-16,-10-5-16,1 3-232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7:09.2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1 420 4601,'33'37'2622,"-30"-29"507,-2-10-3071,0 1 1,0 0 0,-1 0 0,1 0-1,0-1 1,-1 1 0,1 0 0,-1 0-1,0-1 1,1 1 0,-1 0 0,0-3-1,5-15 273,0 6-156,-2 0 0,1 0-1,1-22 1,-1 12-61,-4 16-67,1 0 0,-1-1 0,0 1 0,-2-12 0,0-11 80,3 18-77,-1 1-1,0-1 0,-1 1 1,-3-16-1,-1 0 2,4 14-32,-2 1-1,0 0 1,-5-16-1,5 23-11,2 3-6,1 1 1,-1-1 0,0 1-1,0-1 1,1 1-1,-1-1 1,1 0-1,0 1 1,-1-1-1,1 0 1,0 0 0,0-2-1,2 2 7,-1 2 5,1 1-3,0-1-10,0 1 1,0 1-1,0-1 1,0 0 0,-1 0-1,1 1 1,0-1-1,0 1 1,-1-1-1,1 1 1,-1 0 0,0-1-1,3 4 1,1 2-1,9 8 0,-6-6 0,0 0 0,-1 1 0,0 0 0,-1 0 0,10 19 0,35 93 16,-47-113-14,0 0 0,1 0 0,10 16 0,-12-21-1,-1-1-1,1 1 1,0-1-1,0 0 1,0 0-1,1 0 1,-1-1-1,1 1 1,-1-1-1,1 0 1,7 4-1,-11-6 1,0 0-1,1 0 0,-1 0 1,0 0-1,1 0 0,-1 0 1,0 0-1,1 0 0,-1 0 1,0 0-1,0 0 0,1 0 1,-1 0-1,0 0 0,1 0 1,-1-1-1,0 1 0,1 0 1,-1 0-1,0 0 0,0 0 1,1-1-1,-1 1 0,0 0 1,0 0-1,1 0 0,-1-1 1,0 1-1,0 0 0,0 0 1,0-1-1,1 1 0,-1 0 1,0-1-1,0 1 0,0 0 1,0 0-1,0-1 0,0 1 1,0 0-1,0-1 0,0 1 1,0 0-1,0-1 0,1-19 82,-1 13-68,6-107 127,-1 64-79,15-107 34,-20 155-111,0 0-1,1 0 1,-1 0 0,0 0 0,1 1 0,0-1-1,-1 0 1,1 0 0,0 0 0,0 1-1,0-1 1,0 0 0,0 1 0,1-1 0,-1 1-1,3-3 1,1 3-94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2:24:48.7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78 2457,'4'2'924,"0"0"0,0 0 0,0-1 0,0 1 1,8 1-1,20 0 123,-19-4-1138,-1-1 0,18-3 0,-30 5 133,12-3 85,0 0 1,-1-1-1,1-1 1,16-9-1,12-4 176,-19 9-102,2 2 0,-1 0 0,41-5 1,-57 11-182,0 0 0,0 1 1,0 0-1,0 0 0,0 0 0,0 1 1,0-1-1,0 2 0,0-1 1,0 1-1,0-1 0,-1 2 1,1-1-1,-1 1 0,1-1 1,-1 2-1,0-1 0,0 0 1,8 8-1,6 21-2725,-13-22 1683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2:24:49.2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 0 4673,'3'11'4918,"-5"-6"-4912,1 1 50,-1 1 0,1-1 1,0 1-1,1-1 0,0 0 1,0 1-1,0-1 0,2 8 0,1 35 149,-3 62-1,-2-87-143,-1 0 0,-1-1 1,-2 1-1,0-1 0,-13 33 1,18-55-109,1 0 1,-1 1-1,1-1 1,-1 0-1,1 1 1,0-1 0,-1 0-1,1 1 1,0-1-1,0 1 1,0-1-1,1 3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5:43.3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4841,'0'0'182,"1"0"0,-1 0 1,1 0-1,-1 0 0,1 1 0,-1-1 1,1 0-1,-1 0 0,1 1 0,-1-1 0,1 0 1,-1 1-1,2 0 547,-2-1-547,1 1 0,-1-1 0,0 1 1,1-1-1,-1 1 0,0-1 0,0 1 0,1-1 1,-1 1-1,0-1 0,0 1 0,0 0 0,0-1 1,0 1-1,0-1 0,0 1 0,0-1 1,0 1-1,0 0 0,-2 27-81,0-18 296,0 147 452,2-87-603,8 53 69,-3-68-219,-4-30-64,0-4-15,0-1-1,2 0 1,0 0 0,1 0-1,8 21 1,-12-40-25,0 0 0,1 0-1,-1 1 1,1-1 0,0 0 0,-1 0 0,1 0-1,0 0 1,0 1 0,-1-1 0,1 0 0,0-1-1,0 1 1,2 1 0,-3-2 1,0 0 1,1 0-1,-1 0 1,1 0-1,-1 0 0,0 0 1,0 0-1,1 0 1,-1 0-1,0-1 0,1 1 1,-1 0-1,0 0 1,1 0-1,-1-1 0,0 1 1,0 0-1,1 0 1,-1-1-1,0 1 0,0 0 1,0 0-1,1-1 1,-1 1-1,0 0 0,0-1 1,0 1-1,0 0 1,0-1-1,0 1 0,0 0 1,1-1-1,-1 1 1,1-6-144,0 0 1,0 0-1,0-1 1,-1 1-1,0-7 1,-1-37-1528,4-8 769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2:24:50.1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729 78 5865,'-8'0'1311,"2"1"-1156,1-1 0,0 0 0,0 0 0,-1-1 1,1 1-1,0-1 0,0 0 0,-1-1 0,1 1 0,0-1 0,0 0 0,-5-3 1,6 2-64,-5-2 149,0-1 0,0 0-1,1-1 1,0 0-1,-11-11 1,18 17-213,0 0 0,-1 0 0,1 0 0,0 0 0,-1 0 0,1 0 0,-1 0 0,1 0 0,-1 1 0,0-1 0,1 0 0,-1 1 0,0 0 0,1-1 0,-1 1 0,0 0 0,0 0 0,1 0 0,-1 0 0,0 0 0,0 1 0,1-1 0,-4 1 0,-5 2 12,0 0 0,-19 9-1,11-4 18,2-3 74,0-1 0,0-1-1,-1 0 1,-28 0 0,38-1-127,0-1 1,0 1 0,0 1-1,1-1 1,-1 1 0,1 0-1,0 1 1,0 0 0,0 0-1,-10 8 1,-17 11 4,25-18-7,1 1 0,-1 0 0,1 0 0,0 1 0,0 0 1,1 0-1,-10 14 0,12-16-1,-1 0 0,0 0 1,-1-1-1,1 1 0,-1-2 0,-10 7 1,9-6-1,0 0 0,0 1 0,1 0 0,0 0 0,-9 8 0,-46 62-8,57-70 8,1 1 0,0 0 1,0-1-1,0 1 0,1 0 0,0 1 1,0-1-1,0 0 0,1 1 0,0-1 0,0 0 1,1 14-1,0-3 0,1 1 1,1-1-1,7 30 0,-6-34-2,1 0-1,0 0 0,1 0 0,7 13 1,-8-19-2,0 0 0,1 0 1,0-1-1,0 0 1,1 1-1,0-2 0,0 1 1,8 5-1,6 3-11,1-1 0,1-1 0,34 14 0,76 18-10,-105-37 15,1-1-1,0-1 0,40 1 1,-50-6 5,0 0 1,0-1-1,0-1 1,0-1 0,-1-1-1,27-8 1,-30 5 2,0 0 1,0-1 0,-1-1-1,0 0 1,17-16 0,3-1-8,-21 18 5,-1-1-1,0 0 0,18-20 1,-26 25 3,0 0 0,-1 1 0,1-1 0,-1 0 0,0 0 0,0-1 0,-1 1 0,1 0 0,-1-1 0,0 1 0,0-1 1,-1 1-1,1-1 0,-1 1 0,0-1 0,0-5 0,-3-10 8,0 0-1,-1 0 1,-11-29-1,-26-54 57,-2-8 17,31 63-48,10 34-20,-1 1 0,-1 0 0,-8-19 0,12 31-18,0 0 0,-1 0 1,0-1-1,1 1 0,-1 0 0,1 0 1,-1 0-1,0 1 0,0-1 0,0 0 1,1 0-1,-1 0 0,0 1 0,0-1 1,0 0-1,0 1 0,0-1 0,-1 1 1,-1-2-1,1 2-25,1 0 0,-1 0 1,0 0-1,0 0 0,0 1 0,1-1 1,-1 0-1,0 1 0,0-1 0,1 1 1,-1 0-1,0-1 0,1 1 0,-4 2 1,-20 14-164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2:24:50.8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75 464,'-4'-66'842,"4"65"-798,0 1 0,0 0 0,0-1 0,0 1 0,0-1 0,0 1 0,0 0 0,-1-1 0,1 1 0,0-1 0,0 1 0,-1 0 0,1-1 0,0 1 0,0 0 0,-1 0 0,1-1 0,0 1 0,-1 0 0,1 0 0,0-1 0,-1 1 0,1 0 0,0 0 0,-1 0 0,1 0 0,-1-1 0,1 1 0,0 0 0,-1 0 0,1 0 0,-1 0 1,-9 1 4164,16 1-3215,50 10 390,90 7 0,67-11-434,-195-9-891,1 0 0,0-1 0,-1-1 0,1-1 0,31-11 1,-46 13-63,-1 1 0,0 0 0,1 0 0,-1 0 0,1 0 0,0 0 1,-1 1-1,1 0 0,-1 0 0,1 0 0,0 0 0,-1 0 0,5 2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2:24:51.5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61 86 3993,'-1'0'88,"1"0"1,0 0-1,0 0 1,-1 0-1,1 0 0,0 1 1,0-1-1,-1 0 1,1 0-1,0 0 1,-1 0-1,1 0 0,0 0 1,0 0-1,-1 0 1,1 0-1,0 0 1,-1 0-1,1 0 0,0 0 1,-1 0-1,1 0 1,0 0-1,0 0 1,-1-1-1,1 1 0,0 0 1,-1 0-1,1 0-81,0 0 0,0 0 0,0-1 0,0 1-1,0 0 1,0 0 0,-1 0 0,1 0 0,0 0 0,0 0-1,0-1 1,0 1 0,0 0 0,0 0 0,0 0 0,0 0-1,0 0 1,0-1 0,0 1 0,0 0 0,0 0-1,0 0 1,0 0 0,0 0 0,0-1 0,0 1 0,0 0-1,0 0 1,0 0 0,0 0 0,0 0 0,0-1 0,0 1-1,0 0 1,1 0 0,-1 0 0,0 0 0,0 0 0,0 0-1,0-1 1,0 1 0,0 0 0,0 0 0,0 0 0,1 0-1,-1 0 1,0 0 0,0 0 0,0 0 0,0 0 0,0 0-1,1 0 1,-1 0 0,0 0 0,0 0 0,0 0-1,0 0 1,1 0 0,5-3 45,0 0 0,-1 0 1,1-1-1,0 1 0,-1-1 0,0 0 0,7-7 0,5-5 102,-10 12-30,-1 1-1,0-1 1,1 1 0,-1 0 0,1 1-1,0-1 1,0 1 0,0 1-1,0-1 1,0 1 0,1 1 0,8-1-1,-14 1-85,1 1 1,-1-1-1,0 0 0,1 1 0,-1 0 0,0-1 0,0 1 0,0 0 0,0 0 0,1 0 1,-1 1-1,0-1 0,-1 0 0,1 1 0,0-1 0,0 1 0,-1-1 0,3 4 0,-2-3 0,0 0 0,0 1 0,-1 0-1,1-1 1,-1 1 0,1 0 0,-1 0-1,0-1 1,0 1 0,0 0-1,0 0 1,-1 0 0,1 4 0,-1 0 8,1 5 3,-1-1 0,0 1 0,-1-1 0,-1 1 0,1-1 0,-2 0 0,0 0 1,-6 17-1,3-17-30,0 0 0,-8 11 0,12-18-11,-1-1 1,0 0-1,0 0 0,0 0 0,0 0 1,0-1-1,-1 0 0,1 1 0,-7 2 1,-119 44 118,71-29-145,47-13-66,11-7 76,0 0 0,0 0 1,0 0-1,0 1 0,0-1 1,0 0-1,0 0 0,0 0 1,0 1-1,0-1 0,0 0 1,0 0-1,0 1 0,0-1 1,1 0-1,-1 0 1,0 0-1,0 0 0,0 1 1,0-1-1,0 0 0,1 0 1,-1 0-1,0 0 0,0 0 1,0 1-1,0-1 0,1 0 1,-1 0-1,0 0 0,0 0 1,0 0-1,1 0 0,31 10-302,-26-9 361,2 1-59,15 3-14,0-1 0,42 3 1,161 2 133,-225-9-126,0 0 1,-1 0 0,1 0 0,0 0-1,-1 0 1,1 0 0,-1 0 0,1 0 0,-1 0-1,1 0 1,0 0 0,-1 1 0,1-1 0,-1 0-1,1 0 1,-1 1 0,1-1 0,-1 0 0,1 0-1,-1 1 1,1-1 0,-1 1 0,1-1 0,-1 0-1,0 1 1,1-1 0,-1 1 0,0-1 0,1 1-1,-1 0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2:24:52.3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642 108 6257,'0'0'2942,"-3"-10"-2330,2 7-573,0 1-1,0-1 0,0 0 0,0 1 1,0 0-1,-1-1 0,1 1 0,-1 0 0,0-1 1,0 1-1,0 0 0,0 0 0,0 1 0,0-1 1,0 0-1,0 1 0,-1-1 0,-2-1 1,-12-8 100,-28-21 85,43 30-200,0 1-1,-1-1 1,1 1 0,-1 0-1,1 0 1,-1 0 0,0 0-1,0 0 1,1 1 0,-1-1 0,0 1-1,0 0 1,1 0 0,-1 0-1,0 0 1,-3 1 0,-8-1 42,-42 0 109,-1 2-1,-78 13 0,127-13-170,0 0-1,0 0 1,1 0 0,-1 1-1,1 0 1,-1 1 0,1 0-1,0 0 1,-11 8 0,-2 5 9,-30 32 0,26-24 0,19-20-13,0 1 0,0 0 1,0 1-1,1-1 0,0 1 0,0 0 0,1 0 0,0 0 0,0 1 0,1-1 0,-1 1 1,2-1-1,-1 1 0,0 15 0,1 3 0,2 0 0,1 0 0,6 29 0,1 11 0,-4-38 1,0-1 0,2 1 1,1-1-1,1-1 0,1 0 1,16 28-1,-23-47-3,1-1 0,0 0 0,1 0 1,0 0-1,-1-1 0,2 1 0,-1-1 0,1 0 1,0-1-1,0 0 0,0 1 0,0-2 0,1 1 1,-1-1-1,1 0 0,0 0 0,0-1 0,13 3 1,3-2-3,0 0 1,0-1 0,0-1-1,38-4 1,-23-1 4,-1-2 0,0-1 0,0-1 0,-1-3 0,-1-1 0,53-25 0,-76 32-2,0-1 0,0-1-1,-1 0 1,0 0 0,-1-1 0,1-1 0,-2 1-1,1-2 1,-1 1 0,-1-1 0,1-1 0,-2 0-1,0 0 1,0 0 0,-1-1 0,0 0 0,7-21 0,-7 12-1,0 0 0,0-1 0,-2 0 1,2-41-1,-6 52 3,0-1 1,-1 0-1,0 0 1,-1 1-1,0-1 0,-1 1 1,0-1-1,-1 1 0,0 0 1,-11-19-1,5 12-361,-1 0 0,-1 1 0,0 0 0,-21-21 0,7 18-343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2:24:53.1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 34 3265,'-42'0'6120,"79"-4"-6703,-2-2 756,-34 6-170,172-18 642,13 13-75,-167 6-509,-1 2-1,1 0 1,30 10 0,-48-13-95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2:24:53.8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73 6081,'0'-1'104,"0"1"-1,-1-1 1,1 0-1,-1 1 1,1-1 0,0 0-1,0 1 1,-1-1-1,1 0 1,0 0-1,0 1 1,0-1-1,0 0 1,0 0-1,0 1 1,0-1 0,0 0-1,0 0 1,0 1-1,0-1 1,0 0-1,1 1 1,-1-1-1,0 0 1,0 0-1,1 0 1,1-1-76,0-1 0,-1 1 1,1 0-1,0 0 0,0 0 0,0 1 0,4-4 1,2 0-255,-1 1 0,1 0 1,16-6-1,-16 7 154,-1 1 0,1 0-1,-1 1 1,1 0-1,0 0 1,0 0 0,-1 1-1,1 0 1,0 1-1,9 1 1,-12 0 88,1-1 1,-1 1-1,0 1 0,0-1 0,0 1 1,0-1-1,0 1 0,0 1 1,-1-1-1,1 1 0,-1 0 0,0 0 1,0 0-1,5 8 0,-6-9 63,-1 0-1,0 1 1,0-1-1,0 1 0,2 4 1,-4-7-32,1 1 0,-1-1 0,1 1 1,-1-1-1,0 1 0,0-1 0,0 1 1,0-1-1,0 1 0,0-1 0,0 1 0,0-1 1,-1 1-1,1-1 0,-1 1 0,1-1 1,-1 0-1,1 1 0,-2 1 0,-7 8 116,1-2 0,-1 1 0,-1-1 0,1-1 0,-2 0 0,1 0 1,-18 9-1,20-12-79,-1-1 0,0-1 1,-1 1-1,1-1 0,-1-1 1,1 0-1,-19 2 0,27-4-74,0 0-1,-1 0 0,1 0 0,0 0 1,0 0-1,-1-1 0,1 1 0,0 0 1,0-1-1,0 1 0,0 0 0,-1-1 1,1 1-1,-1-2 0,2 2-17,0-1-1,-1 1 1,1 0-1,0-1 1,0 1-1,0-1 1,0 1 0,0 0-1,0-1 1,0 1-1,0-1 1,0 1-1,0 0 1,0-1-1,1 1 1,-1-1-1,0 1 1,0 0-1,0-1 1,0 1 0,1 0-1,-1-1 1,0 1-1,0 0 1,1-1-1,-1 1 1,0 0-1,0-1 1,1 1-1,-1 0 1,0 0-1,1 0 1,-1-1 0,0 1-1,1 0 1,-1 0-1,1 0 1,1-2-13,1 1 0,-1 0 0,1 0 1,-1 0-1,1 0 0,-1 0 0,1 1 1,0-1-1,-1 1 0,1-1 0,0 1 0,2 0 1,11-1 2,43-4 24,-54 5-4,0 0-1,1 0 0,-1 0 1,0 0-1,0 1 0,1 0 1,-1 0-1,0 0 0,0 1 1,0 0-1,0 0 0,-1 0 1,1 0-1,0 1 0,-1 0 1,1 0-1,-1 0 0,0 1 1,0-1-1,-1 1 0,1 0 1,-1 0-1,6 8 0,-7-8 7,-1-1 0,0 0 0,0 1 0,0-1 0,-1 1-1,1-1 1,-1 1 0,0-1 0,0 1 0,0 0 0,0-1 0,-1 1-1,1-1 1,-1 1 0,0-1 0,-1 4 0,-1 1 13,0-1 0,0 1 0,0-1 0,-1 0 0,0 0 1,-6 8-1,6-11-12,0 0 1,0 0-1,0-1 1,-1 0-1,1 1 0,-1-1 1,0-1-1,1 1 1,-2-1-1,1 0 1,0 0-1,-9 2 1,3-2 21,-1 0-1,1 0 1,-1-1 0,-19-1 0,30 0-26,-1 0-1,1 0 1,-1-1 0,1 1-1,-1 0 1,1-1 0,-1 1-1,1-1 1,-1 0-1,1 0 1,-1 1 0,1-1-1,0 0 1,0 0 0,-1 0-1,1 0 1,-1-2 0,-15-24-42,7 9-165,7 14-130,0 0 1,1 0-1,0 0 0,0 0 0,0-1 0,0 1 0,-2-10 0,-2 3-721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2:24:54.7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742 109 6177,'-4'0'540,"-1"0"0,1-1 0,0 0 0,-1 0 0,1 0 0,-8-4 0,1 0-649,0-1 0,-14-9 0,19 11 401,-26-18-163,27 18-78,0-1-1,-1 1 0,0 1 0,0-1 1,0 1-1,0 1 0,-1-1 1,1 1-1,-9-2 0,-9-1 44,-1 1-1,0 1 0,1 2 1,-1 0-1,0 2 0,0 0 1,0 2-1,1 1 0,-1 1 1,1 1-1,0 1 1,-39 17-1,54-19-87,-1 1 0,1 1-1,1 0 1,-1 0 0,1 1 0,1 0 0,-1 0 0,1 0 0,-9 16-1,5-8 7,-21 20 1,27-30-11,1 0 0,-1 1 0,1-1 1,0 1-1,0 0 0,1 0 0,0 0 1,0 1-1,-2 11 0,-2 3 1,4-11 0,0 1-1,1-1 1,0 1 0,1 0 0,0-1 0,2 24 0,14 73 9,-9-71-15,-4-25 3,1 0-1,1 0 0,0 0 1,0 0-1,1-1 0,1 0 1,0 0-1,0 0 0,1-1 1,13 16-1,-13-17-1,1-2 1,0 1-1,0-1 0,0 0 1,1-1-1,0 0 0,0-1 0,0 1 1,1-2-1,0 1 0,0-2 1,17 6-1,-3-5-4,0-1 1,0-1 0,42-2-1,70-15-28,-112 10 31,0-1 1,-1-1-1,1-1 0,-2-1 1,36-19-1,-52 24 0,-1 0 1,1-1-1,0 1 1,-1-1 0,0 0-1,0 0 1,-1-1-1,1 1 1,5-11-1,4-9-8,12-29 1,-12 24 5,-3 8 15,-2 0 0,-1-1-1,-1 0 1,-1-1 0,-1 1-1,-1-1 1,-1 0 0,-1 0-1,-1 0 1,-1-1 0,-1 1-1,-1 0 1,-1 0 0,-8-28 0,2 20-662,-13-33 1,6 25 89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5:44.0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39 184 5753,'1'-13'5089,"6"-4"-5290,-2 7 602,3-8-334,-5 11-23,0-1 0,1 0 1,0 1-1,1 0 1,0-1-1,11-11 1,-3 2 126,-11 13-122,1 1 0,-1-1-1,1 1 1,0 0 0,0 0 0,1 0-1,5-4 1,-6 5-21,0 0-1,0 0 1,1 1-1,-1-1 0,1 1 1,-1 0-1,1 0 1,0 0-1,-1 1 1,5-1-1,-6 1-19,0 0 0,1 0-1,-1 1 1,0-1 0,0 0 0,0 1 0,1 0-1,-1-1 1,0 1 0,0 0 0,0 0-1,0 0 1,0 1 0,0-1 0,-1 0-1,1 1 1,0-1 0,1 3 0,37 33 67,-28-28-57,-1 1-1,14 17 1,-22-24-11,0 1 1,-1-1-1,1 1 1,-1 0 0,0 0-1,0 0 1,-1 0-1,1 1 1,-1-1 0,0 0-1,0 1 1,1 6-1,-2-6-1,-1 0-1,1-1 0,-1 1 0,0 0 1,0-1-1,0 1 0,0-1 0,-1 0 1,0 1-1,0-1 0,0 0 1,0 0-1,-1 0 0,0-1 0,1 1 1,-1 0-1,-1-1 0,1 0 0,0 0 1,-1 0-1,-5 4 0,-8 4-57,0-1-1,-1-1 1,-29 12 0,32-16 13,-19 10-33,18-7 55,-1-1 1,0 0 0,-1-1-1,1-1 1,-29 4 0,40-3 18,6-6-4,0-1 1,0 1 0,0 0 0,-1 0 0,1 0 0,0 0 0,0 0 0,0 0 0,0 0-1,0 0 1,0 0 0,0 0 0,0 0 0,0 0 0,0 0 0,0 0 0,0 0 0,0 0-1,0 0 1,0 0 0,0 0 0,0 0 0,0 0 0,0 0 0,0 0 0,0 0 0,0 0-1,0 0 1,0 0 0,0 0 0,-1 0 0,1 0 0,5-2-16,4 1 16,1 1 1,-1 0 0,0 1 0,0 0-1,1 0 1,10 4 0,-6-2 2,-5-1 7,-2 0 0,1 0 0,0 1 0,0 0 0,-1 1 0,0 0 0,0 0 0,0 0 0,10 9 0,-1 1 70,-1 2 0,15 19-1,-6-8 52,-15-16-45,-1 0 0,0 1-1,-1 0 1,0 1 0,-1 0 0,6 18 0,-1-4-18,-9-24-277,-3-6-161,1 1 117,0-1-96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1:55:44.6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5889,'7'1'5509,"4"2"-4124,27 5-1747,148 3 1073,-181-11-673,0 0 0,0 0 1,0 1-1,7 1 0,-11-1-36,0-1 0,-1 0-1,1 0 1,0 1 0,0-1 0,0 0-1,-1 1 1,1-1 0,0 0 0,-1 1 0,1-1-1,0 1 1,-1-1 0,1 1 0,-1 0-1,1-1 1,0 1 0,-1 0 0,0-1-1,1 1 1,-1 0 0,1 0 0,-1-1 0,0 1-1,0 0 1,1 0 0,-1-1 0,0 1-1,0 1 1,7 18 50,-7-20-65,0 1 1,0-1-1,0 0 1,0 1 0,0-1-1,0 0 1,1 0 0,-1 1-1,0-1 1,0 0-1,0 1 1,0-1 0,1 0-1,-1 0 1,0 1 0,0-1-1,1 0 1,-1 0-1,0 0 1,1 0 0,-1 1-1,0-1 1,0 0-1,1 0 1,-1 0 0,0 0-1,1 0 1,-1 0 0,0 0-1,1 0 1,-1 0-1,0 0 1,1 0 0,-1 0-1,0 0 1,1 0 0,-1 0-1,0 0 1,1 0-1,-1 0 1,0 0 0,1 0-1,-1-1 1,0 1 0,1 0-1,-1 0 1,0 0-1,0-1 1,1 1 0,-1 0-1,0 0 1,0 0-1,1-1 1,-1 0 0,1-6-1525,-4-3 681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91826-4347-4674-9EEC-49C58A8CF92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96E46-8D6F-41F5-923B-A16DB860D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4B25-5C6A-414C-8319-A1B1A02C5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EBA31-6EFE-4B10-9FDB-39075626B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66AA-AA51-453D-9E68-E89390B6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F7CD-1F0E-4132-B0F9-3A234670CEED}" type="datetime1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20E19-DEE4-46F8-970A-AB02BA13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C39C-B040-4C8B-B976-0839E913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0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B262-1627-469A-B7D5-24D9EA00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05CD4-C76A-4B5A-A278-BE53E49DD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D5AEC-A9BA-47D0-B82D-99DA1EF9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7E1C-1A66-4ECF-A4EF-2E95489A4CA2}" type="datetime1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BA74-0EFC-44D6-8C0D-3BC77EB1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0176F-61A2-47B2-B80E-74CE93CA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0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224C0-0213-4CAB-8991-6F13A1256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42BBE-B19F-4A86-98F3-A9BBB82EB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0700B-FADD-40E0-9973-F6074F03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89C7-3A87-4D34-A157-65C79B6DDDA2}" type="datetime1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D62AE-D68A-49FC-AADF-C7199F1F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80246-7C03-4FED-8726-A1A783D6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2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2ACC-9D6C-49A5-AD9E-A964B54D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3B34-D5B5-4559-9D88-8C83949A1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1796E-06E3-4635-9E8D-D319911D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742B-30E2-4EFB-8F49-3522A0563AEC}" type="datetime1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9CAAC-67A4-4B62-B598-D0358D33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6D7D-E5E2-44E7-B6B1-2F7BF724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2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D97D-804E-4494-8DCA-5E950AC78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EBE13-344A-47F1-B411-A80BA369A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F578A-D64C-4A0D-9353-9A4B4071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510F-A3C3-4044-90E1-672726F63CED}" type="datetime1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4F312-0BAD-4196-A07A-1F0FC405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01158-5E63-4D91-886C-EBEA6EE8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EF0E-488B-4271-9F9F-671388DE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88DB5-9F4B-49F8-98CE-48AE3C293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601A4-1BA3-4F96-A471-853A2931B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D2F05-86B5-42DE-A651-2CCF898B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AD00-6254-4A69-A9EC-692C7923208D}" type="datetime1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3A03A-1FD7-49FA-8B57-4A25FCC3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D0B26-EC32-412A-BE08-FB195DE1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1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7E67-785A-4C1F-BCBE-1A88DBC7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E91F5-C488-4738-8A29-40E0704CA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F086A-0927-430E-A248-387E73C12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BBC38-534A-45F9-A136-C1F42728A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21A86-EFB9-466A-B98D-A737FED2A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8AF23-C893-40EE-9B44-86117BFE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F01-3091-480C-B52C-72D8285B4D3F}" type="datetime1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98FE3-A2E8-440F-B6C3-4C2BAF1D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08C2D-6739-4423-860E-D317C591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7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5905-DCCC-4DA5-B628-3BB10218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83CDC-68C1-4C4F-89D6-B68F2388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E907-E171-499E-896C-B4BB29285BA6}" type="datetime1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BCBF6-F148-4ECD-8469-A15E3FB8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1F64B-D428-4184-B62B-5542042B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9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111CE-059E-4583-940A-29B98AA0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1DB1-4359-4EBF-A844-1BAEEA66FE7A}" type="datetime1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91E97-35D0-4CEE-8CA5-2FE7D208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441DF-86A4-46F1-92E9-81BB9AAC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7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A841-8470-4DB9-95B7-FB668674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9B86-F25D-4F75-B1DF-0B328C00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03F6E-E63D-4CDA-9767-5962EE6D8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085AD-C799-429C-B381-6231499A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64CC-CDA8-44F0-B453-3ED12381312B}" type="datetime1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252DB-F6E4-41AD-87D1-795338E6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5EFBC-D2F3-4E0C-9272-B875B5F6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A565-57D9-4D50-BFAC-BC9DD8D5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C9047-B870-4DB3-815F-7B2424770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23F10-6F41-4B45-8A6F-90B170331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E7AFC-F019-4687-B27C-3077DEB7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3696-05F6-4FB8-8F2F-59DE78F78A6F}" type="datetime1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58E90-1F43-47F2-B13D-9FA9C952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8E86B-C73F-4571-943F-07EC33D8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8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DB149-6AFE-4155-AFEE-C5D6CD29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3DC16-B3F7-453D-81A3-5ABC43648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431F3-9850-4CBF-A3EB-BC180B9CB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B8E1D-AB9B-44C1-B766-4FE72D76C9A7}" type="datetime1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33067-0675-4DAC-B61B-6986CB88D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61B29-EF2D-4B80-9530-75C57C49C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5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7.xml"/><Relationship Id="rId21" Type="http://schemas.openxmlformats.org/officeDocument/2006/relationships/image" Target="../media/image64.png"/><Relationship Id="rId42" Type="http://schemas.openxmlformats.org/officeDocument/2006/relationships/customXml" Target="../ink/ink55.xml"/><Relationship Id="rId47" Type="http://schemas.openxmlformats.org/officeDocument/2006/relationships/image" Target="../media/image77.png"/><Relationship Id="rId63" Type="http://schemas.openxmlformats.org/officeDocument/2006/relationships/image" Target="../media/image85.png"/><Relationship Id="rId68" Type="http://schemas.openxmlformats.org/officeDocument/2006/relationships/image" Target="../media/image48.png"/><Relationship Id="rId84" Type="http://schemas.openxmlformats.org/officeDocument/2006/relationships/image" Target="../media/image95.png"/><Relationship Id="rId16" Type="http://schemas.openxmlformats.org/officeDocument/2006/relationships/customXml" Target="../ink/ink42.xml"/><Relationship Id="rId11" Type="http://schemas.openxmlformats.org/officeDocument/2006/relationships/image" Target="../media/image59.png"/><Relationship Id="rId32" Type="http://schemas.openxmlformats.org/officeDocument/2006/relationships/customXml" Target="../ink/ink50.xml"/><Relationship Id="rId37" Type="http://schemas.openxmlformats.org/officeDocument/2006/relationships/image" Target="../media/image72.png"/><Relationship Id="rId53" Type="http://schemas.openxmlformats.org/officeDocument/2006/relationships/image" Target="../media/image80.png"/><Relationship Id="rId58" Type="http://schemas.openxmlformats.org/officeDocument/2006/relationships/customXml" Target="../ink/ink63.xml"/><Relationship Id="rId74" Type="http://schemas.openxmlformats.org/officeDocument/2006/relationships/image" Target="../media/image90.png"/><Relationship Id="rId79" Type="http://schemas.openxmlformats.org/officeDocument/2006/relationships/customXml" Target="../ink/ink73.xml"/><Relationship Id="rId5" Type="http://schemas.openxmlformats.org/officeDocument/2006/relationships/image" Target="../media/image55.png"/><Relationship Id="rId19" Type="http://schemas.openxmlformats.org/officeDocument/2006/relationships/image" Target="../media/image63.png"/><Relationship Id="rId14" Type="http://schemas.openxmlformats.org/officeDocument/2006/relationships/customXml" Target="../ink/ink41.xml"/><Relationship Id="rId22" Type="http://schemas.openxmlformats.org/officeDocument/2006/relationships/customXml" Target="../ink/ink45.xml"/><Relationship Id="rId27" Type="http://schemas.openxmlformats.org/officeDocument/2006/relationships/image" Target="../media/image67.png"/><Relationship Id="rId30" Type="http://schemas.openxmlformats.org/officeDocument/2006/relationships/customXml" Target="../ink/ink49.xml"/><Relationship Id="rId35" Type="http://schemas.openxmlformats.org/officeDocument/2006/relationships/image" Target="../media/image71.png"/><Relationship Id="rId43" Type="http://schemas.openxmlformats.org/officeDocument/2006/relationships/image" Target="../media/image75.png"/><Relationship Id="rId48" Type="http://schemas.openxmlformats.org/officeDocument/2006/relationships/customXml" Target="../ink/ink58.xml"/><Relationship Id="rId56" Type="http://schemas.openxmlformats.org/officeDocument/2006/relationships/customXml" Target="../ink/ink62.xml"/><Relationship Id="rId64" Type="http://schemas.openxmlformats.org/officeDocument/2006/relationships/customXml" Target="../ink/ink66.xml"/><Relationship Id="rId69" Type="http://schemas.openxmlformats.org/officeDocument/2006/relationships/customXml" Target="../ink/ink68.xml"/><Relationship Id="rId77" Type="http://schemas.openxmlformats.org/officeDocument/2006/relationships/customXml" Target="../ink/ink72.xml"/><Relationship Id="rId8" Type="http://schemas.openxmlformats.org/officeDocument/2006/relationships/customXml" Target="../ink/ink38.xml"/><Relationship Id="rId51" Type="http://schemas.openxmlformats.org/officeDocument/2006/relationships/image" Target="../media/image79.png"/><Relationship Id="rId72" Type="http://schemas.openxmlformats.org/officeDocument/2006/relationships/image" Target="../media/image89.png"/><Relationship Id="rId80" Type="http://schemas.openxmlformats.org/officeDocument/2006/relationships/image" Target="../media/image93.png"/><Relationship Id="rId85" Type="http://schemas.openxmlformats.org/officeDocument/2006/relationships/customXml" Target="../ink/ink76.xml"/><Relationship Id="rId3" Type="http://schemas.openxmlformats.org/officeDocument/2006/relationships/image" Target="../media/image53.png"/><Relationship Id="rId12" Type="http://schemas.openxmlformats.org/officeDocument/2006/relationships/customXml" Target="../ink/ink40.xml"/><Relationship Id="rId17" Type="http://schemas.openxmlformats.org/officeDocument/2006/relationships/image" Target="../media/image62.png"/><Relationship Id="rId25" Type="http://schemas.openxmlformats.org/officeDocument/2006/relationships/image" Target="../media/image66.png"/><Relationship Id="rId33" Type="http://schemas.openxmlformats.org/officeDocument/2006/relationships/image" Target="../media/image70.png"/><Relationship Id="rId38" Type="http://schemas.openxmlformats.org/officeDocument/2006/relationships/customXml" Target="../ink/ink53.xml"/><Relationship Id="rId46" Type="http://schemas.openxmlformats.org/officeDocument/2006/relationships/customXml" Target="../ink/ink57.xml"/><Relationship Id="rId59" Type="http://schemas.openxmlformats.org/officeDocument/2006/relationships/image" Target="../media/image83.png"/><Relationship Id="rId67" Type="http://schemas.openxmlformats.org/officeDocument/2006/relationships/image" Target="../media/image87.png"/><Relationship Id="rId20" Type="http://schemas.openxmlformats.org/officeDocument/2006/relationships/customXml" Target="../ink/ink44.xml"/><Relationship Id="rId41" Type="http://schemas.openxmlformats.org/officeDocument/2006/relationships/image" Target="../media/image74.png"/><Relationship Id="rId54" Type="http://schemas.openxmlformats.org/officeDocument/2006/relationships/customXml" Target="../ink/ink61.xml"/><Relationship Id="rId62" Type="http://schemas.openxmlformats.org/officeDocument/2006/relationships/customXml" Target="../ink/ink65.xml"/><Relationship Id="rId70" Type="http://schemas.openxmlformats.org/officeDocument/2006/relationships/image" Target="../media/image88.png"/><Relationship Id="rId75" Type="http://schemas.openxmlformats.org/officeDocument/2006/relationships/customXml" Target="../ink/ink71.xml"/><Relationship Id="rId83" Type="http://schemas.openxmlformats.org/officeDocument/2006/relationships/customXml" Target="../ink/ink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5" Type="http://schemas.openxmlformats.org/officeDocument/2006/relationships/image" Target="../media/image61.png"/><Relationship Id="rId23" Type="http://schemas.openxmlformats.org/officeDocument/2006/relationships/image" Target="../media/image65.png"/><Relationship Id="rId28" Type="http://schemas.openxmlformats.org/officeDocument/2006/relationships/customXml" Target="../ink/ink48.xml"/><Relationship Id="rId36" Type="http://schemas.openxmlformats.org/officeDocument/2006/relationships/customXml" Target="../ink/ink52.xml"/><Relationship Id="rId49" Type="http://schemas.openxmlformats.org/officeDocument/2006/relationships/image" Target="../media/image78.png"/><Relationship Id="rId57" Type="http://schemas.openxmlformats.org/officeDocument/2006/relationships/image" Target="../media/image82.png"/><Relationship Id="rId10" Type="http://schemas.openxmlformats.org/officeDocument/2006/relationships/customXml" Target="../ink/ink39.xml"/><Relationship Id="rId31" Type="http://schemas.openxmlformats.org/officeDocument/2006/relationships/image" Target="../media/image69.png"/><Relationship Id="rId44" Type="http://schemas.openxmlformats.org/officeDocument/2006/relationships/customXml" Target="../ink/ink56.xml"/><Relationship Id="rId52" Type="http://schemas.openxmlformats.org/officeDocument/2006/relationships/customXml" Target="../ink/ink60.xml"/><Relationship Id="rId60" Type="http://schemas.openxmlformats.org/officeDocument/2006/relationships/customXml" Target="../ink/ink64.xml"/><Relationship Id="rId65" Type="http://schemas.openxmlformats.org/officeDocument/2006/relationships/image" Target="../media/image86.png"/><Relationship Id="rId73" Type="http://schemas.openxmlformats.org/officeDocument/2006/relationships/customXml" Target="../ink/ink70.xml"/><Relationship Id="rId78" Type="http://schemas.openxmlformats.org/officeDocument/2006/relationships/image" Target="../media/image92.png"/><Relationship Id="rId81" Type="http://schemas.openxmlformats.org/officeDocument/2006/relationships/customXml" Target="../ink/ink74.xml"/><Relationship Id="rId86" Type="http://schemas.openxmlformats.org/officeDocument/2006/relationships/image" Target="../media/image96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Relationship Id="rId13" Type="http://schemas.openxmlformats.org/officeDocument/2006/relationships/image" Target="../media/image60.png"/><Relationship Id="rId18" Type="http://schemas.openxmlformats.org/officeDocument/2006/relationships/customXml" Target="../ink/ink43.xml"/><Relationship Id="rId39" Type="http://schemas.openxmlformats.org/officeDocument/2006/relationships/image" Target="../media/image73.png"/><Relationship Id="rId34" Type="http://schemas.openxmlformats.org/officeDocument/2006/relationships/customXml" Target="../ink/ink51.xml"/><Relationship Id="rId50" Type="http://schemas.openxmlformats.org/officeDocument/2006/relationships/customXml" Target="../ink/ink59.xml"/><Relationship Id="rId55" Type="http://schemas.openxmlformats.org/officeDocument/2006/relationships/image" Target="../media/image81.png"/><Relationship Id="rId76" Type="http://schemas.openxmlformats.org/officeDocument/2006/relationships/image" Target="../media/image91.png"/><Relationship Id="rId7" Type="http://schemas.openxmlformats.org/officeDocument/2006/relationships/image" Target="../media/image57.png"/><Relationship Id="rId71" Type="http://schemas.openxmlformats.org/officeDocument/2006/relationships/customXml" Target="../ink/ink69.xml"/><Relationship Id="rId2" Type="http://schemas.openxmlformats.org/officeDocument/2006/relationships/image" Target="../media/image52.png"/><Relationship Id="rId29" Type="http://schemas.openxmlformats.org/officeDocument/2006/relationships/image" Target="../media/image68.png"/><Relationship Id="rId24" Type="http://schemas.openxmlformats.org/officeDocument/2006/relationships/customXml" Target="../ink/ink46.xml"/><Relationship Id="rId40" Type="http://schemas.openxmlformats.org/officeDocument/2006/relationships/customXml" Target="../ink/ink54.xml"/><Relationship Id="rId45" Type="http://schemas.openxmlformats.org/officeDocument/2006/relationships/image" Target="../media/image76.png"/><Relationship Id="rId66" Type="http://schemas.openxmlformats.org/officeDocument/2006/relationships/customXml" Target="../ink/ink67.xml"/><Relationship Id="rId61" Type="http://schemas.openxmlformats.org/officeDocument/2006/relationships/image" Target="../media/image84.png"/><Relationship Id="rId82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1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8.png"/><Relationship Id="rId4" Type="http://schemas.openxmlformats.org/officeDocument/2006/relationships/image" Target="../media/image9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.png"/><Relationship Id="rId21" Type="http://schemas.openxmlformats.org/officeDocument/2006/relationships/customXml" Target="../ink/ink8.xml"/><Relationship Id="rId42" Type="http://schemas.openxmlformats.org/officeDocument/2006/relationships/image" Target="../media/image28.png"/><Relationship Id="rId47" Type="http://schemas.openxmlformats.org/officeDocument/2006/relationships/customXml" Target="../ink/ink21.xml"/><Relationship Id="rId63" Type="http://schemas.openxmlformats.org/officeDocument/2006/relationships/customXml" Target="../ink/ink29.xml"/><Relationship Id="rId68" Type="http://schemas.openxmlformats.org/officeDocument/2006/relationships/image" Target="../media/image41.png"/><Relationship Id="rId16" Type="http://schemas.openxmlformats.org/officeDocument/2006/relationships/image" Target="../media/image15.png"/><Relationship Id="rId11" Type="http://schemas.openxmlformats.org/officeDocument/2006/relationships/customXml" Target="../ink/ink3.xml"/><Relationship Id="rId32" Type="http://schemas.openxmlformats.org/officeDocument/2006/relationships/image" Target="../media/image23.png"/><Relationship Id="rId37" Type="http://schemas.openxmlformats.org/officeDocument/2006/relationships/customXml" Target="../ink/ink16.xml"/><Relationship Id="rId53" Type="http://schemas.openxmlformats.org/officeDocument/2006/relationships/customXml" Target="../ink/ink24.xml"/><Relationship Id="rId58" Type="http://schemas.openxmlformats.org/officeDocument/2006/relationships/image" Target="../media/image36.png"/><Relationship Id="rId74" Type="http://schemas.openxmlformats.org/officeDocument/2006/relationships/image" Target="../media/image44.png"/><Relationship Id="rId79" Type="http://schemas.openxmlformats.org/officeDocument/2006/relationships/customXml" Target="../ink/ink37.xml"/><Relationship Id="rId5" Type="http://schemas.openxmlformats.org/officeDocument/2006/relationships/image" Target="../media/image9.png"/><Relationship Id="rId61" Type="http://schemas.openxmlformats.org/officeDocument/2006/relationships/customXml" Target="../ink/ink28.xml"/><Relationship Id="rId19" Type="http://schemas.openxmlformats.org/officeDocument/2006/relationships/customXml" Target="../ink/ink7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customXml" Target="../ink/ink11.xml"/><Relationship Id="rId30" Type="http://schemas.openxmlformats.org/officeDocument/2006/relationships/image" Target="../media/image22.png"/><Relationship Id="rId35" Type="http://schemas.openxmlformats.org/officeDocument/2006/relationships/customXml" Target="../ink/ink15.xml"/><Relationship Id="rId43" Type="http://schemas.openxmlformats.org/officeDocument/2006/relationships/customXml" Target="../ink/ink19.xml"/><Relationship Id="rId48" Type="http://schemas.openxmlformats.org/officeDocument/2006/relationships/image" Target="../media/image31.png"/><Relationship Id="rId56" Type="http://schemas.openxmlformats.org/officeDocument/2006/relationships/image" Target="../media/image35.png"/><Relationship Id="rId64" Type="http://schemas.openxmlformats.org/officeDocument/2006/relationships/image" Target="../media/image39.png"/><Relationship Id="rId69" Type="http://schemas.openxmlformats.org/officeDocument/2006/relationships/customXml" Target="../ink/ink32.xml"/><Relationship Id="rId77" Type="http://schemas.openxmlformats.org/officeDocument/2006/relationships/customXml" Target="../ink/ink36.xml"/><Relationship Id="rId8" Type="http://schemas.openxmlformats.org/officeDocument/2006/relationships/image" Target="../media/image11.png"/><Relationship Id="rId51" Type="http://schemas.openxmlformats.org/officeDocument/2006/relationships/customXml" Target="../ink/ink23.xml"/><Relationship Id="rId72" Type="http://schemas.openxmlformats.org/officeDocument/2006/relationships/image" Target="../media/image43.png"/><Relationship Id="rId80" Type="http://schemas.openxmlformats.org/officeDocument/2006/relationships/image" Target="../media/image47.png"/><Relationship Id="rId3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image" Target="../media/image26.png"/><Relationship Id="rId46" Type="http://schemas.openxmlformats.org/officeDocument/2006/relationships/image" Target="../media/image30.png"/><Relationship Id="rId59" Type="http://schemas.openxmlformats.org/officeDocument/2006/relationships/customXml" Target="../ink/ink27.xml"/><Relationship Id="rId67" Type="http://schemas.openxmlformats.org/officeDocument/2006/relationships/customXml" Target="../ink/ink31.xml"/><Relationship Id="rId20" Type="http://schemas.openxmlformats.org/officeDocument/2006/relationships/image" Target="../media/image17.png"/><Relationship Id="rId41" Type="http://schemas.openxmlformats.org/officeDocument/2006/relationships/customXml" Target="../ink/ink18.xml"/><Relationship Id="rId54" Type="http://schemas.openxmlformats.org/officeDocument/2006/relationships/image" Target="../media/image34.png"/><Relationship Id="rId62" Type="http://schemas.openxmlformats.org/officeDocument/2006/relationships/image" Target="../media/image38.png"/><Relationship Id="rId70" Type="http://schemas.openxmlformats.org/officeDocument/2006/relationships/image" Target="../media/image42.png"/><Relationship Id="rId75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21.png"/><Relationship Id="rId36" Type="http://schemas.openxmlformats.org/officeDocument/2006/relationships/image" Target="../media/image25.png"/><Relationship Id="rId49" Type="http://schemas.openxmlformats.org/officeDocument/2006/relationships/customXml" Target="../ink/ink22.xml"/><Relationship Id="rId57" Type="http://schemas.openxmlformats.org/officeDocument/2006/relationships/customXml" Target="../ink/ink26.xml"/><Relationship Id="rId10" Type="http://schemas.openxmlformats.org/officeDocument/2006/relationships/image" Target="../media/image12.png"/><Relationship Id="rId31" Type="http://schemas.openxmlformats.org/officeDocument/2006/relationships/customXml" Target="../ink/ink13.xml"/><Relationship Id="rId44" Type="http://schemas.openxmlformats.org/officeDocument/2006/relationships/image" Target="../media/image29.png"/><Relationship Id="rId52" Type="http://schemas.openxmlformats.org/officeDocument/2006/relationships/image" Target="../media/image33.png"/><Relationship Id="rId60" Type="http://schemas.openxmlformats.org/officeDocument/2006/relationships/image" Target="../media/image37.png"/><Relationship Id="rId65" Type="http://schemas.openxmlformats.org/officeDocument/2006/relationships/customXml" Target="../ink/ink30.xml"/><Relationship Id="rId73" Type="http://schemas.openxmlformats.org/officeDocument/2006/relationships/customXml" Target="../ink/ink34.xml"/><Relationship Id="rId78" Type="http://schemas.openxmlformats.org/officeDocument/2006/relationships/image" Target="../media/image46.png"/><Relationship Id="rId81" Type="http://schemas.openxmlformats.org/officeDocument/2006/relationships/image" Target="../media/image48.png"/><Relationship Id="rId4" Type="http://schemas.openxmlformats.org/officeDocument/2006/relationships/image" Target="../media/image8.png"/><Relationship Id="rId9" Type="http://schemas.openxmlformats.org/officeDocument/2006/relationships/customXml" Target="../ink/ink2.xml"/><Relationship Id="rId13" Type="http://schemas.openxmlformats.org/officeDocument/2006/relationships/customXml" Target="../ink/ink4.xml"/><Relationship Id="rId18" Type="http://schemas.openxmlformats.org/officeDocument/2006/relationships/image" Target="../media/image16.png"/><Relationship Id="rId39" Type="http://schemas.openxmlformats.org/officeDocument/2006/relationships/customXml" Target="../ink/ink17.xml"/><Relationship Id="rId34" Type="http://schemas.openxmlformats.org/officeDocument/2006/relationships/image" Target="../media/image24.png"/><Relationship Id="rId50" Type="http://schemas.openxmlformats.org/officeDocument/2006/relationships/image" Target="../media/image32.png"/><Relationship Id="rId55" Type="http://schemas.openxmlformats.org/officeDocument/2006/relationships/customXml" Target="../ink/ink25.xml"/><Relationship Id="rId76" Type="http://schemas.openxmlformats.org/officeDocument/2006/relationships/image" Target="../media/image45.png"/><Relationship Id="rId7" Type="http://schemas.openxmlformats.org/officeDocument/2006/relationships/customXml" Target="../ink/ink1.xml"/><Relationship Id="rId71" Type="http://schemas.openxmlformats.org/officeDocument/2006/relationships/customXml" Target="../ink/ink33.xml"/><Relationship Id="rId2" Type="http://schemas.openxmlformats.org/officeDocument/2006/relationships/image" Target="../media/image6.png"/><Relationship Id="rId29" Type="http://schemas.openxmlformats.org/officeDocument/2006/relationships/customXml" Target="../ink/ink12.xml"/><Relationship Id="rId24" Type="http://schemas.openxmlformats.org/officeDocument/2006/relationships/image" Target="../media/image19.png"/><Relationship Id="rId40" Type="http://schemas.openxmlformats.org/officeDocument/2006/relationships/image" Target="../media/image27.png"/><Relationship Id="rId45" Type="http://schemas.openxmlformats.org/officeDocument/2006/relationships/customXml" Target="../ink/ink20.xml"/><Relationship Id="rId66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A7B3-FAF3-41A6-89FD-257E65994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Lab 5: Basic Filters and Frequency Response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A1ED7-548B-41B4-A139-2A2D6CAE8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EE316-08 Spring 2021</a:t>
            </a:r>
          </a:p>
        </p:txBody>
      </p:sp>
    </p:spTree>
    <p:extLst>
      <p:ext uri="{BB962C8B-B14F-4D97-AF65-F5344CB8AC3E}">
        <p14:creationId xmlns:p14="http://schemas.microsoft.com/office/powerpoint/2010/main" val="199040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9">
            <a:extLst>
              <a:ext uri="{FF2B5EF4-FFF2-40B4-BE49-F238E27FC236}">
                <a16:creationId xmlns:a16="http://schemas.microsoft.com/office/drawing/2014/main" id="{92D2809A-DFC5-431B-A189-C6C092927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2" t="24774" r="24245" b="24323"/>
          <a:stretch>
            <a:fillRect/>
          </a:stretch>
        </p:blipFill>
        <p:spPr bwMode="auto">
          <a:xfrm>
            <a:off x="905712" y="1809385"/>
            <a:ext cx="4851392" cy="299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D73E04-15B1-4B4B-A209-37138D32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High Pass Filter (HPF) (cont.)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C25EE-CE42-464B-BBA8-5F8DE42E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4AD163-989C-453A-99BD-AE3D8BD2F915}"/>
              </a:ext>
            </a:extLst>
          </p:cNvPr>
          <p:cNvSpPr txBox="1"/>
          <p:nvPr/>
        </p:nvSpPr>
        <p:spPr>
          <a:xfrm>
            <a:off x="2705492" y="4626874"/>
            <a:ext cx="197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5.2</a:t>
            </a:r>
          </a:p>
        </p:txBody>
      </p:sp>
      <p:pic>
        <p:nvPicPr>
          <p:cNvPr id="3074" name="Picture 12">
            <a:extLst>
              <a:ext uri="{FF2B5EF4-FFF2-40B4-BE49-F238E27FC236}">
                <a16:creationId xmlns:a16="http://schemas.microsoft.com/office/drawing/2014/main" id="{C1B5CCC2-BF4E-41B0-9EE0-66F084316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2" t="37337" r="46458" b="24554"/>
          <a:stretch>
            <a:fillRect/>
          </a:stretch>
        </p:blipFill>
        <p:spPr bwMode="auto">
          <a:xfrm>
            <a:off x="7857291" y="1988494"/>
            <a:ext cx="1236239" cy="177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>
            <a:extLst>
              <a:ext uri="{FF2B5EF4-FFF2-40B4-BE49-F238E27FC236}">
                <a16:creationId xmlns:a16="http://schemas.microsoft.com/office/drawing/2014/main" id="{6306130E-29D4-4AE4-8491-61EE3EB7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5" t="51064" r="25407" b="29787"/>
          <a:stretch>
            <a:fillRect/>
          </a:stretch>
        </p:blipFill>
        <p:spPr bwMode="auto">
          <a:xfrm>
            <a:off x="7454734" y="4264154"/>
            <a:ext cx="1979629" cy="69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A86B36-CE37-411F-A2CB-B666AC9091A9}"/>
              </a:ext>
            </a:extLst>
          </p:cNvPr>
          <p:cNvSpPr txBox="1"/>
          <p:nvPr/>
        </p:nvSpPr>
        <p:spPr>
          <a:xfrm>
            <a:off x="289758" y="5311615"/>
            <a:ext cx="1470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Gain: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13B75C-DE69-4967-972E-781FEE2CA50E}"/>
              </a:ext>
            </a:extLst>
          </p:cNvPr>
          <p:cNvSpPr txBox="1"/>
          <p:nvPr/>
        </p:nvSpPr>
        <p:spPr>
          <a:xfrm>
            <a:off x="4324431" y="5414970"/>
            <a:ext cx="2682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Phase Angle:</a:t>
            </a:r>
          </a:p>
        </p:txBody>
      </p:sp>
      <p:pic>
        <p:nvPicPr>
          <p:cNvPr id="14" name="Picture 18">
            <a:extLst>
              <a:ext uri="{FF2B5EF4-FFF2-40B4-BE49-F238E27FC236}">
                <a16:creationId xmlns:a16="http://schemas.microsoft.com/office/drawing/2014/main" id="{0FD0AFFB-997E-46B3-B9F9-71550ADA9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4" t="26498" r="32130" b="56464"/>
          <a:stretch>
            <a:fillRect/>
          </a:stretch>
        </p:blipFill>
        <p:spPr bwMode="auto">
          <a:xfrm>
            <a:off x="1119392" y="5664856"/>
            <a:ext cx="3001544" cy="105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4">
            <a:extLst>
              <a:ext uri="{FF2B5EF4-FFF2-40B4-BE49-F238E27FC236}">
                <a16:creationId xmlns:a16="http://schemas.microsoft.com/office/drawing/2014/main" id="{796B3FD4-F988-4888-972B-E69C89A81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21" t="43460" r="37457" b="43019"/>
          <a:stretch>
            <a:fillRect/>
          </a:stretch>
        </p:blipFill>
        <p:spPr bwMode="auto">
          <a:xfrm>
            <a:off x="4855747" y="5879954"/>
            <a:ext cx="2285231" cy="86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42BEF2-659C-4AF7-8870-65DD32F41125}"/>
                  </a:ext>
                </a:extLst>
              </p:cNvPr>
              <p:cNvSpPr txBox="1"/>
              <p:nvPr/>
            </p:nvSpPr>
            <p:spPr>
              <a:xfrm>
                <a:off x="0" y="5761776"/>
                <a:ext cx="1272619" cy="777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𝑈𝑇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𝐼𝑁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42BEF2-659C-4AF7-8870-65DD32F41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61776"/>
                <a:ext cx="1272619" cy="777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6913D1B-DC7C-4530-8026-3EAA554739E2}"/>
                  </a:ext>
                </a:extLst>
              </p14:cNvPr>
              <p14:cNvContentPartPr/>
              <p14:nvPr/>
            </p14:nvContentPartPr>
            <p14:xfrm>
              <a:off x="2306772" y="1678799"/>
              <a:ext cx="877680" cy="414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6913D1B-DC7C-4530-8026-3EAA554739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89132" y="1661159"/>
                <a:ext cx="913320" cy="44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89B834C0-80AB-44A2-9D42-0EA420C22521}"/>
              </a:ext>
            </a:extLst>
          </p:cNvPr>
          <p:cNvGrpSpPr/>
          <p:nvPr/>
        </p:nvGrpSpPr>
        <p:grpSpPr>
          <a:xfrm>
            <a:off x="2275812" y="1420319"/>
            <a:ext cx="3948840" cy="2285280"/>
            <a:chOff x="2275812" y="1420319"/>
            <a:chExt cx="3948840" cy="228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BF738B9-5420-48BC-A501-BB1FBF7B8804}"/>
                    </a:ext>
                  </a:extLst>
                </p14:cNvPr>
                <p14:cNvContentPartPr/>
                <p14:nvPr/>
              </p14:nvContentPartPr>
              <p14:xfrm>
                <a:off x="2275812" y="1617959"/>
                <a:ext cx="2890440" cy="2087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BF738B9-5420-48BC-A501-BB1FBF7B88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57812" y="1599959"/>
                  <a:ext cx="2926080" cy="21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D345D9E-A4C0-4A83-88ED-5A250217942B}"/>
                    </a:ext>
                  </a:extLst>
                </p14:cNvPr>
                <p14:cNvContentPartPr/>
                <p14:nvPr/>
              </p14:nvContentPartPr>
              <p14:xfrm>
                <a:off x="4898412" y="1525799"/>
                <a:ext cx="160560" cy="235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D345D9E-A4C0-4A83-88ED-5A250217942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80772" y="1507799"/>
                  <a:ext cx="1962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9FF994D-A810-492B-8CA2-8C9BC00BBECC}"/>
                    </a:ext>
                  </a:extLst>
                </p14:cNvPr>
                <p14:cNvContentPartPr/>
                <p14:nvPr/>
              </p14:nvContentPartPr>
              <p14:xfrm>
                <a:off x="4877532" y="1624079"/>
                <a:ext cx="109080" cy="11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9FF994D-A810-492B-8CA2-8C9BC00BBEC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59532" y="1606439"/>
                  <a:ext cx="1447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DC4424D-54B8-4541-A4C2-2CB52C7DF331}"/>
                    </a:ext>
                  </a:extLst>
                </p14:cNvPr>
                <p14:cNvContentPartPr/>
                <p14:nvPr/>
              </p14:nvContentPartPr>
              <p14:xfrm>
                <a:off x="5191812" y="1590239"/>
                <a:ext cx="132480" cy="16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DC4424D-54B8-4541-A4C2-2CB52C7DF3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73812" y="1572239"/>
                  <a:ext cx="1681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43F1DC6-D920-4BB0-A552-47EABDB7CBA4}"/>
                    </a:ext>
                  </a:extLst>
                </p14:cNvPr>
                <p14:cNvContentPartPr/>
                <p14:nvPr/>
              </p14:nvContentPartPr>
              <p14:xfrm>
                <a:off x="5188932" y="1639919"/>
                <a:ext cx="147240" cy="45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43F1DC6-D920-4BB0-A552-47EABDB7CBA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70932" y="1621919"/>
                  <a:ext cx="1828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9ABFAFD-CEE3-4CB4-98BC-7A7757BE91B5}"/>
                    </a:ext>
                  </a:extLst>
                </p14:cNvPr>
                <p14:cNvContentPartPr/>
                <p14:nvPr/>
              </p14:nvContentPartPr>
              <p14:xfrm>
                <a:off x="5485932" y="1496999"/>
                <a:ext cx="10800" cy="245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9ABFAFD-CEE3-4CB4-98BC-7A7757BE91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68292" y="1479359"/>
                  <a:ext cx="464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3A67B63-7A8C-4C2B-9075-F6CF14CF6228}"/>
                    </a:ext>
                  </a:extLst>
                </p14:cNvPr>
                <p14:cNvContentPartPr/>
                <p14:nvPr/>
              </p14:nvContentPartPr>
              <p14:xfrm>
                <a:off x="5483772" y="1466759"/>
                <a:ext cx="141120" cy="284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3A67B63-7A8C-4C2B-9075-F6CF14CF62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65772" y="1448759"/>
                  <a:ext cx="1767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E42AA68-E665-4185-8E0D-046010AAC55A}"/>
                    </a:ext>
                  </a:extLst>
                </p14:cNvPr>
                <p14:cNvContentPartPr/>
                <p14:nvPr/>
              </p14:nvContentPartPr>
              <p14:xfrm>
                <a:off x="5687172" y="1602479"/>
                <a:ext cx="67680" cy="10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E42AA68-E665-4185-8E0D-046010AAC55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69172" y="1584479"/>
                  <a:ext cx="103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58ECD2-05FE-4471-8C4D-E0B1A7396939}"/>
                    </a:ext>
                  </a:extLst>
                </p14:cNvPr>
                <p14:cNvContentPartPr/>
                <p14:nvPr/>
              </p14:nvContentPartPr>
              <p14:xfrm>
                <a:off x="5752332" y="1570439"/>
                <a:ext cx="146160" cy="322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58ECD2-05FE-4471-8C4D-E0B1A73969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34332" y="1552439"/>
                  <a:ext cx="1818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E356F4C-62D3-4D52-9E8C-956DB61B8DEA}"/>
                    </a:ext>
                  </a:extLst>
                </p14:cNvPr>
                <p14:cNvContentPartPr/>
                <p14:nvPr/>
              </p14:nvContentPartPr>
              <p14:xfrm>
                <a:off x="5856012" y="1422119"/>
                <a:ext cx="56880" cy="86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E356F4C-62D3-4D52-9E8C-956DB61B8DE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38372" y="1404479"/>
                  <a:ext cx="925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095528E-0121-461C-8891-FBBE2A60CCCC}"/>
                    </a:ext>
                  </a:extLst>
                </p14:cNvPr>
                <p14:cNvContentPartPr/>
                <p14:nvPr/>
              </p14:nvContentPartPr>
              <p14:xfrm>
                <a:off x="5991732" y="1526159"/>
                <a:ext cx="88560" cy="199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095528E-0121-461C-8891-FBBE2A60CCC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74092" y="1508519"/>
                  <a:ext cx="124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F410D47-ADBF-48E4-AF7B-3D574CDE042F}"/>
                    </a:ext>
                  </a:extLst>
                </p14:cNvPr>
                <p14:cNvContentPartPr/>
                <p14:nvPr/>
              </p14:nvContentPartPr>
              <p14:xfrm>
                <a:off x="5951052" y="1504559"/>
                <a:ext cx="162360" cy="245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F410D47-ADBF-48E4-AF7B-3D574CDE042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33412" y="1486919"/>
                  <a:ext cx="1980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5064AA-F242-4E96-AE76-E85BE100FB9E}"/>
                    </a:ext>
                  </a:extLst>
                </p14:cNvPr>
                <p14:cNvContentPartPr/>
                <p14:nvPr/>
              </p14:nvContentPartPr>
              <p14:xfrm>
                <a:off x="6147972" y="1590239"/>
                <a:ext cx="76680" cy="129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5064AA-F242-4E96-AE76-E85BE100FB9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30332" y="1572239"/>
                  <a:ext cx="1123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F1140B0-8BDE-4295-9117-CCA3C74F355C}"/>
                    </a:ext>
                  </a:extLst>
                </p14:cNvPr>
                <p14:cNvContentPartPr/>
                <p14:nvPr/>
              </p14:nvContentPartPr>
              <p14:xfrm>
                <a:off x="5875452" y="1420319"/>
                <a:ext cx="36360" cy="63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F1140B0-8BDE-4295-9117-CCA3C74F355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57452" y="1402679"/>
                  <a:ext cx="720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4ABBC73-0F52-4440-9825-5E6EEAAAEDCA}"/>
                    </a:ext>
                  </a:extLst>
                </p14:cNvPr>
                <p14:cNvContentPartPr/>
                <p14:nvPr/>
              </p14:nvContentPartPr>
              <p14:xfrm>
                <a:off x="4985172" y="1612919"/>
                <a:ext cx="99000" cy="8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4ABBC73-0F52-4440-9825-5E6EEAAAEDC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67172" y="1595279"/>
                  <a:ext cx="13464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85C44E0-DFCD-4980-8842-A70B2BD186F7}"/>
              </a:ext>
            </a:extLst>
          </p:cNvPr>
          <p:cNvGrpSpPr/>
          <p:nvPr/>
        </p:nvGrpSpPr>
        <p:grpSpPr>
          <a:xfrm>
            <a:off x="5582412" y="3129599"/>
            <a:ext cx="632520" cy="308160"/>
            <a:chOff x="5582412" y="3129599"/>
            <a:chExt cx="632520" cy="30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3651547-AF30-4F6E-B96E-77EA00CA5094}"/>
                    </a:ext>
                  </a:extLst>
                </p14:cNvPr>
                <p14:cNvContentPartPr/>
                <p14:nvPr/>
              </p14:nvContentPartPr>
              <p14:xfrm>
                <a:off x="5582412" y="3199079"/>
                <a:ext cx="82080" cy="12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3651547-AF30-4F6E-B96E-77EA00CA509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64772" y="3181439"/>
                  <a:ext cx="1177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F2D49B9-DC26-4AC8-A59D-D589AD428AB4}"/>
                    </a:ext>
                  </a:extLst>
                </p14:cNvPr>
                <p14:cNvContentPartPr/>
                <p14:nvPr/>
              </p14:nvContentPartPr>
              <p14:xfrm>
                <a:off x="5601132" y="3254879"/>
                <a:ext cx="70920" cy="7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F2D49B9-DC26-4AC8-A59D-D589AD428AB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83492" y="3236879"/>
                  <a:ext cx="106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13E3E4C-083F-4477-9476-049DAC6C7E32}"/>
                    </a:ext>
                  </a:extLst>
                </p14:cNvPr>
                <p14:cNvContentPartPr/>
                <p14:nvPr/>
              </p14:nvContentPartPr>
              <p14:xfrm>
                <a:off x="5735412" y="3129599"/>
                <a:ext cx="144720" cy="196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13E3E4C-083F-4477-9476-049DAC6C7E3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17412" y="3111959"/>
                  <a:ext cx="1803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8B0284F-4B30-4A51-8BFD-75D60AF35737}"/>
                    </a:ext>
                  </a:extLst>
                </p14:cNvPr>
                <p14:cNvContentPartPr/>
                <p14:nvPr/>
              </p14:nvContentPartPr>
              <p14:xfrm>
                <a:off x="5884812" y="3297359"/>
                <a:ext cx="73080" cy="100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8B0284F-4B30-4A51-8BFD-75D60AF3573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66812" y="3279359"/>
                  <a:ext cx="108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02FB223-FE52-4D88-BBF0-4C1F772F8F6A}"/>
                    </a:ext>
                  </a:extLst>
                </p14:cNvPr>
                <p14:cNvContentPartPr/>
                <p14:nvPr/>
              </p14:nvContentPartPr>
              <p14:xfrm>
                <a:off x="5979852" y="3280079"/>
                <a:ext cx="113760" cy="131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02FB223-FE52-4D88-BBF0-4C1F772F8F6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62212" y="3262079"/>
                  <a:ext cx="1494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B25E911-9C4C-4502-983E-C3F0ED9EEBAE}"/>
                    </a:ext>
                  </a:extLst>
                </p14:cNvPr>
                <p14:cNvContentPartPr/>
                <p14:nvPr/>
              </p14:nvContentPartPr>
              <p14:xfrm>
                <a:off x="6130692" y="3290519"/>
                <a:ext cx="84240" cy="9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B25E911-9C4C-4502-983E-C3F0ED9EEBA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12692" y="3272519"/>
                  <a:ext cx="1198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43BDA76-F485-4CA9-A4DE-9F947D90C936}"/>
                    </a:ext>
                  </a:extLst>
                </p14:cNvPr>
                <p14:cNvContentPartPr/>
                <p14:nvPr/>
              </p14:nvContentPartPr>
              <p14:xfrm>
                <a:off x="6174252" y="3307439"/>
                <a:ext cx="6480" cy="130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43BDA76-F485-4CA9-A4DE-9F947D90C93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56612" y="3289799"/>
                  <a:ext cx="4212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E590598-05CA-4F99-928D-F27DB955B6B2}"/>
              </a:ext>
            </a:extLst>
          </p:cNvPr>
          <p:cNvGrpSpPr/>
          <p:nvPr/>
        </p:nvGrpSpPr>
        <p:grpSpPr>
          <a:xfrm>
            <a:off x="1861812" y="3130679"/>
            <a:ext cx="516240" cy="312480"/>
            <a:chOff x="1861812" y="3130679"/>
            <a:chExt cx="516240" cy="31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23D8C06-F238-422B-B72D-7BEDF8DA37B3}"/>
                    </a:ext>
                  </a:extLst>
                </p14:cNvPr>
                <p14:cNvContentPartPr/>
                <p14:nvPr/>
              </p14:nvContentPartPr>
              <p14:xfrm>
                <a:off x="1861812" y="3183599"/>
                <a:ext cx="66240" cy="21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23D8C06-F238-422B-B72D-7BEDF8DA37B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43812" y="3165599"/>
                  <a:ext cx="1018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1D350FA-4DC5-426B-9A1C-C9DEE218637F}"/>
                    </a:ext>
                  </a:extLst>
                </p14:cNvPr>
                <p14:cNvContentPartPr/>
                <p14:nvPr/>
              </p14:nvContentPartPr>
              <p14:xfrm>
                <a:off x="1870452" y="3224279"/>
                <a:ext cx="83880" cy="19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1D350FA-4DC5-426B-9A1C-C9DEE218637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52812" y="3206639"/>
                  <a:ext cx="1195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72D8F70-7052-4565-820D-2FDC4E11C8C4}"/>
                    </a:ext>
                  </a:extLst>
                </p14:cNvPr>
                <p14:cNvContentPartPr/>
                <p14:nvPr/>
              </p14:nvContentPartPr>
              <p14:xfrm>
                <a:off x="2030652" y="3130679"/>
                <a:ext cx="100080" cy="211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72D8F70-7052-4565-820D-2FDC4E11C8C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13012" y="3113039"/>
                  <a:ext cx="1357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87001F3-6FA3-4068-A536-E297C5CA66D9}"/>
                    </a:ext>
                  </a:extLst>
                </p14:cNvPr>
                <p14:cNvContentPartPr/>
                <p14:nvPr/>
              </p14:nvContentPartPr>
              <p14:xfrm>
                <a:off x="2146212" y="3296279"/>
                <a:ext cx="70560" cy="11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87001F3-6FA3-4068-A536-E297C5CA66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28572" y="3278639"/>
                  <a:ext cx="1062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7FEC7DC-9DB0-47F2-84FF-FF56BDB29007}"/>
                    </a:ext>
                  </a:extLst>
                </p14:cNvPr>
                <p14:cNvContentPartPr/>
                <p14:nvPr/>
              </p14:nvContentPartPr>
              <p14:xfrm>
                <a:off x="2170692" y="3296999"/>
                <a:ext cx="14400" cy="107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7FEC7DC-9DB0-47F2-84FF-FF56BDB2900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52692" y="3278999"/>
                  <a:ext cx="500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94846FF-59BE-4663-A730-4CE37D91B434}"/>
                    </a:ext>
                  </a:extLst>
                </p14:cNvPr>
                <p14:cNvContentPartPr/>
                <p14:nvPr/>
              </p14:nvContentPartPr>
              <p14:xfrm>
                <a:off x="2141892" y="3398159"/>
                <a:ext cx="86400" cy="9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94846FF-59BE-4663-A730-4CE37D91B43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24252" y="3380159"/>
                  <a:ext cx="1220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84FFCAF-3467-4059-B850-3DB95D4C06E9}"/>
                    </a:ext>
                  </a:extLst>
                </p14:cNvPr>
                <p14:cNvContentPartPr/>
                <p14:nvPr/>
              </p14:nvContentPartPr>
              <p14:xfrm>
                <a:off x="2261772" y="3275759"/>
                <a:ext cx="116280" cy="167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84FFCAF-3467-4059-B850-3DB95D4C06E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44132" y="3258119"/>
                  <a:ext cx="151920" cy="2030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ADCC8A9-2DB3-4322-841F-336D18C3704C}"/>
              </a:ext>
            </a:extLst>
          </p:cNvPr>
          <p:cNvCxnSpPr/>
          <p:nvPr/>
        </p:nvCxnSpPr>
        <p:spPr>
          <a:xfrm>
            <a:off x="1246576" y="2276759"/>
            <a:ext cx="642596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E19207-5A20-44EF-85AF-C6BD7F15F507}"/>
                  </a:ext>
                </a:extLst>
              </p:cNvPr>
              <p:cNvSpPr txBox="1"/>
              <p:nvPr/>
            </p:nvSpPr>
            <p:spPr>
              <a:xfrm>
                <a:off x="1262925" y="1935023"/>
                <a:ext cx="4719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𝚰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E19207-5A20-44EF-85AF-C6BD7F15F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925" y="1935023"/>
                <a:ext cx="471974" cy="400110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C2F9D0BD-2D8D-4112-B70C-04F77AEC674E}"/>
              </a:ext>
            </a:extLst>
          </p:cNvPr>
          <p:cNvGrpSpPr/>
          <p:nvPr/>
        </p:nvGrpSpPr>
        <p:grpSpPr>
          <a:xfrm>
            <a:off x="8921772" y="2074079"/>
            <a:ext cx="476640" cy="283320"/>
            <a:chOff x="8921772" y="2074079"/>
            <a:chExt cx="476640" cy="2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5D50B4C-1B3B-4246-8D4E-18FE767A5D31}"/>
                    </a:ext>
                  </a:extLst>
                </p14:cNvPr>
                <p14:cNvContentPartPr/>
                <p14:nvPr/>
              </p14:nvContentPartPr>
              <p14:xfrm>
                <a:off x="8921772" y="2159759"/>
                <a:ext cx="183960" cy="33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5D50B4C-1B3B-4246-8D4E-18FE767A5D3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904132" y="2142119"/>
                  <a:ext cx="2196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E5B3814-A2F4-41DC-B27C-B75F9BA0A1F7}"/>
                    </a:ext>
                  </a:extLst>
                </p14:cNvPr>
                <p14:cNvContentPartPr/>
                <p14:nvPr/>
              </p14:nvContentPartPr>
              <p14:xfrm>
                <a:off x="9256572" y="2129159"/>
                <a:ext cx="16920" cy="156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E5B3814-A2F4-41DC-B27C-B75F9BA0A1F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238572" y="2111159"/>
                  <a:ext cx="525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D09BE1B-DFB3-40CA-9002-C0C90B667FDE}"/>
                    </a:ext>
                  </a:extLst>
                </p14:cNvPr>
                <p14:cNvContentPartPr/>
                <p14:nvPr/>
              </p14:nvContentPartPr>
              <p14:xfrm>
                <a:off x="9086292" y="2074079"/>
                <a:ext cx="312120" cy="283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D09BE1B-DFB3-40CA-9002-C0C90B667FD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068652" y="2056079"/>
                  <a:ext cx="347760" cy="31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06BA01D-89E6-46A6-98B0-BE4260847E87}"/>
              </a:ext>
            </a:extLst>
          </p:cNvPr>
          <p:cNvGrpSpPr/>
          <p:nvPr/>
        </p:nvGrpSpPr>
        <p:grpSpPr>
          <a:xfrm>
            <a:off x="8816652" y="2732159"/>
            <a:ext cx="539640" cy="280440"/>
            <a:chOff x="8816652" y="2732159"/>
            <a:chExt cx="539640" cy="2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BFBD6D0-6248-4653-A3FC-6317FD17182A}"/>
                    </a:ext>
                  </a:extLst>
                </p14:cNvPr>
                <p14:cNvContentPartPr/>
                <p14:nvPr/>
              </p14:nvContentPartPr>
              <p14:xfrm>
                <a:off x="8816652" y="2837279"/>
                <a:ext cx="222840" cy="27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BFBD6D0-6248-4653-A3FC-6317FD17182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798652" y="2819279"/>
                  <a:ext cx="2584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72A20F3-9BCA-4D8C-B512-97F7A17CEA7E}"/>
                    </a:ext>
                  </a:extLst>
                </p14:cNvPr>
                <p14:cNvContentPartPr/>
                <p14:nvPr/>
              </p14:nvContentPartPr>
              <p14:xfrm>
                <a:off x="9117972" y="2791199"/>
                <a:ext cx="145440" cy="141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72A20F3-9BCA-4D8C-B512-97F7A17CEA7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100332" y="2773199"/>
                  <a:ext cx="181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8D3934C-9F7B-4B5A-A286-F53C28B5FA2F}"/>
                    </a:ext>
                  </a:extLst>
                </p14:cNvPr>
                <p14:cNvContentPartPr/>
                <p14:nvPr/>
              </p14:nvContentPartPr>
              <p14:xfrm>
                <a:off x="9043092" y="2732159"/>
                <a:ext cx="313200" cy="280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8D3934C-9F7B-4B5A-A286-F53C28B5FA2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025092" y="2714519"/>
                  <a:ext cx="348840" cy="31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17BCB19-418A-48F5-8407-4FA6FC3ED58E}"/>
              </a:ext>
            </a:extLst>
          </p:cNvPr>
          <p:cNvGrpSpPr/>
          <p:nvPr/>
        </p:nvGrpSpPr>
        <p:grpSpPr>
          <a:xfrm>
            <a:off x="9067212" y="3367199"/>
            <a:ext cx="506160" cy="278640"/>
            <a:chOff x="9067212" y="3367199"/>
            <a:chExt cx="50616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FDABFB3-BA79-4556-AED4-6EA5AE0A4850}"/>
                    </a:ext>
                  </a:extLst>
                </p14:cNvPr>
                <p14:cNvContentPartPr/>
                <p14:nvPr/>
              </p14:nvContentPartPr>
              <p14:xfrm>
                <a:off x="9067212" y="3498959"/>
                <a:ext cx="194040" cy="12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FDABFB3-BA79-4556-AED4-6EA5AE0A485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049212" y="3481319"/>
                  <a:ext cx="2296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6C12E32-5863-4F8F-9F58-590CB11B6183}"/>
                    </a:ext>
                  </a:extLst>
                </p14:cNvPr>
                <p14:cNvContentPartPr/>
                <p14:nvPr/>
              </p14:nvContentPartPr>
              <p14:xfrm>
                <a:off x="9386892" y="3427679"/>
                <a:ext cx="103320" cy="148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6C12E32-5863-4F8F-9F58-590CB11B618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369252" y="3409679"/>
                  <a:ext cx="138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724D1F0-C300-482B-800A-C68DF23A2B70}"/>
                    </a:ext>
                  </a:extLst>
                </p14:cNvPr>
                <p14:cNvContentPartPr/>
                <p14:nvPr/>
              </p14:nvContentPartPr>
              <p14:xfrm>
                <a:off x="9271692" y="3367199"/>
                <a:ext cx="301680" cy="278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724D1F0-C300-482B-800A-C68DF23A2B7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253692" y="3349199"/>
                  <a:ext cx="337320" cy="31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247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6CF6F3-0F0D-4CBE-AD03-31AAFDA4BB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b="1" dirty="0"/>
                  <a:t>Cutoff Frequency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6CF6F3-0F0D-4CBE-AD03-31AAFDA4B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C0AA89-38C2-4898-B4DB-AA9DD474C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cutoff frequency is the point where the input-to-output power is reduced by one-half or the point that the input-to-output voltage is reduced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Consider low pass configuration,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Replace f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dirty="0"/>
                  <a:t> and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C0AA89-38C2-4898-B4DB-AA9DD474C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07DFB-2FB6-4FF2-8FE3-2B90FADF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2F2C9BC-D4F1-47A5-9236-266505EFE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0" t="76933" r="46153" b="10657"/>
          <a:stretch>
            <a:fillRect/>
          </a:stretch>
        </p:blipFill>
        <p:spPr bwMode="auto">
          <a:xfrm>
            <a:off x="6350524" y="5202813"/>
            <a:ext cx="1826081" cy="97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58F7FD44-1BE1-47BB-82AA-33D850F1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2" t="44765" r="33813" b="39729"/>
          <a:stretch>
            <a:fillRect/>
          </a:stretch>
        </p:blipFill>
        <p:spPr bwMode="auto">
          <a:xfrm>
            <a:off x="5991157" y="4286827"/>
            <a:ext cx="2821757" cy="876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25F2059B-3537-45D1-92F4-D6F5F5F3F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14" t="60471" r="5951" b="16463"/>
          <a:stretch>
            <a:fillRect/>
          </a:stretch>
        </p:blipFill>
        <p:spPr bwMode="auto">
          <a:xfrm>
            <a:off x="7035961" y="3429000"/>
            <a:ext cx="2682438" cy="858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CFD1A6-13C3-45AE-AC51-3308D3969CED}"/>
              </a:ext>
            </a:extLst>
          </p:cNvPr>
          <p:cNvSpPr txBox="1"/>
          <p:nvPr/>
        </p:nvSpPr>
        <p:spPr>
          <a:xfrm>
            <a:off x="5957890" y="3028890"/>
            <a:ext cx="2821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Gain: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9891E7-E3A8-4103-8C83-9B61589AB9FF}"/>
                  </a:ext>
                </a:extLst>
              </p:cNvPr>
              <p:cNvSpPr txBox="1"/>
              <p:nvPr/>
            </p:nvSpPr>
            <p:spPr>
              <a:xfrm>
                <a:off x="5904745" y="3459778"/>
                <a:ext cx="1272619" cy="777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𝑂𝑈𝑇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𝐼𝑁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9891E7-E3A8-4103-8C83-9B61589AB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745" y="3459778"/>
                <a:ext cx="1272619" cy="7771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D32492-2DD8-4814-B15D-BC5DF122A5A0}"/>
                  </a:ext>
                </a:extLst>
              </p:cNvPr>
              <p:cNvSpPr txBox="1"/>
              <p:nvPr/>
            </p:nvSpPr>
            <p:spPr>
              <a:xfrm>
                <a:off x="4759389" y="4036386"/>
                <a:ext cx="1781665" cy="952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D32492-2DD8-4814-B15D-BC5DF122A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389" y="4036386"/>
                <a:ext cx="1781665" cy="9521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25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13A8-9A2B-47EE-AE95-1906C6A6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Calculations for LPF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E30299B-F1C2-4D4F-9BBC-91F483710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764622"/>
              </p:ext>
            </p:extLst>
          </p:nvPr>
        </p:nvGraphicFramePr>
        <p:xfrm>
          <a:off x="172029" y="1174115"/>
          <a:ext cx="5106980" cy="51917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9966">
                  <a:extLst>
                    <a:ext uri="{9D8B030D-6E8A-4147-A177-3AD203B41FA5}">
                      <a16:colId xmlns:a16="http://schemas.microsoft.com/office/drawing/2014/main" val="1141039148"/>
                    </a:ext>
                  </a:extLst>
                </a:gridCol>
                <a:gridCol w="1222290">
                  <a:extLst>
                    <a:ext uri="{9D8B030D-6E8A-4147-A177-3AD203B41FA5}">
                      <a16:colId xmlns:a16="http://schemas.microsoft.com/office/drawing/2014/main" val="264340669"/>
                    </a:ext>
                  </a:extLst>
                </a:gridCol>
                <a:gridCol w="2224724">
                  <a:extLst>
                    <a:ext uri="{9D8B030D-6E8A-4147-A177-3AD203B41FA5}">
                      <a16:colId xmlns:a16="http://schemas.microsoft.com/office/drawing/2014/main" val="1352058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Frequency (Hz)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Gain 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Phase Angle (degree)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2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30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8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38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77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150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14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200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0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20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500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0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5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24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800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62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22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268196"/>
                  </a:ext>
                </a:extLst>
              </a:tr>
            </a:tbl>
          </a:graphicData>
        </a:graphic>
      </p:graphicFrame>
      <p:pic>
        <p:nvPicPr>
          <p:cNvPr id="6" name="Picture 3">
            <a:extLst>
              <a:ext uri="{FF2B5EF4-FFF2-40B4-BE49-F238E27FC236}">
                <a16:creationId xmlns:a16="http://schemas.microsoft.com/office/drawing/2014/main" id="{A182AB21-58BE-4388-AE9B-CBA02A673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14" t="60471" r="5951" b="16463"/>
          <a:stretch>
            <a:fillRect/>
          </a:stretch>
        </p:blipFill>
        <p:spPr bwMode="auto">
          <a:xfrm>
            <a:off x="6904612" y="1360877"/>
            <a:ext cx="2682438" cy="858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7DED582D-B843-473D-9CFF-44BBD272D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6" t="52710" r="35417" b="38374"/>
          <a:stretch>
            <a:fillRect/>
          </a:stretch>
        </p:blipFill>
        <p:spPr bwMode="auto">
          <a:xfrm>
            <a:off x="6357858" y="4909758"/>
            <a:ext cx="2396765" cy="58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C7B6C9-7D12-4424-96A1-7927DAB806AB}"/>
              </a:ext>
            </a:extLst>
          </p:cNvPr>
          <p:cNvSpPr txBox="1"/>
          <p:nvPr/>
        </p:nvSpPr>
        <p:spPr>
          <a:xfrm>
            <a:off x="5826542" y="960767"/>
            <a:ext cx="1470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Gain: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937778-0BE4-4E89-A9ED-D2A572FAF06F}"/>
              </a:ext>
            </a:extLst>
          </p:cNvPr>
          <p:cNvSpPr txBox="1"/>
          <p:nvPr/>
        </p:nvSpPr>
        <p:spPr>
          <a:xfrm>
            <a:off x="5826542" y="4533895"/>
            <a:ext cx="2682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Phase Angle: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3FAE89-94DA-414D-A2F3-09B9CD7EA205}"/>
                  </a:ext>
                </a:extLst>
              </p:cNvPr>
              <p:cNvSpPr txBox="1"/>
              <p:nvPr/>
            </p:nvSpPr>
            <p:spPr>
              <a:xfrm>
                <a:off x="5773396" y="1391655"/>
                <a:ext cx="1272619" cy="777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𝑂𝑈𝑇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𝐼𝑁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3FAE89-94DA-414D-A2F3-09B9CD7EA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396" y="1391655"/>
                <a:ext cx="1272619" cy="777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FBBD96-A82D-4627-B247-5C9C56323CA2}"/>
                  </a:ext>
                </a:extLst>
              </p:cNvPr>
              <p:cNvSpPr txBox="1"/>
              <p:nvPr/>
            </p:nvSpPr>
            <p:spPr>
              <a:xfrm>
                <a:off x="5464669" y="2579234"/>
                <a:ext cx="5712643" cy="1395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Calculate Gain for 25 Hz frequency: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Gain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)=20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smtClean="0"/>
                          </m:ctrlPr>
                        </m:dPr>
                        <m:e>
                          <m:f>
                            <m:fPr>
                              <m:ctrlPr>
                                <a:rPr lang="en-US" dirty="0"/>
                              </m:ctrlPr>
                            </m:fPr>
                            <m:num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dirty="0"/>
                                  </m:ctrlPr>
                                </m:radPr>
                                <m:deg/>
                                <m:e>
                                  <m:r>
                                    <a:rPr lang="en-US" i="0" dirty="0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sSup>
                                    <m:sSupPr>
                                      <m:ctrlPr>
                                        <a:rPr lang="en-US" dirty="0"/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dirty="0"/>
                                          </m:ctrlPr>
                                        </m:dPr>
                                        <m:e>
                                          <m:r>
                                            <a:rPr lang="en-US" i="0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0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π</m:t>
                                          </m:r>
                                          <m:r>
                                            <a:rPr lang="en-US" i="0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×25×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dirty="0"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0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0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0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dirty="0"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0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0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−6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0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Gain (dB) = -0.11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FBBD96-A82D-4627-B247-5C9C56323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69" y="2579234"/>
                <a:ext cx="5712643" cy="1395510"/>
              </a:xfrm>
              <a:prstGeom prst="rect">
                <a:avLst/>
              </a:prstGeom>
              <a:blipFill>
                <a:blip r:embed="rId5"/>
                <a:stretch>
                  <a:fillRect l="-1066" t="-2183" b="-6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D51052-0811-49D1-A5C8-10755EBF5275}"/>
                  </a:ext>
                </a:extLst>
              </p:cNvPr>
              <p:cNvSpPr txBox="1"/>
              <p:nvPr/>
            </p:nvSpPr>
            <p:spPr>
              <a:xfrm>
                <a:off x="5358084" y="5587167"/>
                <a:ext cx="6833915" cy="1070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Calculate Phase Angle for 25 Hz frequency:</a:t>
                </a:r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Phase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Angle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degree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×25×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𝟏𝟖𝟎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den>
                    </m:f>
                  </m:oMath>
                </a14:m>
                <a:endParaRPr lang="en-US" b="1" dirty="0"/>
              </a:p>
              <a:p>
                <a:pPr/>
                <a:r>
                  <a:rPr lang="en-US" dirty="0"/>
                  <a:t>Phase Angle (degree) = -8.93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D51052-0811-49D1-A5C8-10755EBF5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084" y="5587167"/>
                <a:ext cx="6833915" cy="1070293"/>
              </a:xfrm>
              <a:prstGeom prst="rect">
                <a:avLst/>
              </a:prstGeom>
              <a:blipFill>
                <a:blip r:embed="rId6"/>
                <a:stretch>
                  <a:fillRect l="-981" t="-3429" b="-9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038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4">
            <a:extLst>
              <a:ext uri="{FF2B5EF4-FFF2-40B4-BE49-F238E27FC236}">
                <a16:creationId xmlns:a16="http://schemas.microsoft.com/office/drawing/2014/main" id="{F03B8731-D659-4486-8237-D5F9610E9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21" t="43460" r="37457" b="43019"/>
          <a:stretch>
            <a:fillRect/>
          </a:stretch>
        </p:blipFill>
        <p:spPr bwMode="auto">
          <a:xfrm>
            <a:off x="6090997" y="4443210"/>
            <a:ext cx="2029904" cy="77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7213A8-9A2B-47EE-AE95-1906C6A6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Calculations for HPF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E30299B-F1C2-4D4F-9BBC-91F483710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302202"/>
              </p:ext>
            </p:extLst>
          </p:nvPr>
        </p:nvGraphicFramePr>
        <p:xfrm>
          <a:off x="172029" y="1174115"/>
          <a:ext cx="5106980" cy="5191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59966">
                  <a:extLst>
                    <a:ext uri="{9D8B030D-6E8A-4147-A177-3AD203B41FA5}">
                      <a16:colId xmlns:a16="http://schemas.microsoft.com/office/drawing/2014/main" val="1141039148"/>
                    </a:ext>
                  </a:extLst>
                </a:gridCol>
                <a:gridCol w="1222290">
                  <a:extLst>
                    <a:ext uri="{9D8B030D-6E8A-4147-A177-3AD203B41FA5}">
                      <a16:colId xmlns:a16="http://schemas.microsoft.com/office/drawing/2014/main" val="264340669"/>
                    </a:ext>
                  </a:extLst>
                </a:gridCol>
                <a:gridCol w="2224724">
                  <a:extLst>
                    <a:ext uri="{9D8B030D-6E8A-4147-A177-3AD203B41FA5}">
                      <a16:colId xmlns:a16="http://schemas.microsoft.com/office/drawing/2014/main" val="1352058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Frequency (Hz)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Gain 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Phase Angle (degree)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2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81.07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30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8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38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77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150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14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200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0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20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500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0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5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24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800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62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22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2681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3FAE89-94DA-414D-A2F3-09B9CD7EA205}"/>
                  </a:ext>
                </a:extLst>
              </p:cNvPr>
              <p:cNvSpPr txBox="1"/>
              <p:nvPr/>
            </p:nvSpPr>
            <p:spPr>
              <a:xfrm>
                <a:off x="5773396" y="1391655"/>
                <a:ext cx="1272619" cy="777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𝑈𝑇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𝐼𝑁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3FAE89-94DA-414D-A2F3-09B9CD7EA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396" y="1391655"/>
                <a:ext cx="1272619" cy="777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FBBD96-A82D-4627-B247-5C9C56323CA2}"/>
                  </a:ext>
                </a:extLst>
              </p:cNvPr>
              <p:cNvSpPr txBox="1"/>
              <p:nvPr/>
            </p:nvSpPr>
            <p:spPr>
              <a:xfrm>
                <a:off x="5426961" y="2307279"/>
                <a:ext cx="5712643" cy="1395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Calculate Gain for 25 Hz frequency: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Gain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)=20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smtClean="0"/>
                          </m:ctrlPr>
                        </m:dPr>
                        <m:e>
                          <m:f>
                            <m:fPr>
                              <m:ctrlPr>
                                <a:rPr lang="en-US" dirty="0"/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en-US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×25×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−6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dirty="0"/>
                                  </m:ctrlPr>
                                </m:radPr>
                                <m:deg/>
                                <m:e>
                                  <m:r>
                                    <a:rPr lang="en-US" i="0" dirty="0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sSup>
                                    <m:sSupPr>
                                      <m:ctrlPr>
                                        <a:rPr lang="en-US" dirty="0"/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dirty="0"/>
                                          </m:ctrlPr>
                                        </m:dPr>
                                        <m:e>
                                          <m:r>
                                            <a:rPr lang="en-US" i="0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0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π</m:t>
                                          </m:r>
                                          <m:r>
                                            <a:rPr lang="en-US" i="0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×25×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dirty="0"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0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0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0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dirty="0"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0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0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−6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0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Gain (dB) = -16.18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FBBD96-A82D-4627-B247-5C9C56323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961" y="2307279"/>
                <a:ext cx="5712643" cy="1395510"/>
              </a:xfrm>
              <a:prstGeom prst="rect">
                <a:avLst/>
              </a:prstGeom>
              <a:blipFill>
                <a:blip r:embed="rId4"/>
                <a:stretch>
                  <a:fillRect l="-1067" t="-2183" b="-6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D51052-0811-49D1-A5C8-10755EBF5275}"/>
                  </a:ext>
                </a:extLst>
              </p:cNvPr>
              <p:cNvSpPr txBox="1"/>
              <p:nvPr/>
            </p:nvSpPr>
            <p:spPr>
              <a:xfrm>
                <a:off x="5426961" y="5215829"/>
                <a:ext cx="6045460" cy="109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Calculate Phase Angle for 25 Hz frequency:</a:t>
                </a:r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Phase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Angle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degree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×25×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−6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𝟏𝟖𝟎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den>
                    </m:f>
                  </m:oMath>
                </a14:m>
                <a:endParaRPr lang="en-US" b="1" dirty="0"/>
              </a:p>
              <a:p>
                <a:pPr/>
                <a:r>
                  <a:rPr lang="en-US" dirty="0"/>
                  <a:t>Phase Angle (degree) = 81.07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D51052-0811-49D1-A5C8-10755EBF5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961" y="5215829"/>
                <a:ext cx="6045460" cy="1093313"/>
              </a:xfrm>
              <a:prstGeom prst="rect">
                <a:avLst/>
              </a:prstGeom>
              <a:blipFill>
                <a:blip r:embed="rId5"/>
                <a:stretch>
                  <a:fillRect l="-1008" t="-3352" b="-6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35D8837-7FDE-4C0C-A8AA-80B3D12DC45F}"/>
              </a:ext>
            </a:extLst>
          </p:cNvPr>
          <p:cNvSpPr txBox="1"/>
          <p:nvPr/>
        </p:nvSpPr>
        <p:spPr>
          <a:xfrm>
            <a:off x="5674414" y="1043756"/>
            <a:ext cx="1470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Gain: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2A2672-AC0C-45E1-9C5F-E37D7CE123FA}"/>
              </a:ext>
            </a:extLst>
          </p:cNvPr>
          <p:cNvSpPr txBox="1"/>
          <p:nvPr/>
        </p:nvSpPr>
        <p:spPr>
          <a:xfrm>
            <a:off x="5674414" y="4183276"/>
            <a:ext cx="2682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Phase Angle:</a:t>
            </a:r>
          </a:p>
        </p:txBody>
      </p:sp>
      <p:pic>
        <p:nvPicPr>
          <p:cNvPr id="15" name="Picture 18">
            <a:extLst>
              <a:ext uri="{FF2B5EF4-FFF2-40B4-BE49-F238E27FC236}">
                <a16:creationId xmlns:a16="http://schemas.microsoft.com/office/drawing/2014/main" id="{26A17A30-E92C-45EA-BAAF-38A35CFF8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4" t="26498" r="32130" b="56464"/>
          <a:stretch>
            <a:fillRect/>
          </a:stretch>
        </p:blipFill>
        <p:spPr bwMode="auto">
          <a:xfrm>
            <a:off x="6912993" y="1354843"/>
            <a:ext cx="2593479" cy="91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350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6BBD-C809-4477-8E3D-46AB1212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1DB8C-1CF7-441E-981D-5E1A03B6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highlight>
                  <a:srgbClr val="FFFF00"/>
                </a:highlight>
              </a:rPr>
              <a:t>Lab 5 Report &amp; Pre-lab 6 are due on Wednesday 24</a:t>
            </a:r>
            <a:r>
              <a:rPr lang="en-US" sz="3000" baseline="30000" dirty="0">
                <a:highlight>
                  <a:srgbClr val="FFFF00"/>
                </a:highlight>
              </a:rPr>
              <a:t>th</a:t>
            </a:r>
            <a:r>
              <a:rPr lang="en-US" sz="3000" dirty="0">
                <a:highlight>
                  <a:srgbClr val="FFFF00"/>
                </a:highlight>
              </a:rPr>
              <a:t> February 2021 by midnight.</a:t>
            </a:r>
            <a:br>
              <a:rPr lang="en-US" sz="3000" dirty="0">
                <a:highlight>
                  <a:srgbClr val="FFFF00"/>
                </a:highlight>
              </a:rPr>
            </a:br>
            <a:endParaRPr lang="en-US" sz="3000" dirty="0">
              <a:highlight>
                <a:srgbClr val="FFFF00"/>
              </a:highlight>
            </a:endParaRPr>
          </a:p>
          <a:p>
            <a:r>
              <a:rPr lang="en-US" dirty="0"/>
              <a:t>Fill out Table 5.1 and 5.2 with numbers from…</a:t>
            </a:r>
          </a:p>
          <a:p>
            <a:pPr lvl="1"/>
            <a:r>
              <a:rPr lang="en-US" dirty="0"/>
              <a:t>Simulation</a:t>
            </a:r>
          </a:p>
          <a:p>
            <a:pPr lvl="1"/>
            <a:r>
              <a:rPr lang="en-US" dirty="0"/>
              <a:t>Calculations</a:t>
            </a:r>
          </a:p>
          <a:p>
            <a:pPr lvl="1"/>
            <a:r>
              <a:rPr lang="en-US" strike="sngStrike" dirty="0"/>
              <a:t>Experimental results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949DE-8B38-4495-B7D7-643F4FCE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F27D-A3A9-4A01-BF2E-2115B166C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808"/>
            <a:ext cx="10515600" cy="4351338"/>
          </a:xfrm>
        </p:spPr>
        <p:txBody>
          <a:bodyPr/>
          <a:lstStyle/>
          <a:p>
            <a:r>
              <a:rPr lang="en-US" b="1" dirty="0"/>
              <a:t>Purpose: </a:t>
            </a:r>
            <a:r>
              <a:rPr lang="en-US" dirty="0"/>
              <a:t>The goal of this laboratory is to study </a:t>
            </a:r>
            <a:r>
              <a:rPr lang="en-US" b="1" dirty="0"/>
              <a:t>the frequency characteristics of Low and High Pass Filters</a:t>
            </a:r>
            <a:r>
              <a:rPr lang="en-US" dirty="0"/>
              <a:t>. Specifically, signal amplitude, signal phase, and how they are related to input frequency. In addition, the concept of cutoff frequency will be introduced.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4790B-1171-4E6F-9817-526F07AF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BEB5-FE3E-45BE-98F8-6E9E9B8D27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4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16C3-AE6F-45E7-871C-7A0E8C6C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D6A8A-B6B5-4364-A44C-63910F13C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73" y="1521230"/>
            <a:ext cx="11000454" cy="503982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filter is a circuit that </a:t>
            </a:r>
            <a:r>
              <a:rPr lang="en-US" b="1" dirty="0"/>
              <a:t>allows a specific range of input frequencies to pass through</a:t>
            </a:r>
            <a:r>
              <a:rPr lang="en-US" dirty="0"/>
              <a:t> while </a:t>
            </a:r>
            <a:r>
              <a:rPr lang="en-US" b="1" dirty="0"/>
              <a:t>blocking other input frequencies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of filters application: In radio communications, filter helps reject all undesired signals while radio receiver receives the desired signals.</a:t>
            </a:r>
          </a:p>
          <a:p>
            <a:pPr>
              <a:lnSpc>
                <a:spcPct val="100000"/>
              </a:lnSpc>
            </a:pPr>
            <a:r>
              <a:rPr lang="en-US" dirty="0"/>
              <a:t>In general, there are </a:t>
            </a:r>
            <a:r>
              <a:rPr lang="en-US" b="1" dirty="0"/>
              <a:t>two types of filters </a:t>
            </a:r>
            <a:r>
              <a:rPr lang="en-US" dirty="0"/>
              <a:t>– </a:t>
            </a:r>
            <a:r>
              <a:rPr lang="en-US" b="1" dirty="0"/>
              <a:t>passive filters and active filters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Passive filter </a:t>
            </a:r>
            <a:r>
              <a:rPr lang="en-US" dirty="0"/>
              <a:t>is designed to use </a:t>
            </a:r>
            <a:r>
              <a:rPr lang="en-US" b="1" dirty="0"/>
              <a:t>passive elements </a:t>
            </a:r>
            <a:r>
              <a:rPr lang="en-US" dirty="0"/>
              <a:t>such as resistors, capacitors, and inductors. It is good for radio frequencies application. The most responsive frequency range for this filter type is between 100 Hz to 300 MHz.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Active filter</a:t>
            </a:r>
            <a:r>
              <a:rPr lang="en-US" dirty="0"/>
              <a:t>, unlike passive filter,</a:t>
            </a:r>
            <a:r>
              <a:rPr lang="en-US" b="1" dirty="0"/>
              <a:t> </a:t>
            </a:r>
            <a:r>
              <a:rPr lang="en-US" dirty="0"/>
              <a:t>is designed to use op-amps, resistors, and capacitors. Inductors are not needed. This filter type can handle very low frequency input signals. However, at high frequency input signal, this filter can become unreliable.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BBD16-F117-41E2-B462-883EE367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1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16C3-AE6F-45E7-871C-7A0E8C6C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Background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D6A8A-B6B5-4364-A44C-63910F13C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73" y="1521230"/>
            <a:ext cx="11000454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this lab, we focus on basic </a:t>
            </a:r>
            <a:r>
              <a:rPr lang="en-US" b="1" dirty="0"/>
              <a:t>low pass filters (LPF) </a:t>
            </a:r>
            <a:r>
              <a:rPr lang="en-US" dirty="0"/>
              <a:t>and </a:t>
            </a:r>
            <a:r>
              <a:rPr lang="en-US" b="1" dirty="0"/>
              <a:t>high pass filters (HPF).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LPF passes</a:t>
            </a:r>
            <a:r>
              <a:rPr lang="en-US" dirty="0"/>
              <a:t> </a:t>
            </a:r>
            <a:r>
              <a:rPr lang="en-US" b="1" dirty="0"/>
              <a:t>low-frequency</a:t>
            </a:r>
            <a:r>
              <a:rPr lang="en-US" dirty="0"/>
              <a:t> components but </a:t>
            </a:r>
            <a:r>
              <a:rPr lang="en-US" b="1" dirty="0"/>
              <a:t>blocks</a:t>
            </a:r>
            <a:r>
              <a:rPr lang="en-US" dirty="0"/>
              <a:t> </a:t>
            </a:r>
            <a:r>
              <a:rPr lang="en-US" b="1" dirty="0"/>
              <a:t>high-frequency</a:t>
            </a:r>
            <a:r>
              <a:rPr lang="en-US" dirty="0"/>
              <a:t> components of the input signal. </a:t>
            </a:r>
          </a:p>
          <a:p>
            <a:pPr>
              <a:lnSpc>
                <a:spcPct val="100000"/>
              </a:lnSpc>
            </a:pPr>
            <a:r>
              <a:rPr lang="en-US" b="1" dirty="0"/>
              <a:t>HPF</a:t>
            </a:r>
            <a:r>
              <a:rPr lang="en-US" dirty="0"/>
              <a:t> </a:t>
            </a:r>
            <a:r>
              <a:rPr lang="en-US" b="1" dirty="0"/>
              <a:t>passes</a:t>
            </a:r>
            <a:r>
              <a:rPr lang="en-US" dirty="0"/>
              <a:t> </a:t>
            </a:r>
            <a:r>
              <a:rPr lang="en-US" b="1" dirty="0"/>
              <a:t>high-frequency</a:t>
            </a:r>
            <a:r>
              <a:rPr lang="en-US" dirty="0"/>
              <a:t> components but </a:t>
            </a:r>
            <a:r>
              <a:rPr lang="en-US" b="1" dirty="0"/>
              <a:t>blocks</a:t>
            </a:r>
            <a:r>
              <a:rPr lang="en-US" dirty="0"/>
              <a:t> </a:t>
            </a:r>
            <a:r>
              <a:rPr lang="en-US" b="1" dirty="0"/>
              <a:t>low-frequency</a:t>
            </a:r>
            <a:r>
              <a:rPr lang="en-US" dirty="0"/>
              <a:t> components of the input signal.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BBD16-F117-41E2-B462-883EE367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9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16C3-AE6F-45E7-871C-7A0E8C6C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Low Pass Filter (LPF)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BBD16-F117-41E2-B462-883EE367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2D50640-B580-493C-9E26-2D42846C313E}"/>
              </a:ext>
            </a:extLst>
          </p:cNvPr>
          <p:cNvGrpSpPr/>
          <p:nvPr/>
        </p:nvGrpSpPr>
        <p:grpSpPr>
          <a:xfrm>
            <a:off x="1106301" y="2079990"/>
            <a:ext cx="2705493" cy="1904230"/>
            <a:chOff x="1715679" y="1681261"/>
            <a:chExt cx="2705493" cy="190423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EEF502E-0DB3-4199-BDD6-EA7889456638}"/>
                </a:ext>
              </a:extLst>
            </p:cNvPr>
            <p:cNvSpPr/>
            <p:nvPr/>
          </p:nvSpPr>
          <p:spPr>
            <a:xfrm>
              <a:off x="1715679" y="1681261"/>
              <a:ext cx="901831" cy="1866522"/>
            </a:xfrm>
            <a:custGeom>
              <a:avLst/>
              <a:gdLst>
                <a:gd name="connsiteX0" fmla="*/ 0 w 3648173"/>
                <a:gd name="connsiteY0" fmla="*/ 923842 h 1866522"/>
                <a:gd name="connsiteX1" fmla="*/ 923827 w 3648173"/>
                <a:gd name="connsiteY1" fmla="*/ 15 h 1866522"/>
                <a:gd name="connsiteX2" fmla="*/ 1828800 w 3648173"/>
                <a:gd name="connsiteY2" fmla="*/ 942696 h 1866522"/>
                <a:gd name="connsiteX3" fmla="*/ 2724346 w 3648173"/>
                <a:gd name="connsiteY3" fmla="*/ 1866522 h 1866522"/>
                <a:gd name="connsiteX4" fmla="*/ 3648173 w 3648173"/>
                <a:gd name="connsiteY4" fmla="*/ 942696 h 186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8173" h="1866522">
                  <a:moveTo>
                    <a:pt x="0" y="923842"/>
                  </a:moveTo>
                  <a:cubicBezTo>
                    <a:pt x="309513" y="460357"/>
                    <a:pt x="619027" y="-3127"/>
                    <a:pt x="923827" y="15"/>
                  </a:cubicBezTo>
                  <a:cubicBezTo>
                    <a:pt x="1228627" y="3157"/>
                    <a:pt x="1828800" y="942696"/>
                    <a:pt x="1828800" y="942696"/>
                  </a:cubicBezTo>
                  <a:cubicBezTo>
                    <a:pt x="2128887" y="1253781"/>
                    <a:pt x="2421117" y="1866522"/>
                    <a:pt x="2724346" y="1866522"/>
                  </a:cubicBezTo>
                  <a:cubicBezTo>
                    <a:pt x="3027575" y="1866522"/>
                    <a:pt x="3514627" y="1164226"/>
                    <a:pt x="3648173" y="94269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33D4E4-2D38-4A60-A6B7-782378DAF22A}"/>
                </a:ext>
              </a:extLst>
            </p:cNvPr>
            <p:cNvSpPr/>
            <p:nvPr/>
          </p:nvSpPr>
          <p:spPr>
            <a:xfrm>
              <a:off x="2617510" y="1700115"/>
              <a:ext cx="901831" cy="1866522"/>
            </a:xfrm>
            <a:custGeom>
              <a:avLst/>
              <a:gdLst>
                <a:gd name="connsiteX0" fmla="*/ 0 w 3648173"/>
                <a:gd name="connsiteY0" fmla="*/ 923842 h 1866522"/>
                <a:gd name="connsiteX1" fmla="*/ 923827 w 3648173"/>
                <a:gd name="connsiteY1" fmla="*/ 15 h 1866522"/>
                <a:gd name="connsiteX2" fmla="*/ 1828800 w 3648173"/>
                <a:gd name="connsiteY2" fmla="*/ 942696 h 1866522"/>
                <a:gd name="connsiteX3" fmla="*/ 2724346 w 3648173"/>
                <a:gd name="connsiteY3" fmla="*/ 1866522 h 1866522"/>
                <a:gd name="connsiteX4" fmla="*/ 3648173 w 3648173"/>
                <a:gd name="connsiteY4" fmla="*/ 942696 h 186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8173" h="1866522">
                  <a:moveTo>
                    <a:pt x="0" y="923842"/>
                  </a:moveTo>
                  <a:cubicBezTo>
                    <a:pt x="309513" y="460357"/>
                    <a:pt x="619027" y="-3127"/>
                    <a:pt x="923827" y="15"/>
                  </a:cubicBezTo>
                  <a:cubicBezTo>
                    <a:pt x="1228627" y="3157"/>
                    <a:pt x="1828800" y="942696"/>
                    <a:pt x="1828800" y="942696"/>
                  </a:cubicBezTo>
                  <a:cubicBezTo>
                    <a:pt x="2128887" y="1253781"/>
                    <a:pt x="2421117" y="1866522"/>
                    <a:pt x="2724346" y="1866522"/>
                  </a:cubicBezTo>
                  <a:cubicBezTo>
                    <a:pt x="3027575" y="1866522"/>
                    <a:pt x="3514627" y="1164226"/>
                    <a:pt x="3648173" y="94269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AD637B-6A1A-48AC-B81C-1E00BC44812A}"/>
                </a:ext>
              </a:extLst>
            </p:cNvPr>
            <p:cNvSpPr/>
            <p:nvPr/>
          </p:nvSpPr>
          <p:spPr>
            <a:xfrm>
              <a:off x="3519341" y="1718969"/>
              <a:ext cx="901831" cy="1866522"/>
            </a:xfrm>
            <a:custGeom>
              <a:avLst/>
              <a:gdLst>
                <a:gd name="connsiteX0" fmla="*/ 0 w 3648173"/>
                <a:gd name="connsiteY0" fmla="*/ 923842 h 1866522"/>
                <a:gd name="connsiteX1" fmla="*/ 923827 w 3648173"/>
                <a:gd name="connsiteY1" fmla="*/ 15 h 1866522"/>
                <a:gd name="connsiteX2" fmla="*/ 1828800 w 3648173"/>
                <a:gd name="connsiteY2" fmla="*/ 942696 h 1866522"/>
                <a:gd name="connsiteX3" fmla="*/ 2724346 w 3648173"/>
                <a:gd name="connsiteY3" fmla="*/ 1866522 h 1866522"/>
                <a:gd name="connsiteX4" fmla="*/ 3648173 w 3648173"/>
                <a:gd name="connsiteY4" fmla="*/ 942696 h 186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8173" h="1866522">
                  <a:moveTo>
                    <a:pt x="0" y="923842"/>
                  </a:moveTo>
                  <a:cubicBezTo>
                    <a:pt x="309513" y="460357"/>
                    <a:pt x="619027" y="-3127"/>
                    <a:pt x="923827" y="15"/>
                  </a:cubicBezTo>
                  <a:cubicBezTo>
                    <a:pt x="1228627" y="3157"/>
                    <a:pt x="1828800" y="942696"/>
                    <a:pt x="1828800" y="942696"/>
                  </a:cubicBezTo>
                  <a:cubicBezTo>
                    <a:pt x="2128887" y="1253781"/>
                    <a:pt x="2421117" y="1866522"/>
                    <a:pt x="2724346" y="1866522"/>
                  </a:cubicBezTo>
                  <a:cubicBezTo>
                    <a:pt x="3027575" y="1866522"/>
                    <a:pt x="3514627" y="1164226"/>
                    <a:pt x="3648173" y="94269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5B9FAD-E702-4895-975F-170A56B6057B}"/>
              </a:ext>
            </a:extLst>
          </p:cNvPr>
          <p:cNvGrpSpPr/>
          <p:nvPr/>
        </p:nvGrpSpPr>
        <p:grpSpPr>
          <a:xfrm>
            <a:off x="1115445" y="4615828"/>
            <a:ext cx="2697712" cy="1923084"/>
            <a:chOff x="1868079" y="4330193"/>
            <a:chExt cx="2697712" cy="19230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497FC-C03D-4722-8F03-3D75AD4BA762}"/>
                </a:ext>
              </a:extLst>
            </p:cNvPr>
            <p:cNvGrpSpPr/>
            <p:nvPr/>
          </p:nvGrpSpPr>
          <p:grpSpPr>
            <a:xfrm>
              <a:off x="1868079" y="4330193"/>
              <a:ext cx="901832" cy="1904230"/>
              <a:chOff x="1743111" y="1681261"/>
              <a:chExt cx="2705493" cy="190423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C57ED68-F3A6-4F4F-B586-D49E4381EE57}"/>
                  </a:ext>
                </a:extLst>
              </p:cNvPr>
              <p:cNvSpPr/>
              <p:nvPr/>
            </p:nvSpPr>
            <p:spPr>
              <a:xfrm>
                <a:off x="1743111" y="1681261"/>
                <a:ext cx="901832" cy="1866522"/>
              </a:xfrm>
              <a:custGeom>
                <a:avLst/>
                <a:gdLst>
                  <a:gd name="connsiteX0" fmla="*/ 0 w 3648173"/>
                  <a:gd name="connsiteY0" fmla="*/ 923842 h 1866522"/>
                  <a:gd name="connsiteX1" fmla="*/ 923827 w 3648173"/>
                  <a:gd name="connsiteY1" fmla="*/ 15 h 1866522"/>
                  <a:gd name="connsiteX2" fmla="*/ 1828800 w 3648173"/>
                  <a:gd name="connsiteY2" fmla="*/ 942696 h 1866522"/>
                  <a:gd name="connsiteX3" fmla="*/ 2724346 w 3648173"/>
                  <a:gd name="connsiteY3" fmla="*/ 1866522 h 1866522"/>
                  <a:gd name="connsiteX4" fmla="*/ 3648173 w 3648173"/>
                  <a:gd name="connsiteY4" fmla="*/ 942696 h 186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8173" h="1866522">
                    <a:moveTo>
                      <a:pt x="0" y="923842"/>
                    </a:moveTo>
                    <a:cubicBezTo>
                      <a:pt x="309513" y="460357"/>
                      <a:pt x="619027" y="-3127"/>
                      <a:pt x="923827" y="15"/>
                    </a:cubicBezTo>
                    <a:cubicBezTo>
                      <a:pt x="1228627" y="3157"/>
                      <a:pt x="1828800" y="942696"/>
                      <a:pt x="1828800" y="942696"/>
                    </a:cubicBezTo>
                    <a:cubicBezTo>
                      <a:pt x="2128887" y="1253781"/>
                      <a:pt x="2421117" y="1866522"/>
                      <a:pt x="2724346" y="1866522"/>
                    </a:cubicBezTo>
                    <a:cubicBezTo>
                      <a:pt x="3027575" y="1866522"/>
                      <a:pt x="3514627" y="1164226"/>
                      <a:pt x="3648173" y="942696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087CE9B-B8DE-46BF-980F-DAA6D070E5AB}"/>
                  </a:ext>
                </a:extLst>
              </p:cNvPr>
              <p:cNvSpPr/>
              <p:nvPr/>
            </p:nvSpPr>
            <p:spPr>
              <a:xfrm>
                <a:off x="2644943" y="1700115"/>
                <a:ext cx="901832" cy="1866522"/>
              </a:xfrm>
              <a:custGeom>
                <a:avLst/>
                <a:gdLst>
                  <a:gd name="connsiteX0" fmla="*/ 0 w 3648173"/>
                  <a:gd name="connsiteY0" fmla="*/ 923842 h 1866522"/>
                  <a:gd name="connsiteX1" fmla="*/ 923827 w 3648173"/>
                  <a:gd name="connsiteY1" fmla="*/ 15 h 1866522"/>
                  <a:gd name="connsiteX2" fmla="*/ 1828800 w 3648173"/>
                  <a:gd name="connsiteY2" fmla="*/ 942696 h 1866522"/>
                  <a:gd name="connsiteX3" fmla="*/ 2724346 w 3648173"/>
                  <a:gd name="connsiteY3" fmla="*/ 1866522 h 1866522"/>
                  <a:gd name="connsiteX4" fmla="*/ 3648173 w 3648173"/>
                  <a:gd name="connsiteY4" fmla="*/ 942696 h 186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8173" h="1866522">
                    <a:moveTo>
                      <a:pt x="0" y="923842"/>
                    </a:moveTo>
                    <a:cubicBezTo>
                      <a:pt x="309513" y="460357"/>
                      <a:pt x="619027" y="-3127"/>
                      <a:pt x="923827" y="15"/>
                    </a:cubicBezTo>
                    <a:cubicBezTo>
                      <a:pt x="1228627" y="3157"/>
                      <a:pt x="1828800" y="942696"/>
                      <a:pt x="1828800" y="942696"/>
                    </a:cubicBezTo>
                    <a:cubicBezTo>
                      <a:pt x="2128887" y="1253781"/>
                      <a:pt x="2421117" y="1866522"/>
                      <a:pt x="2724346" y="1866522"/>
                    </a:cubicBezTo>
                    <a:cubicBezTo>
                      <a:pt x="3027575" y="1866522"/>
                      <a:pt x="3514627" y="1164226"/>
                      <a:pt x="3648173" y="942696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25E4C1D-0F88-456D-AC82-B43DB10AA473}"/>
                  </a:ext>
                </a:extLst>
              </p:cNvPr>
              <p:cNvSpPr/>
              <p:nvPr/>
            </p:nvSpPr>
            <p:spPr>
              <a:xfrm>
                <a:off x="3546772" y="1718969"/>
                <a:ext cx="901832" cy="1866522"/>
              </a:xfrm>
              <a:custGeom>
                <a:avLst/>
                <a:gdLst>
                  <a:gd name="connsiteX0" fmla="*/ 0 w 3648173"/>
                  <a:gd name="connsiteY0" fmla="*/ 923842 h 1866522"/>
                  <a:gd name="connsiteX1" fmla="*/ 923827 w 3648173"/>
                  <a:gd name="connsiteY1" fmla="*/ 15 h 1866522"/>
                  <a:gd name="connsiteX2" fmla="*/ 1828800 w 3648173"/>
                  <a:gd name="connsiteY2" fmla="*/ 942696 h 1866522"/>
                  <a:gd name="connsiteX3" fmla="*/ 2724346 w 3648173"/>
                  <a:gd name="connsiteY3" fmla="*/ 1866522 h 1866522"/>
                  <a:gd name="connsiteX4" fmla="*/ 3648173 w 3648173"/>
                  <a:gd name="connsiteY4" fmla="*/ 942696 h 1866522"/>
                  <a:gd name="connsiteX0" fmla="*/ 0 w 3912383"/>
                  <a:gd name="connsiteY0" fmla="*/ 923842 h 1866522"/>
                  <a:gd name="connsiteX1" fmla="*/ 923827 w 3912383"/>
                  <a:gd name="connsiteY1" fmla="*/ 15 h 1866522"/>
                  <a:gd name="connsiteX2" fmla="*/ 1828800 w 3912383"/>
                  <a:gd name="connsiteY2" fmla="*/ 942696 h 1866522"/>
                  <a:gd name="connsiteX3" fmla="*/ 2724346 w 3912383"/>
                  <a:gd name="connsiteY3" fmla="*/ 1866522 h 1866522"/>
                  <a:gd name="connsiteX4" fmla="*/ 3912383 w 3912383"/>
                  <a:gd name="connsiteY4" fmla="*/ 850168 h 1866522"/>
                  <a:gd name="connsiteX0" fmla="*/ 0 w 3648173"/>
                  <a:gd name="connsiteY0" fmla="*/ 923842 h 1866522"/>
                  <a:gd name="connsiteX1" fmla="*/ 923827 w 3648173"/>
                  <a:gd name="connsiteY1" fmla="*/ 15 h 1866522"/>
                  <a:gd name="connsiteX2" fmla="*/ 1828800 w 3648173"/>
                  <a:gd name="connsiteY2" fmla="*/ 942696 h 1866522"/>
                  <a:gd name="connsiteX3" fmla="*/ 2724346 w 3648173"/>
                  <a:gd name="connsiteY3" fmla="*/ 1866522 h 1866522"/>
                  <a:gd name="connsiteX4" fmla="*/ 3648173 w 3648173"/>
                  <a:gd name="connsiteY4" fmla="*/ 850168 h 186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8173" h="1866522">
                    <a:moveTo>
                      <a:pt x="0" y="923842"/>
                    </a:moveTo>
                    <a:cubicBezTo>
                      <a:pt x="309513" y="460357"/>
                      <a:pt x="619027" y="-3127"/>
                      <a:pt x="923827" y="15"/>
                    </a:cubicBezTo>
                    <a:cubicBezTo>
                      <a:pt x="1228627" y="3157"/>
                      <a:pt x="1828800" y="942696"/>
                      <a:pt x="1828800" y="942696"/>
                    </a:cubicBezTo>
                    <a:cubicBezTo>
                      <a:pt x="2128887" y="1253781"/>
                      <a:pt x="2421117" y="1866522"/>
                      <a:pt x="2724346" y="1866522"/>
                    </a:cubicBezTo>
                    <a:cubicBezTo>
                      <a:pt x="3027575" y="1866522"/>
                      <a:pt x="3514627" y="1071698"/>
                      <a:pt x="3648173" y="850168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3FD693E-0281-4B6D-ABC7-70C60BE9F46C}"/>
                </a:ext>
              </a:extLst>
            </p:cNvPr>
            <p:cNvGrpSpPr/>
            <p:nvPr/>
          </p:nvGrpSpPr>
          <p:grpSpPr>
            <a:xfrm>
              <a:off x="2766019" y="4330193"/>
              <a:ext cx="899494" cy="1904230"/>
              <a:chOff x="1715679" y="1681261"/>
              <a:chExt cx="2698479" cy="190423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55AF0F7-F955-4F1B-B72D-5536EDAFA636}"/>
                  </a:ext>
                </a:extLst>
              </p:cNvPr>
              <p:cNvSpPr/>
              <p:nvPr/>
            </p:nvSpPr>
            <p:spPr>
              <a:xfrm>
                <a:off x="1715679" y="1681261"/>
                <a:ext cx="901831" cy="1866522"/>
              </a:xfrm>
              <a:custGeom>
                <a:avLst/>
                <a:gdLst>
                  <a:gd name="connsiteX0" fmla="*/ 0 w 3648173"/>
                  <a:gd name="connsiteY0" fmla="*/ 923842 h 1866522"/>
                  <a:gd name="connsiteX1" fmla="*/ 923827 w 3648173"/>
                  <a:gd name="connsiteY1" fmla="*/ 15 h 1866522"/>
                  <a:gd name="connsiteX2" fmla="*/ 1828800 w 3648173"/>
                  <a:gd name="connsiteY2" fmla="*/ 942696 h 1866522"/>
                  <a:gd name="connsiteX3" fmla="*/ 2724346 w 3648173"/>
                  <a:gd name="connsiteY3" fmla="*/ 1866522 h 1866522"/>
                  <a:gd name="connsiteX4" fmla="*/ 3648173 w 3648173"/>
                  <a:gd name="connsiteY4" fmla="*/ 942696 h 186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8173" h="1866522">
                    <a:moveTo>
                      <a:pt x="0" y="923842"/>
                    </a:moveTo>
                    <a:cubicBezTo>
                      <a:pt x="309513" y="460357"/>
                      <a:pt x="619027" y="-3127"/>
                      <a:pt x="923827" y="15"/>
                    </a:cubicBezTo>
                    <a:cubicBezTo>
                      <a:pt x="1228627" y="3157"/>
                      <a:pt x="1828800" y="942696"/>
                      <a:pt x="1828800" y="942696"/>
                    </a:cubicBezTo>
                    <a:cubicBezTo>
                      <a:pt x="2128887" y="1253781"/>
                      <a:pt x="2421117" y="1866522"/>
                      <a:pt x="2724346" y="1866522"/>
                    </a:cubicBezTo>
                    <a:cubicBezTo>
                      <a:pt x="3027575" y="1866522"/>
                      <a:pt x="3514627" y="1164226"/>
                      <a:pt x="3648173" y="942696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B698915-F241-42DD-867A-639897BA0C56}"/>
                  </a:ext>
                </a:extLst>
              </p:cNvPr>
              <p:cNvSpPr/>
              <p:nvPr/>
            </p:nvSpPr>
            <p:spPr>
              <a:xfrm>
                <a:off x="2617510" y="1700115"/>
                <a:ext cx="901831" cy="1866522"/>
              </a:xfrm>
              <a:custGeom>
                <a:avLst/>
                <a:gdLst>
                  <a:gd name="connsiteX0" fmla="*/ 0 w 3648173"/>
                  <a:gd name="connsiteY0" fmla="*/ 923842 h 1866522"/>
                  <a:gd name="connsiteX1" fmla="*/ 923827 w 3648173"/>
                  <a:gd name="connsiteY1" fmla="*/ 15 h 1866522"/>
                  <a:gd name="connsiteX2" fmla="*/ 1828800 w 3648173"/>
                  <a:gd name="connsiteY2" fmla="*/ 942696 h 1866522"/>
                  <a:gd name="connsiteX3" fmla="*/ 2724346 w 3648173"/>
                  <a:gd name="connsiteY3" fmla="*/ 1866522 h 1866522"/>
                  <a:gd name="connsiteX4" fmla="*/ 3648173 w 3648173"/>
                  <a:gd name="connsiteY4" fmla="*/ 942696 h 186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8173" h="1866522">
                    <a:moveTo>
                      <a:pt x="0" y="923842"/>
                    </a:moveTo>
                    <a:cubicBezTo>
                      <a:pt x="309513" y="460357"/>
                      <a:pt x="619027" y="-3127"/>
                      <a:pt x="923827" y="15"/>
                    </a:cubicBezTo>
                    <a:cubicBezTo>
                      <a:pt x="1228627" y="3157"/>
                      <a:pt x="1828800" y="942696"/>
                      <a:pt x="1828800" y="942696"/>
                    </a:cubicBezTo>
                    <a:cubicBezTo>
                      <a:pt x="2128887" y="1253781"/>
                      <a:pt x="2421117" y="1866522"/>
                      <a:pt x="2724346" y="1866522"/>
                    </a:cubicBezTo>
                    <a:cubicBezTo>
                      <a:pt x="3027575" y="1866522"/>
                      <a:pt x="3514627" y="1164226"/>
                      <a:pt x="3648173" y="942696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02658AC-B31D-41C0-95C4-EA531995C48E}"/>
                  </a:ext>
                </a:extLst>
              </p:cNvPr>
              <p:cNvSpPr/>
              <p:nvPr/>
            </p:nvSpPr>
            <p:spPr>
              <a:xfrm>
                <a:off x="3519343" y="1718969"/>
                <a:ext cx="894815" cy="1866522"/>
              </a:xfrm>
              <a:custGeom>
                <a:avLst/>
                <a:gdLst>
                  <a:gd name="connsiteX0" fmla="*/ 0 w 3648173"/>
                  <a:gd name="connsiteY0" fmla="*/ 923842 h 1866522"/>
                  <a:gd name="connsiteX1" fmla="*/ 923827 w 3648173"/>
                  <a:gd name="connsiteY1" fmla="*/ 15 h 1866522"/>
                  <a:gd name="connsiteX2" fmla="*/ 1828800 w 3648173"/>
                  <a:gd name="connsiteY2" fmla="*/ 942696 h 1866522"/>
                  <a:gd name="connsiteX3" fmla="*/ 2724346 w 3648173"/>
                  <a:gd name="connsiteY3" fmla="*/ 1866522 h 1866522"/>
                  <a:gd name="connsiteX4" fmla="*/ 3648173 w 3648173"/>
                  <a:gd name="connsiteY4" fmla="*/ 942696 h 1866522"/>
                  <a:gd name="connsiteX0" fmla="*/ 0 w 3912395"/>
                  <a:gd name="connsiteY0" fmla="*/ 923842 h 1866522"/>
                  <a:gd name="connsiteX1" fmla="*/ 923827 w 3912395"/>
                  <a:gd name="connsiteY1" fmla="*/ 15 h 1866522"/>
                  <a:gd name="connsiteX2" fmla="*/ 1828800 w 3912395"/>
                  <a:gd name="connsiteY2" fmla="*/ 942696 h 1866522"/>
                  <a:gd name="connsiteX3" fmla="*/ 2724346 w 3912395"/>
                  <a:gd name="connsiteY3" fmla="*/ 1866522 h 1866522"/>
                  <a:gd name="connsiteX4" fmla="*/ 3912395 w 3912395"/>
                  <a:gd name="connsiteY4" fmla="*/ 899153 h 1866522"/>
                  <a:gd name="connsiteX0" fmla="*/ 0 w 3714241"/>
                  <a:gd name="connsiteY0" fmla="*/ 923842 h 1866522"/>
                  <a:gd name="connsiteX1" fmla="*/ 923827 w 3714241"/>
                  <a:gd name="connsiteY1" fmla="*/ 15 h 1866522"/>
                  <a:gd name="connsiteX2" fmla="*/ 1828800 w 3714241"/>
                  <a:gd name="connsiteY2" fmla="*/ 942696 h 1866522"/>
                  <a:gd name="connsiteX3" fmla="*/ 2724346 w 3714241"/>
                  <a:gd name="connsiteY3" fmla="*/ 1866522 h 1866522"/>
                  <a:gd name="connsiteX4" fmla="*/ 3714241 w 3714241"/>
                  <a:gd name="connsiteY4" fmla="*/ 844724 h 1866522"/>
                  <a:gd name="connsiteX0" fmla="*/ 0 w 3194802"/>
                  <a:gd name="connsiteY0" fmla="*/ 923842 h 1866522"/>
                  <a:gd name="connsiteX1" fmla="*/ 923827 w 3194802"/>
                  <a:gd name="connsiteY1" fmla="*/ 15 h 1866522"/>
                  <a:gd name="connsiteX2" fmla="*/ 1828800 w 3194802"/>
                  <a:gd name="connsiteY2" fmla="*/ 942696 h 1866522"/>
                  <a:gd name="connsiteX3" fmla="*/ 2724346 w 3194802"/>
                  <a:gd name="connsiteY3" fmla="*/ 1866522 h 1866522"/>
                  <a:gd name="connsiteX4" fmla="*/ 3194802 w 3194802"/>
                  <a:gd name="connsiteY4" fmla="*/ 1249395 h 1866522"/>
                  <a:gd name="connsiteX0" fmla="*/ 0 w 3619788"/>
                  <a:gd name="connsiteY0" fmla="*/ 923842 h 1866522"/>
                  <a:gd name="connsiteX1" fmla="*/ 923827 w 3619788"/>
                  <a:gd name="connsiteY1" fmla="*/ 15 h 1866522"/>
                  <a:gd name="connsiteX2" fmla="*/ 1828800 w 3619788"/>
                  <a:gd name="connsiteY2" fmla="*/ 942696 h 1866522"/>
                  <a:gd name="connsiteX3" fmla="*/ 2724346 w 3619788"/>
                  <a:gd name="connsiteY3" fmla="*/ 1866522 h 1866522"/>
                  <a:gd name="connsiteX4" fmla="*/ 3619788 w 3619788"/>
                  <a:gd name="connsiteY4" fmla="*/ 868071 h 186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9788" h="1866522">
                    <a:moveTo>
                      <a:pt x="0" y="923842"/>
                    </a:moveTo>
                    <a:cubicBezTo>
                      <a:pt x="309513" y="460357"/>
                      <a:pt x="619027" y="-3127"/>
                      <a:pt x="923827" y="15"/>
                    </a:cubicBezTo>
                    <a:cubicBezTo>
                      <a:pt x="1228627" y="3157"/>
                      <a:pt x="1828800" y="942696"/>
                      <a:pt x="1828800" y="942696"/>
                    </a:cubicBezTo>
                    <a:cubicBezTo>
                      <a:pt x="2128887" y="1253781"/>
                      <a:pt x="2421117" y="1866522"/>
                      <a:pt x="2724346" y="1866522"/>
                    </a:cubicBezTo>
                    <a:cubicBezTo>
                      <a:pt x="3027575" y="1866522"/>
                      <a:pt x="3486242" y="1089601"/>
                      <a:pt x="3619788" y="868071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F254BB7-1679-4056-AA0D-70BC0BF29D6B}"/>
                </a:ext>
              </a:extLst>
            </p:cNvPr>
            <p:cNvGrpSpPr/>
            <p:nvPr/>
          </p:nvGrpSpPr>
          <p:grpSpPr>
            <a:xfrm>
              <a:off x="3663959" y="4349047"/>
              <a:ext cx="901832" cy="1904230"/>
              <a:chOff x="1715679" y="1681261"/>
              <a:chExt cx="2705493" cy="190423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877A2C1-DF01-4D07-AC80-CA0381750FB5}"/>
                  </a:ext>
                </a:extLst>
              </p:cNvPr>
              <p:cNvSpPr/>
              <p:nvPr/>
            </p:nvSpPr>
            <p:spPr>
              <a:xfrm>
                <a:off x="1715679" y="1681261"/>
                <a:ext cx="901831" cy="1866522"/>
              </a:xfrm>
              <a:custGeom>
                <a:avLst/>
                <a:gdLst>
                  <a:gd name="connsiteX0" fmla="*/ 0 w 3648173"/>
                  <a:gd name="connsiteY0" fmla="*/ 923842 h 1866522"/>
                  <a:gd name="connsiteX1" fmla="*/ 923827 w 3648173"/>
                  <a:gd name="connsiteY1" fmla="*/ 15 h 1866522"/>
                  <a:gd name="connsiteX2" fmla="*/ 1828800 w 3648173"/>
                  <a:gd name="connsiteY2" fmla="*/ 942696 h 1866522"/>
                  <a:gd name="connsiteX3" fmla="*/ 2724346 w 3648173"/>
                  <a:gd name="connsiteY3" fmla="*/ 1866522 h 1866522"/>
                  <a:gd name="connsiteX4" fmla="*/ 3648173 w 3648173"/>
                  <a:gd name="connsiteY4" fmla="*/ 942696 h 186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8173" h="1866522">
                    <a:moveTo>
                      <a:pt x="0" y="923842"/>
                    </a:moveTo>
                    <a:cubicBezTo>
                      <a:pt x="309513" y="460357"/>
                      <a:pt x="619027" y="-3127"/>
                      <a:pt x="923827" y="15"/>
                    </a:cubicBezTo>
                    <a:cubicBezTo>
                      <a:pt x="1228627" y="3157"/>
                      <a:pt x="1828800" y="942696"/>
                      <a:pt x="1828800" y="942696"/>
                    </a:cubicBezTo>
                    <a:cubicBezTo>
                      <a:pt x="2128887" y="1253781"/>
                      <a:pt x="2421117" y="1866522"/>
                      <a:pt x="2724346" y="1866522"/>
                    </a:cubicBezTo>
                    <a:cubicBezTo>
                      <a:pt x="3027575" y="1866522"/>
                      <a:pt x="3514627" y="1164226"/>
                      <a:pt x="3648173" y="942696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48AE520-65E2-4C9B-A5BF-4F08D8F351A2}"/>
                  </a:ext>
                </a:extLst>
              </p:cNvPr>
              <p:cNvSpPr/>
              <p:nvPr/>
            </p:nvSpPr>
            <p:spPr>
              <a:xfrm>
                <a:off x="2617510" y="1700115"/>
                <a:ext cx="901831" cy="1866522"/>
              </a:xfrm>
              <a:custGeom>
                <a:avLst/>
                <a:gdLst>
                  <a:gd name="connsiteX0" fmla="*/ 0 w 3648173"/>
                  <a:gd name="connsiteY0" fmla="*/ 923842 h 1866522"/>
                  <a:gd name="connsiteX1" fmla="*/ 923827 w 3648173"/>
                  <a:gd name="connsiteY1" fmla="*/ 15 h 1866522"/>
                  <a:gd name="connsiteX2" fmla="*/ 1828800 w 3648173"/>
                  <a:gd name="connsiteY2" fmla="*/ 942696 h 1866522"/>
                  <a:gd name="connsiteX3" fmla="*/ 2724346 w 3648173"/>
                  <a:gd name="connsiteY3" fmla="*/ 1866522 h 1866522"/>
                  <a:gd name="connsiteX4" fmla="*/ 3648173 w 3648173"/>
                  <a:gd name="connsiteY4" fmla="*/ 942696 h 186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8173" h="1866522">
                    <a:moveTo>
                      <a:pt x="0" y="923842"/>
                    </a:moveTo>
                    <a:cubicBezTo>
                      <a:pt x="309513" y="460357"/>
                      <a:pt x="619027" y="-3127"/>
                      <a:pt x="923827" y="15"/>
                    </a:cubicBezTo>
                    <a:cubicBezTo>
                      <a:pt x="1228627" y="3157"/>
                      <a:pt x="1828800" y="942696"/>
                      <a:pt x="1828800" y="942696"/>
                    </a:cubicBezTo>
                    <a:cubicBezTo>
                      <a:pt x="2128887" y="1253781"/>
                      <a:pt x="2421117" y="1866522"/>
                      <a:pt x="2724346" y="1866522"/>
                    </a:cubicBezTo>
                    <a:cubicBezTo>
                      <a:pt x="3027575" y="1866522"/>
                      <a:pt x="3514627" y="1164226"/>
                      <a:pt x="3648173" y="942696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C8372C3-DD54-4101-8FA6-FBBE99402943}"/>
                  </a:ext>
                </a:extLst>
              </p:cNvPr>
              <p:cNvSpPr/>
              <p:nvPr/>
            </p:nvSpPr>
            <p:spPr>
              <a:xfrm>
                <a:off x="3519341" y="1718969"/>
                <a:ext cx="901831" cy="1866522"/>
              </a:xfrm>
              <a:custGeom>
                <a:avLst/>
                <a:gdLst>
                  <a:gd name="connsiteX0" fmla="*/ 0 w 3648173"/>
                  <a:gd name="connsiteY0" fmla="*/ 923842 h 1866522"/>
                  <a:gd name="connsiteX1" fmla="*/ 923827 w 3648173"/>
                  <a:gd name="connsiteY1" fmla="*/ 15 h 1866522"/>
                  <a:gd name="connsiteX2" fmla="*/ 1828800 w 3648173"/>
                  <a:gd name="connsiteY2" fmla="*/ 942696 h 1866522"/>
                  <a:gd name="connsiteX3" fmla="*/ 2724346 w 3648173"/>
                  <a:gd name="connsiteY3" fmla="*/ 1866522 h 1866522"/>
                  <a:gd name="connsiteX4" fmla="*/ 3648173 w 3648173"/>
                  <a:gd name="connsiteY4" fmla="*/ 942696 h 186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8173" h="1866522">
                    <a:moveTo>
                      <a:pt x="0" y="923842"/>
                    </a:moveTo>
                    <a:cubicBezTo>
                      <a:pt x="309513" y="460357"/>
                      <a:pt x="619027" y="-3127"/>
                      <a:pt x="923827" y="15"/>
                    </a:cubicBezTo>
                    <a:cubicBezTo>
                      <a:pt x="1228627" y="3157"/>
                      <a:pt x="1828800" y="942696"/>
                      <a:pt x="1828800" y="942696"/>
                    </a:cubicBezTo>
                    <a:cubicBezTo>
                      <a:pt x="2128887" y="1253781"/>
                      <a:pt x="2421117" y="1866522"/>
                      <a:pt x="2724346" y="1866522"/>
                    </a:cubicBezTo>
                    <a:cubicBezTo>
                      <a:pt x="3027575" y="1866522"/>
                      <a:pt x="3514627" y="1164226"/>
                      <a:pt x="3648173" y="942696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1D50B0-DCCC-4FCB-8172-F2CA746E06AD}"/>
              </a:ext>
            </a:extLst>
          </p:cNvPr>
          <p:cNvCxnSpPr>
            <a:cxnSpLocks/>
          </p:cNvCxnSpPr>
          <p:nvPr/>
        </p:nvCxnSpPr>
        <p:spPr>
          <a:xfrm>
            <a:off x="2088538" y="4214247"/>
            <a:ext cx="45091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121F57-8C57-4A99-8835-1E875800E99A}"/>
              </a:ext>
            </a:extLst>
          </p:cNvPr>
          <p:cNvCxnSpPr>
            <a:cxnSpLocks/>
          </p:cNvCxnSpPr>
          <p:nvPr/>
        </p:nvCxnSpPr>
        <p:spPr>
          <a:xfrm flipH="1" flipV="1">
            <a:off x="2313996" y="4025519"/>
            <a:ext cx="2094" cy="381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2B46EB2-F1CD-48CC-B93B-B174F7CEB611}"/>
              </a:ext>
            </a:extLst>
          </p:cNvPr>
          <p:cNvSpPr/>
          <p:nvPr/>
        </p:nvSpPr>
        <p:spPr>
          <a:xfrm>
            <a:off x="4008257" y="3843235"/>
            <a:ext cx="893455" cy="7420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23097E-0CC5-4F64-BEB5-605F660D328E}"/>
              </a:ext>
            </a:extLst>
          </p:cNvPr>
          <p:cNvSpPr txBox="1"/>
          <p:nvPr/>
        </p:nvSpPr>
        <p:spPr>
          <a:xfrm>
            <a:off x="1416056" y="1451717"/>
            <a:ext cx="236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highlight>
                  <a:srgbClr val="FFFF00"/>
                </a:highlight>
              </a:rPr>
              <a:t>Input signals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AA4F89-834D-4EE8-AA63-C764C5243EC2}"/>
              </a:ext>
            </a:extLst>
          </p:cNvPr>
          <p:cNvSpPr txBox="1"/>
          <p:nvPr/>
        </p:nvSpPr>
        <p:spPr>
          <a:xfrm>
            <a:off x="8183744" y="1422942"/>
            <a:ext cx="236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highlight>
                  <a:srgbClr val="FFFF00"/>
                </a:highlight>
              </a:rPr>
              <a:t>Output signals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4BFC9517-1F5F-4C91-AC85-8C89823A84A9}"/>
              </a:ext>
            </a:extLst>
          </p:cNvPr>
          <p:cNvSpPr/>
          <p:nvPr/>
        </p:nvSpPr>
        <p:spPr>
          <a:xfrm>
            <a:off x="7373486" y="3843235"/>
            <a:ext cx="893455" cy="7420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352D4F6-A486-4FC5-8DE1-2B262F201748}"/>
              </a:ext>
            </a:extLst>
          </p:cNvPr>
          <p:cNvGrpSpPr/>
          <p:nvPr/>
        </p:nvGrpSpPr>
        <p:grpSpPr>
          <a:xfrm>
            <a:off x="5076371" y="3878689"/>
            <a:ext cx="2074929" cy="691052"/>
            <a:chOff x="5076371" y="3878689"/>
            <a:chExt cx="2074929" cy="69105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991E74A-5991-42D3-8AA9-691843108533}"/>
                </a:ext>
              </a:extLst>
            </p:cNvPr>
            <p:cNvSpPr/>
            <p:nvPr/>
          </p:nvSpPr>
          <p:spPr>
            <a:xfrm>
              <a:off x="5411332" y="3878689"/>
              <a:ext cx="1389815" cy="69105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Low Pass Filter (LPF)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A74FDF9-136E-431C-BDEA-249CB5BD2443}"/>
                </a:ext>
              </a:extLst>
            </p:cNvPr>
            <p:cNvCxnSpPr/>
            <p:nvPr/>
          </p:nvCxnSpPr>
          <p:spPr>
            <a:xfrm flipH="1">
              <a:off x="6811286" y="4010900"/>
              <a:ext cx="19685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4108E3F-C863-4A31-A3C5-25AA41AC6AE9}"/>
                </a:ext>
              </a:extLst>
            </p:cNvPr>
            <p:cNvCxnSpPr/>
            <p:nvPr/>
          </p:nvCxnSpPr>
          <p:spPr>
            <a:xfrm flipH="1">
              <a:off x="6821424" y="4439071"/>
              <a:ext cx="19685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892F812-DF5E-4610-AE20-304CBE7822DC}"/>
                </a:ext>
              </a:extLst>
            </p:cNvPr>
            <p:cNvCxnSpPr/>
            <p:nvPr/>
          </p:nvCxnSpPr>
          <p:spPr>
            <a:xfrm flipH="1">
              <a:off x="5214476" y="4005180"/>
              <a:ext cx="19685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CDCBDE6-0344-4A69-84A5-FBAB74502AA8}"/>
                </a:ext>
              </a:extLst>
            </p:cNvPr>
            <p:cNvCxnSpPr/>
            <p:nvPr/>
          </p:nvCxnSpPr>
          <p:spPr>
            <a:xfrm flipH="1">
              <a:off x="5214476" y="4453690"/>
              <a:ext cx="19685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A359A7B-898E-4453-9627-0115DC31CAF7}"/>
                </a:ext>
              </a:extLst>
            </p:cNvPr>
            <p:cNvSpPr/>
            <p:nvPr/>
          </p:nvSpPr>
          <p:spPr>
            <a:xfrm>
              <a:off x="5076371" y="3939180"/>
              <a:ext cx="127967" cy="132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F0E9DB7-CD7C-470C-9C7F-96515AEDA336}"/>
                </a:ext>
              </a:extLst>
            </p:cNvPr>
            <p:cNvSpPr/>
            <p:nvPr/>
          </p:nvSpPr>
          <p:spPr>
            <a:xfrm>
              <a:off x="5076371" y="4382552"/>
              <a:ext cx="127967" cy="132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367E9FC-C249-4155-B460-1AA992E96392}"/>
                </a:ext>
              </a:extLst>
            </p:cNvPr>
            <p:cNvSpPr/>
            <p:nvPr/>
          </p:nvSpPr>
          <p:spPr>
            <a:xfrm>
              <a:off x="7018281" y="3942900"/>
              <a:ext cx="127967" cy="132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C6146DB-C980-4890-8B93-B3A60DED17C2}"/>
                </a:ext>
              </a:extLst>
            </p:cNvPr>
            <p:cNvSpPr/>
            <p:nvPr/>
          </p:nvSpPr>
          <p:spPr>
            <a:xfrm>
              <a:off x="7023333" y="4367933"/>
              <a:ext cx="127967" cy="132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1DB2204-8D5B-4ACE-926A-AD24212D776D}"/>
              </a:ext>
            </a:extLst>
          </p:cNvPr>
          <p:cNvGrpSpPr/>
          <p:nvPr/>
        </p:nvGrpSpPr>
        <p:grpSpPr>
          <a:xfrm>
            <a:off x="8580477" y="1904571"/>
            <a:ext cx="2705493" cy="1904230"/>
            <a:chOff x="1715679" y="1681261"/>
            <a:chExt cx="2705493" cy="190423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12DE761-121C-4A0F-937C-539E9F24E669}"/>
                </a:ext>
              </a:extLst>
            </p:cNvPr>
            <p:cNvSpPr/>
            <p:nvPr/>
          </p:nvSpPr>
          <p:spPr>
            <a:xfrm>
              <a:off x="1715679" y="1681261"/>
              <a:ext cx="901831" cy="1866522"/>
            </a:xfrm>
            <a:custGeom>
              <a:avLst/>
              <a:gdLst>
                <a:gd name="connsiteX0" fmla="*/ 0 w 3648173"/>
                <a:gd name="connsiteY0" fmla="*/ 923842 h 1866522"/>
                <a:gd name="connsiteX1" fmla="*/ 923827 w 3648173"/>
                <a:gd name="connsiteY1" fmla="*/ 15 h 1866522"/>
                <a:gd name="connsiteX2" fmla="*/ 1828800 w 3648173"/>
                <a:gd name="connsiteY2" fmla="*/ 942696 h 1866522"/>
                <a:gd name="connsiteX3" fmla="*/ 2724346 w 3648173"/>
                <a:gd name="connsiteY3" fmla="*/ 1866522 h 1866522"/>
                <a:gd name="connsiteX4" fmla="*/ 3648173 w 3648173"/>
                <a:gd name="connsiteY4" fmla="*/ 942696 h 186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8173" h="1866522">
                  <a:moveTo>
                    <a:pt x="0" y="923842"/>
                  </a:moveTo>
                  <a:cubicBezTo>
                    <a:pt x="309513" y="460357"/>
                    <a:pt x="619027" y="-3127"/>
                    <a:pt x="923827" y="15"/>
                  </a:cubicBezTo>
                  <a:cubicBezTo>
                    <a:pt x="1228627" y="3157"/>
                    <a:pt x="1828800" y="942696"/>
                    <a:pt x="1828800" y="942696"/>
                  </a:cubicBezTo>
                  <a:cubicBezTo>
                    <a:pt x="2128887" y="1253781"/>
                    <a:pt x="2421117" y="1866522"/>
                    <a:pt x="2724346" y="1866522"/>
                  </a:cubicBezTo>
                  <a:cubicBezTo>
                    <a:pt x="3027575" y="1866522"/>
                    <a:pt x="3514627" y="1164226"/>
                    <a:pt x="3648173" y="94269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C2E57B9-F43A-4DEC-B16A-77BC5904FEB9}"/>
                </a:ext>
              </a:extLst>
            </p:cNvPr>
            <p:cNvSpPr/>
            <p:nvPr/>
          </p:nvSpPr>
          <p:spPr>
            <a:xfrm>
              <a:off x="2617510" y="1700115"/>
              <a:ext cx="901831" cy="1866522"/>
            </a:xfrm>
            <a:custGeom>
              <a:avLst/>
              <a:gdLst>
                <a:gd name="connsiteX0" fmla="*/ 0 w 3648173"/>
                <a:gd name="connsiteY0" fmla="*/ 923842 h 1866522"/>
                <a:gd name="connsiteX1" fmla="*/ 923827 w 3648173"/>
                <a:gd name="connsiteY1" fmla="*/ 15 h 1866522"/>
                <a:gd name="connsiteX2" fmla="*/ 1828800 w 3648173"/>
                <a:gd name="connsiteY2" fmla="*/ 942696 h 1866522"/>
                <a:gd name="connsiteX3" fmla="*/ 2724346 w 3648173"/>
                <a:gd name="connsiteY3" fmla="*/ 1866522 h 1866522"/>
                <a:gd name="connsiteX4" fmla="*/ 3648173 w 3648173"/>
                <a:gd name="connsiteY4" fmla="*/ 942696 h 186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8173" h="1866522">
                  <a:moveTo>
                    <a:pt x="0" y="923842"/>
                  </a:moveTo>
                  <a:cubicBezTo>
                    <a:pt x="309513" y="460357"/>
                    <a:pt x="619027" y="-3127"/>
                    <a:pt x="923827" y="15"/>
                  </a:cubicBezTo>
                  <a:cubicBezTo>
                    <a:pt x="1228627" y="3157"/>
                    <a:pt x="1828800" y="942696"/>
                    <a:pt x="1828800" y="942696"/>
                  </a:cubicBezTo>
                  <a:cubicBezTo>
                    <a:pt x="2128887" y="1253781"/>
                    <a:pt x="2421117" y="1866522"/>
                    <a:pt x="2724346" y="1866522"/>
                  </a:cubicBezTo>
                  <a:cubicBezTo>
                    <a:pt x="3027575" y="1866522"/>
                    <a:pt x="3514627" y="1164226"/>
                    <a:pt x="3648173" y="94269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C688825-F3EE-4F57-AE12-7C41D34F2E04}"/>
                </a:ext>
              </a:extLst>
            </p:cNvPr>
            <p:cNvSpPr/>
            <p:nvPr/>
          </p:nvSpPr>
          <p:spPr>
            <a:xfrm>
              <a:off x="3519341" y="1718969"/>
              <a:ext cx="901831" cy="1866522"/>
            </a:xfrm>
            <a:custGeom>
              <a:avLst/>
              <a:gdLst>
                <a:gd name="connsiteX0" fmla="*/ 0 w 3648173"/>
                <a:gd name="connsiteY0" fmla="*/ 923842 h 1866522"/>
                <a:gd name="connsiteX1" fmla="*/ 923827 w 3648173"/>
                <a:gd name="connsiteY1" fmla="*/ 15 h 1866522"/>
                <a:gd name="connsiteX2" fmla="*/ 1828800 w 3648173"/>
                <a:gd name="connsiteY2" fmla="*/ 942696 h 1866522"/>
                <a:gd name="connsiteX3" fmla="*/ 2724346 w 3648173"/>
                <a:gd name="connsiteY3" fmla="*/ 1866522 h 1866522"/>
                <a:gd name="connsiteX4" fmla="*/ 3648173 w 3648173"/>
                <a:gd name="connsiteY4" fmla="*/ 942696 h 186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8173" h="1866522">
                  <a:moveTo>
                    <a:pt x="0" y="923842"/>
                  </a:moveTo>
                  <a:cubicBezTo>
                    <a:pt x="309513" y="460357"/>
                    <a:pt x="619027" y="-3127"/>
                    <a:pt x="923827" y="15"/>
                  </a:cubicBezTo>
                  <a:cubicBezTo>
                    <a:pt x="1228627" y="3157"/>
                    <a:pt x="1828800" y="942696"/>
                    <a:pt x="1828800" y="942696"/>
                  </a:cubicBezTo>
                  <a:cubicBezTo>
                    <a:pt x="2128887" y="1253781"/>
                    <a:pt x="2421117" y="1866522"/>
                    <a:pt x="2724346" y="1866522"/>
                  </a:cubicBezTo>
                  <a:cubicBezTo>
                    <a:pt x="3027575" y="1866522"/>
                    <a:pt x="3514627" y="1164226"/>
                    <a:pt x="3648173" y="94269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A782D28-4DCB-40E7-969D-685DBD473831}"/>
              </a:ext>
            </a:extLst>
          </p:cNvPr>
          <p:cNvSpPr txBox="1"/>
          <p:nvPr/>
        </p:nvSpPr>
        <p:spPr>
          <a:xfrm>
            <a:off x="204470" y="3012350"/>
            <a:ext cx="1184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Low</a:t>
            </a:r>
          </a:p>
          <a:p>
            <a:pPr algn="r"/>
            <a:r>
              <a:rPr lang="en-US" b="1" dirty="0"/>
              <a:t>Frequency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2905A1-4DEF-4FE9-81EC-83AA4967010C}"/>
              </a:ext>
            </a:extLst>
          </p:cNvPr>
          <p:cNvSpPr txBox="1"/>
          <p:nvPr/>
        </p:nvSpPr>
        <p:spPr>
          <a:xfrm>
            <a:off x="83456" y="5540696"/>
            <a:ext cx="1169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High</a:t>
            </a:r>
          </a:p>
          <a:p>
            <a:pPr algn="r"/>
            <a:r>
              <a:rPr lang="en-US" b="1" dirty="0"/>
              <a:t>Frequency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7A64750-3EE3-4F9A-BA64-906EBE4AF225}"/>
              </a:ext>
            </a:extLst>
          </p:cNvPr>
          <p:cNvSpPr txBox="1"/>
          <p:nvPr/>
        </p:nvSpPr>
        <p:spPr>
          <a:xfrm>
            <a:off x="7678646" y="2798696"/>
            <a:ext cx="1184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Low</a:t>
            </a:r>
          </a:p>
          <a:p>
            <a:pPr algn="r"/>
            <a:r>
              <a:rPr lang="en-US" b="1" dirty="0"/>
              <a:t>Frequency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DF534EF-8AE2-4746-A1BA-D0DCDF0DDBC7}"/>
              </a:ext>
            </a:extLst>
          </p:cNvPr>
          <p:cNvCxnSpPr>
            <a:cxnSpLocks/>
          </p:cNvCxnSpPr>
          <p:nvPr/>
        </p:nvCxnSpPr>
        <p:spPr>
          <a:xfrm>
            <a:off x="8708065" y="4448552"/>
            <a:ext cx="0" cy="18059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DB167C8-6E64-4A90-AB06-C35905001044}"/>
              </a:ext>
            </a:extLst>
          </p:cNvPr>
          <p:cNvCxnSpPr/>
          <p:nvPr/>
        </p:nvCxnSpPr>
        <p:spPr>
          <a:xfrm flipH="1">
            <a:off x="8580477" y="6159595"/>
            <a:ext cx="27733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D8B5383-24DB-4BEB-8899-687D75D1C94B}"/>
              </a:ext>
            </a:extLst>
          </p:cNvPr>
          <p:cNvSpPr txBox="1"/>
          <p:nvPr/>
        </p:nvSpPr>
        <p:spPr>
          <a:xfrm>
            <a:off x="9203948" y="6169691"/>
            <a:ext cx="1864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Frequency (Hz)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21F03B3-7F9D-43CC-99D1-E346F6254DB7}"/>
              </a:ext>
            </a:extLst>
          </p:cNvPr>
          <p:cNvSpPr txBox="1"/>
          <p:nvPr/>
        </p:nvSpPr>
        <p:spPr>
          <a:xfrm rot="16200000">
            <a:off x="7734904" y="5191703"/>
            <a:ext cx="1338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Gain (dB)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722106-1DB7-47F7-8046-AB34F6B4CDA2}"/>
              </a:ext>
            </a:extLst>
          </p:cNvPr>
          <p:cNvSpPr txBox="1"/>
          <p:nvPr/>
        </p:nvSpPr>
        <p:spPr>
          <a:xfrm>
            <a:off x="10104307" y="5130289"/>
            <a:ext cx="132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Attenuated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067B7F-F6D8-48D0-90E9-E9099534D385}"/>
              </a:ext>
            </a:extLst>
          </p:cNvPr>
          <p:cNvSpPr txBox="1"/>
          <p:nvPr/>
        </p:nvSpPr>
        <p:spPr>
          <a:xfrm>
            <a:off x="8783718" y="5411563"/>
            <a:ext cx="91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Passed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CB00465-33BA-459E-9D38-CDD182DB0B5A}"/>
              </a:ext>
            </a:extLst>
          </p:cNvPr>
          <p:cNvSpPr/>
          <p:nvPr/>
        </p:nvSpPr>
        <p:spPr>
          <a:xfrm>
            <a:off x="8710290" y="4672390"/>
            <a:ext cx="1468323" cy="1492253"/>
          </a:xfrm>
          <a:custGeom>
            <a:avLst/>
            <a:gdLst>
              <a:gd name="connsiteX0" fmla="*/ 1694834 w 1694834"/>
              <a:gd name="connsiteY0" fmla="*/ 1358953 h 1358953"/>
              <a:gd name="connsiteX1" fmla="*/ 1137050 w 1694834"/>
              <a:gd name="connsiteY1" fmla="*/ 252529 h 1358953"/>
              <a:gd name="connsiteX2" fmla="*/ 3194 w 1694834"/>
              <a:gd name="connsiteY2" fmla="*/ 23929 h 135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4834" h="1358953">
                <a:moveTo>
                  <a:pt x="1694834" y="1358953"/>
                </a:moveTo>
                <a:cubicBezTo>
                  <a:pt x="1556912" y="916993"/>
                  <a:pt x="1418990" y="475033"/>
                  <a:pt x="1137050" y="252529"/>
                </a:cubicBezTo>
                <a:cubicBezTo>
                  <a:pt x="855110" y="30025"/>
                  <a:pt x="-60814" y="-43127"/>
                  <a:pt x="3194" y="2392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7055C5C-1853-4834-99FE-CAED3CECE783}"/>
              </a:ext>
            </a:extLst>
          </p:cNvPr>
          <p:cNvCxnSpPr>
            <a:cxnSpLocks/>
          </p:cNvCxnSpPr>
          <p:nvPr/>
        </p:nvCxnSpPr>
        <p:spPr>
          <a:xfrm flipV="1">
            <a:off x="9694900" y="4448552"/>
            <a:ext cx="0" cy="182937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40BE1D8-A9D9-45E6-B153-73F3C0151CA4}"/>
              </a:ext>
            </a:extLst>
          </p:cNvPr>
          <p:cNvCxnSpPr>
            <a:cxnSpLocks/>
          </p:cNvCxnSpPr>
          <p:nvPr/>
        </p:nvCxnSpPr>
        <p:spPr>
          <a:xfrm>
            <a:off x="7897730" y="4932198"/>
            <a:ext cx="2069408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FAA8AAF-7714-48DD-B0D2-8F1D94DE39C0}"/>
              </a:ext>
            </a:extLst>
          </p:cNvPr>
          <p:cNvSpPr txBox="1"/>
          <p:nvPr/>
        </p:nvSpPr>
        <p:spPr>
          <a:xfrm>
            <a:off x="6625443" y="4718315"/>
            <a:ext cx="160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Gain = -3 dB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70B0D16-0C06-4A9B-B86B-A3C2396D4F82}"/>
                  </a:ext>
                </a:extLst>
              </p:cNvPr>
              <p:cNvSpPr txBox="1"/>
              <p:nvPr/>
            </p:nvSpPr>
            <p:spPr>
              <a:xfrm>
                <a:off x="8741584" y="4118853"/>
                <a:ext cx="2864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highlight>
                      <a:srgbClr val="00FFFF"/>
                    </a:highlight>
                  </a:rPr>
                  <a:t>Cutoff frequency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b="1" dirty="0">
                    <a:highlight>
                      <a:srgbClr val="00FFFF"/>
                    </a:highlight>
                  </a:rPr>
                  <a:t>) (Hz)</a:t>
                </a: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70B0D16-0C06-4A9B-B86B-A3C2396D4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584" y="4118853"/>
                <a:ext cx="2864372" cy="369332"/>
              </a:xfrm>
              <a:prstGeom prst="rect">
                <a:avLst/>
              </a:prstGeom>
              <a:blipFill>
                <a:blip r:embed="rId2"/>
                <a:stretch>
                  <a:fillRect l="-191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CD63F388-8B47-4DBB-9AA2-5A6544698525}"/>
              </a:ext>
            </a:extLst>
          </p:cNvPr>
          <p:cNvSpPr txBox="1"/>
          <p:nvPr/>
        </p:nvSpPr>
        <p:spPr>
          <a:xfrm>
            <a:off x="393391" y="993938"/>
            <a:ext cx="114052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/>
              <a:t>LPF passes</a:t>
            </a:r>
            <a:r>
              <a:rPr lang="en-US" sz="2000" dirty="0"/>
              <a:t> </a:t>
            </a:r>
            <a:r>
              <a:rPr lang="en-US" sz="2000" b="1" dirty="0"/>
              <a:t>low-frequency</a:t>
            </a:r>
            <a:r>
              <a:rPr lang="en-US" sz="2000" dirty="0"/>
              <a:t> components but </a:t>
            </a:r>
            <a:r>
              <a:rPr lang="en-US" sz="2000" b="1" dirty="0"/>
              <a:t>blocks</a:t>
            </a:r>
            <a:r>
              <a:rPr lang="en-US" sz="2000" dirty="0"/>
              <a:t> </a:t>
            </a:r>
            <a:r>
              <a:rPr lang="en-US" sz="2000" b="1" dirty="0"/>
              <a:t>high-frequency</a:t>
            </a:r>
            <a:r>
              <a:rPr lang="en-US" sz="2000" dirty="0"/>
              <a:t> components of the input signal.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63F850F-A0E4-4D2D-9D22-E3328B0CAF9A}"/>
                  </a:ext>
                </a:extLst>
              </p:cNvPr>
              <p:cNvSpPr txBox="1"/>
              <p:nvPr/>
            </p:nvSpPr>
            <p:spPr>
              <a:xfrm>
                <a:off x="4503868" y="3458626"/>
                <a:ext cx="8487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𝐈𝐍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63F850F-A0E4-4D2D-9D22-E3328B0CA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868" y="3458626"/>
                <a:ext cx="848759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B3397AE-6307-4838-A731-925A5DD42125}"/>
                  </a:ext>
                </a:extLst>
              </p:cNvPr>
              <p:cNvSpPr txBox="1"/>
              <p:nvPr/>
            </p:nvSpPr>
            <p:spPr>
              <a:xfrm>
                <a:off x="6721868" y="3517199"/>
                <a:ext cx="8487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𝐎𝐔𝐓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B3397AE-6307-4838-A731-925A5DD42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868" y="3517199"/>
                <a:ext cx="84875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73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73E04-15B1-4B4B-A209-37138D32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Low Pass Filter (LPF) (cont.)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C25EE-CE42-464B-BBA8-5F8DE42E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A3436E7D-1404-4877-BE84-D82B3ACF5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84" y="2088004"/>
            <a:ext cx="8773831" cy="387103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7C86F8-29AB-4DC9-818A-8782AF1DE3DD}"/>
              </a:ext>
            </a:extLst>
          </p:cNvPr>
          <p:cNvCxnSpPr/>
          <p:nvPr/>
        </p:nvCxnSpPr>
        <p:spPr>
          <a:xfrm flipH="1">
            <a:off x="2036190" y="2526384"/>
            <a:ext cx="2073897" cy="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DCF408-E75D-49E1-B99C-5A05064BE5AD}"/>
              </a:ext>
            </a:extLst>
          </p:cNvPr>
          <p:cNvCxnSpPr>
            <a:cxnSpLocks/>
          </p:cNvCxnSpPr>
          <p:nvPr/>
        </p:nvCxnSpPr>
        <p:spPr>
          <a:xfrm flipH="1">
            <a:off x="4110087" y="2516335"/>
            <a:ext cx="1" cy="3639368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9D1E1C-9025-4393-9FEA-1E0AFADEA872}"/>
              </a:ext>
            </a:extLst>
          </p:cNvPr>
          <p:cNvSpPr txBox="1"/>
          <p:nvPr/>
        </p:nvSpPr>
        <p:spPr>
          <a:xfrm>
            <a:off x="329945" y="2326329"/>
            <a:ext cx="174536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Gain = -3 dB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D55CCC-1731-4B01-B6E1-3B63596491EA}"/>
                  </a:ext>
                </a:extLst>
              </p:cNvPr>
              <p:cNvSpPr txBox="1"/>
              <p:nvPr/>
            </p:nvSpPr>
            <p:spPr>
              <a:xfrm>
                <a:off x="2495394" y="6133040"/>
                <a:ext cx="3229386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Frequency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 = ~ 156 Hz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D55CCC-1731-4B01-B6E1-3B6359649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394" y="6133040"/>
                <a:ext cx="3229386" cy="461665"/>
              </a:xfrm>
              <a:prstGeom prst="rect">
                <a:avLst/>
              </a:prstGeom>
              <a:blipFill>
                <a:blip r:embed="rId3"/>
                <a:stretch>
                  <a:fillRect l="-2632" t="-8974" b="-2692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47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73E04-15B1-4B4B-A209-37138D32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Low Pass Filter (LPF) (cont.)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C25EE-CE42-464B-BBA8-5F8DE42E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F6CD59E6-01AD-44FA-BD01-8E2BF3EA7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6" t="19771" r="8418" b="31013"/>
          <a:stretch>
            <a:fillRect/>
          </a:stretch>
        </p:blipFill>
        <p:spPr bwMode="auto">
          <a:xfrm>
            <a:off x="956871" y="1877129"/>
            <a:ext cx="4649614" cy="2755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4AD163-989C-453A-99BD-AE3D8BD2F915}"/>
              </a:ext>
            </a:extLst>
          </p:cNvPr>
          <p:cNvSpPr txBox="1"/>
          <p:nvPr/>
        </p:nvSpPr>
        <p:spPr>
          <a:xfrm>
            <a:off x="2705492" y="4626874"/>
            <a:ext cx="197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5.1</a:t>
            </a:r>
          </a:p>
        </p:txBody>
      </p:sp>
      <p:pic>
        <p:nvPicPr>
          <p:cNvPr id="1027" name="Picture 2">
            <a:extLst>
              <a:ext uri="{FF2B5EF4-FFF2-40B4-BE49-F238E27FC236}">
                <a16:creationId xmlns:a16="http://schemas.microsoft.com/office/drawing/2014/main" id="{062DA7D5-482A-4252-9AA9-A5E7B4008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4" t="16476" r="28676" b="12396"/>
          <a:stretch>
            <a:fillRect/>
          </a:stretch>
        </p:blipFill>
        <p:spPr bwMode="auto">
          <a:xfrm>
            <a:off x="7019827" y="1431716"/>
            <a:ext cx="4933361" cy="470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>
            <a:extLst>
              <a:ext uri="{FF2B5EF4-FFF2-40B4-BE49-F238E27FC236}">
                <a16:creationId xmlns:a16="http://schemas.microsoft.com/office/drawing/2014/main" id="{0B3C5A3C-EA7D-44A9-BB28-E7BD443C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14" t="60471" r="5951" b="16463"/>
          <a:stretch>
            <a:fillRect/>
          </a:stretch>
        </p:blipFill>
        <p:spPr bwMode="auto">
          <a:xfrm>
            <a:off x="1246576" y="5864460"/>
            <a:ext cx="2682438" cy="858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4">
            <a:extLst>
              <a:ext uri="{FF2B5EF4-FFF2-40B4-BE49-F238E27FC236}">
                <a16:creationId xmlns:a16="http://schemas.microsoft.com/office/drawing/2014/main" id="{1405D202-3632-4A18-B709-FBB0E9B21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6" t="52710" r="35417" b="38374"/>
          <a:stretch>
            <a:fillRect/>
          </a:stretch>
        </p:blipFill>
        <p:spPr bwMode="auto">
          <a:xfrm>
            <a:off x="4312537" y="6103520"/>
            <a:ext cx="2675524" cy="653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7BA625-6B83-4BCA-9B08-C4A0E1237F15}"/>
              </a:ext>
            </a:extLst>
          </p:cNvPr>
          <p:cNvSpPr txBox="1"/>
          <p:nvPr/>
        </p:nvSpPr>
        <p:spPr>
          <a:xfrm>
            <a:off x="469877" y="5464350"/>
            <a:ext cx="1470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Gain: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89A94-C351-4DCC-B8D2-E88A85AC174B}"/>
              </a:ext>
            </a:extLst>
          </p:cNvPr>
          <p:cNvSpPr txBox="1"/>
          <p:nvPr/>
        </p:nvSpPr>
        <p:spPr>
          <a:xfrm>
            <a:off x="4265266" y="5796482"/>
            <a:ext cx="2682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Phase Angle: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854982-57BC-4A55-9EB2-267B7EC920CB}"/>
                  </a:ext>
                </a:extLst>
              </p:cNvPr>
              <p:cNvSpPr txBox="1"/>
              <p:nvPr/>
            </p:nvSpPr>
            <p:spPr>
              <a:xfrm>
                <a:off x="67592" y="5864460"/>
                <a:ext cx="1272619" cy="777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𝑈𝑇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𝐼𝑁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854982-57BC-4A55-9EB2-267B7EC92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2" y="5864460"/>
                <a:ext cx="1272619" cy="7771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36350C-7266-44AB-B4D9-04A207F013C5}"/>
                  </a:ext>
                </a:extLst>
              </p14:cNvPr>
              <p14:cNvContentPartPr/>
              <p14:nvPr/>
            </p14:nvContentPartPr>
            <p14:xfrm>
              <a:off x="3131892" y="1885799"/>
              <a:ext cx="2880" cy="1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36350C-7266-44AB-B4D9-04A207F013C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14252" y="1867799"/>
                <a:ext cx="385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018336-5766-47BF-8789-71123B689CFC}"/>
                  </a:ext>
                </a:extLst>
              </p14:cNvPr>
              <p14:cNvContentPartPr/>
              <p14:nvPr/>
            </p14:nvContentPartPr>
            <p14:xfrm>
              <a:off x="2092572" y="1774199"/>
              <a:ext cx="3009240" cy="1811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018336-5766-47BF-8789-71123B689C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74572" y="1756199"/>
                <a:ext cx="3044880" cy="18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7EE3585-CF0C-4E13-B297-D38A4A5D99D4}"/>
              </a:ext>
            </a:extLst>
          </p:cNvPr>
          <p:cNvGrpSpPr/>
          <p:nvPr/>
        </p:nvGrpSpPr>
        <p:grpSpPr>
          <a:xfrm>
            <a:off x="3191292" y="1387559"/>
            <a:ext cx="1324440" cy="318600"/>
            <a:chOff x="3191292" y="1387559"/>
            <a:chExt cx="1324440" cy="31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6CE44C9-64DA-4784-9070-2B01FDB9291E}"/>
                    </a:ext>
                  </a:extLst>
                </p14:cNvPr>
                <p14:cNvContentPartPr/>
                <p14:nvPr/>
              </p14:nvContentPartPr>
              <p14:xfrm>
                <a:off x="3191292" y="1482599"/>
                <a:ext cx="197640" cy="197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6CE44C9-64DA-4784-9070-2B01FDB9291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73652" y="1464599"/>
                  <a:ext cx="2332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C75E018-6584-4E4A-B376-8B4EEAC751AC}"/>
                    </a:ext>
                  </a:extLst>
                </p14:cNvPr>
                <p14:cNvContentPartPr/>
                <p14:nvPr/>
              </p14:nvContentPartPr>
              <p14:xfrm>
                <a:off x="3222252" y="1577999"/>
                <a:ext cx="145800" cy="19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C75E018-6584-4E4A-B376-8B4EEAC751A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04252" y="1560359"/>
                  <a:ext cx="1814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0107A34-6F88-4913-BDC6-68217CFF871B}"/>
                    </a:ext>
                  </a:extLst>
                </p14:cNvPr>
                <p14:cNvContentPartPr/>
                <p14:nvPr/>
              </p14:nvContentPartPr>
              <p14:xfrm>
                <a:off x="3509892" y="1549559"/>
                <a:ext cx="120960" cy="8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0107A34-6F88-4913-BDC6-68217CFF871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92252" y="1531559"/>
                  <a:ext cx="1566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2EBE39D-52F7-4D99-BF49-6116DEC7303A}"/>
                    </a:ext>
                  </a:extLst>
                </p14:cNvPr>
                <p14:cNvContentPartPr/>
                <p14:nvPr/>
              </p14:nvContentPartPr>
              <p14:xfrm>
                <a:off x="3521772" y="1595999"/>
                <a:ext cx="108000" cy="27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2EBE39D-52F7-4D99-BF49-6116DEC7303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03772" y="1577999"/>
                  <a:ext cx="1436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9308803-C9EE-494F-8FE5-9DAC21ECFD0F}"/>
                    </a:ext>
                  </a:extLst>
                </p14:cNvPr>
                <p14:cNvContentPartPr/>
                <p14:nvPr/>
              </p14:nvContentPartPr>
              <p14:xfrm>
                <a:off x="3765132" y="1443719"/>
                <a:ext cx="25560" cy="231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9308803-C9EE-494F-8FE5-9DAC21ECFD0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47492" y="1426079"/>
                  <a:ext cx="612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52D90C9-32DB-4820-9C28-A53C2D095CEA}"/>
                    </a:ext>
                  </a:extLst>
                </p14:cNvPr>
                <p14:cNvContentPartPr/>
                <p14:nvPr/>
              </p14:nvContentPartPr>
              <p14:xfrm>
                <a:off x="3766932" y="1418879"/>
                <a:ext cx="121320" cy="232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52D90C9-32DB-4820-9C28-A53C2D095CE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748932" y="1401239"/>
                  <a:ext cx="1569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7005504-4C90-438E-A3D8-87772187505E}"/>
                    </a:ext>
                  </a:extLst>
                </p14:cNvPr>
                <p14:cNvContentPartPr/>
                <p14:nvPr/>
              </p14:nvContentPartPr>
              <p14:xfrm>
                <a:off x="3955212" y="1521839"/>
                <a:ext cx="113040" cy="25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7005504-4C90-438E-A3D8-87772187505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37572" y="1503839"/>
                  <a:ext cx="148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89A6496-B125-47F3-A4A3-2C630CACCD20}"/>
                    </a:ext>
                  </a:extLst>
                </p14:cNvPr>
                <p14:cNvContentPartPr/>
                <p14:nvPr/>
              </p14:nvContentPartPr>
              <p14:xfrm>
                <a:off x="4107132" y="1501319"/>
                <a:ext cx="72000" cy="204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89A6496-B125-47F3-A4A3-2C630CACCD2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89492" y="1483319"/>
                  <a:ext cx="1076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059C41B-DF9F-45A1-8782-4193A5E0FE2D}"/>
                    </a:ext>
                  </a:extLst>
                </p14:cNvPr>
                <p14:cNvContentPartPr/>
                <p14:nvPr/>
              </p14:nvContentPartPr>
              <p14:xfrm>
                <a:off x="4144932" y="1387559"/>
                <a:ext cx="50400" cy="66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059C41B-DF9F-45A1-8782-4193A5E0FE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26932" y="1369919"/>
                  <a:ext cx="86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0101825-5E7F-4AE1-B504-5434856C7FC5}"/>
                    </a:ext>
                  </a:extLst>
                </p14:cNvPr>
                <p14:cNvContentPartPr/>
                <p14:nvPr/>
              </p14:nvContentPartPr>
              <p14:xfrm>
                <a:off x="4289652" y="1391879"/>
                <a:ext cx="98280" cy="217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0101825-5E7F-4AE1-B504-5434856C7FC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71652" y="1374239"/>
                  <a:ext cx="1339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95EE7DA-C6FE-4685-88EF-F7BD2D11C2C1}"/>
                    </a:ext>
                  </a:extLst>
                </p14:cNvPr>
                <p14:cNvContentPartPr/>
                <p14:nvPr/>
              </p14:nvContentPartPr>
              <p14:xfrm>
                <a:off x="4234932" y="1399799"/>
                <a:ext cx="168840" cy="207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95EE7DA-C6FE-4685-88EF-F7BD2D11C2C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17292" y="1382159"/>
                  <a:ext cx="204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2F9EB86-D58E-46ED-865E-F244721AF41B}"/>
                    </a:ext>
                  </a:extLst>
                </p14:cNvPr>
                <p14:cNvContentPartPr/>
                <p14:nvPr/>
              </p14:nvContentPartPr>
              <p14:xfrm>
                <a:off x="4432212" y="1499519"/>
                <a:ext cx="83520" cy="115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2F9EB86-D58E-46ED-865E-F244721AF41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4212" y="1481879"/>
                  <a:ext cx="11916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45E0E89-7C1A-4FAA-9486-B649C150324E}"/>
              </a:ext>
            </a:extLst>
          </p:cNvPr>
          <p:cNvGrpSpPr/>
          <p:nvPr/>
        </p:nvGrpSpPr>
        <p:grpSpPr>
          <a:xfrm>
            <a:off x="5555052" y="2940599"/>
            <a:ext cx="649080" cy="285840"/>
            <a:chOff x="5555052" y="2940599"/>
            <a:chExt cx="649080" cy="2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AD21C99-8072-4379-B466-ED896BC7D11B}"/>
                    </a:ext>
                  </a:extLst>
                </p14:cNvPr>
                <p14:cNvContentPartPr/>
                <p14:nvPr/>
              </p14:nvContentPartPr>
              <p14:xfrm>
                <a:off x="5555052" y="3012599"/>
                <a:ext cx="108360" cy="24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AD21C99-8072-4379-B466-ED896BC7D11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537412" y="2994599"/>
                  <a:ext cx="1440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D4A7C3F-BD05-45C5-8A2B-3CC7A114B10D}"/>
                    </a:ext>
                  </a:extLst>
                </p14:cNvPr>
                <p14:cNvContentPartPr/>
                <p14:nvPr/>
              </p14:nvContentPartPr>
              <p14:xfrm>
                <a:off x="5575572" y="3060119"/>
                <a:ext cx="94320" cy="20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D4A7C3F-BD05-45C5-8A2B-3CC7A114B10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557572" y="3042119"/>
                  <a:ext cx="1299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DA57B00-05B2-4D7E-A0BD-147EDAAD4078}"/>
                    </a:ext>
                  </a:extLst>
                </p14:cNvPr>
                <p14:cNvContentPartPr/>
                <p14:nvPr/>
              </p14:nvContentPartPr>
              <p14:xfrm>
                <a:off x="5734692" y="2940599"/>
                <a:ext cx="154800" cy="189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DA57B00-05B2-4D7E-A0BD-147EDAAD407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717052" y="2922599"/>
                  <a:ext cx="1904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F799612-797B-4266-8C00-4206370EA360}"/>
                    </a:ext>
                  </a:extLst>
                </p14:cNvPr>
                <p14:cNvContentPartPr/>
                <p14:nvPr/>
              </p14:nvContentPartPr>
              <p14:xfrm>
                <a:off x="5866452" y="3056519"/>
                <a:ext cx="80640" cy="133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F799612-797B-4266-8C00-4206370EA36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848812" y="3038519"/>
                  <a:ext cx="1162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FCE9A7A-C416-4E7F-807C-7A07B8C0EC20}"/>
                    </a:ext>
                  </a:extLst>
                </p14:cNvPr>
                <p14:cNvContentPartPr/>
                <p14:nvPr/>
              </p14:nvContentPartPr>
              <p14:xfrm>
                <a:off x="5961852" y="3050039"/>
                <a:ext cx="97920" cy="147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FCE9A7A-C416-4E7F-807C-7A07B8C0EC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43852" y="3032399"/>
                  <a:ext cx="1335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0412BAC-E17F-4CB3-95A0-46B56615A0E0}"/>
                    </a:ext>
                  </a:extLst>
                </p14:cNvPr>
                <p14:cNvContentPartPr/>
                <p14:nvPr/>
              </p14:nvContentPartPr>
              <p14:xfrm>
                <a:off x="6092172" y="3078479"/>
                <a:ext cx="111960" cy="20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0412BAC-E17F-4CB3-95A0-46B56615A0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074532" y="3060839"/>
                  <a:ext cx="1476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822D001-E12F-4C6D-9D81-5FB6B774F60A}"/>
                    </a:ext>
                  </a:extLst>
                </p14:cNvPr>
                <p14:cNvContentPartPr/>
                <p14:nvPr/>
              </p14:nvContentPartPr>
              <p14:xfrm>
                <a:off x="6151932" y="3083879"/>
                <a:ext cx="13320" cy="142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822D001-E12F-4C6D-9D81-5FB6B774F60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133932" y="3066239"/>
                  <a:ext cx="4896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12B5B1-8873-4941-B9AF-BF9850BCCCF3}"/>
              </a:ext>
            </a:extLst>
          </p:cNvPr>
          <p:cNvGrpSpPr/>
          <p:nvPr/>
        </p:nvGrpSpPr>
        <p:grpSpPr>
          <a:xfrm>
            <a:off x="1876212" y="3089639"/>
            <a:ext cx="557640" cy="209520"/>
            <a:chOff x="1876212" y="3089639"/>
            <a:chExt cx="557640" cy="20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D61CF34-6F72-4A2D-9BAC-5B32A4F55521}"/>
                    </a:ext>
                  </a:extLst>
                </p14:cNvPr>
                <p14:cNvContentPartPr/>
                <p14:nvPr/>
              </p14:nvContentPartPr>
              <p14:xfrm>
                <a:off x="1876212" y="3142199"/>
                <a:ext cx="85680" cy="21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D61CF34-6F72-4A2D-9BAC-5B32A4F5552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858572" y="3124199"/>
                  <a:ext cx="1213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9B53D43-7214-4E90-87F5-698520EEA1DD}"/>
                    </a:ext>
                  </a:extLst>
                </p14:cNvPr>
                <p14:cNvContentPartPr/>
                <p14:nvPr/>
              </p14:nvContentPartPr>
              <p14:xfrm>
                <a:off x="1889172" y="3196199"/>
                <a:ext cx="95040" cy="18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9B53D43-7214-4E90-87F5-698520EEA1D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871532" y="3178559"/>
                  <a:ext cx="130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A5FEE2-4231-40C7-9528-F113B0EBB2C3}"/>
                    </a:ext>
                  </a:extLst>
                </p14:cNvPr>
                <p14:cNvContentPartPr/>
                <p14:nvPr/>
              </p14:nvContentPartPr>
              <p14:xfrm>
                <a:off x="2064852" y="3089639"/>
                <a:ext cx="99000" cy="152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A5FEE2-4231-40C7-9528-F113B0EBB2C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047212" y="3071639"/>
                  <a:ext cx="134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0A1581B-A816-4433-A546-4DE0FB396BA4}"/>
                    </a:ext>
                  </a:extLst>
                </p14:cNvPr>
                <p14:cNvContentPartPr/>
                <p14:nvPr/>
              </p14:nvContentPartPr>
              <p14:xfrm>
                <a:off x="2181852" y="3198719"/>
                <a:ext cx="123480" cy="12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0A1581B-A816-4433-A546-4DE0FB396BA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163852" y="3181079"/>
                  <a:ext cx="1591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3527C1C-EA3D-4605-A6B4-461C5347AB05}"/>
                    </a:ext>
                  </a:extLst>
                </p14:cNvPr>
                <p14:cNvContentPartPr/>
                <p14:nvPr/>
              </p14:nvContentPartPr>
              <p14:xfrm>
                <a:off x="2227932" y="3213839"/>
                <a:ext cx="20520" cy="85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3527C1C-EA3D-4605-A6B4-461C5347AB0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209932" y="3196199"/>
                  <a:ext cx="561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C1274ED-59BD-4544-9751-EF13BAA19C43}"/>
                    </a:ext>
                  </a:extLst>
                </p14:cNvPr>
                <p14:cNvContentPartPr/>
                <p14:nvPr/>
              </p14:nvContentPartPr>
              <p14:xfrm>
                <a:off x="2175732" y="3287999"/>
                <a:ext cx="125640" cy="10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C1274ED-59BD-4544-9751-EF13BAA19C4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158092" y="3270359"/>
                  <a:ext cx="161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36FA4BF-FB84-463E-AB73-E05E69B80382}"/>
                    </a:ext>
                  </a:extLst>
                </p14:cNvPr>
                <p14:cNvContentPartPr/>
                <p14:nvPr/>
              </p14:nvContentPartPr>
              <p14:xfrm>
                <a:off x="2334852" y="3180719"/>
                <a:ext cx="99000" cy="115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36FA4BF-FB84-463E-AB73-E05E69B8038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316852" y="3163079"/>
                  <a:ext cx="134640" cy="15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60439F5-9EF1-466A-A437-6DBEC8AB0B0D}"/>
                  </a:ext>
                </a:extLst>
              </p14:cNvPr>
              <p14:cNvContentPartPr/>
              <p14:nvPr/>
            </p14:nvContentPartPr>
            <p14:xfrm>
              <a:off x="11294172" y="1735679"/>
              <a:ext cx="135360" cy="19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60439F5-9EF1-466A-A437-6DBEC8AB0B0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1276532" y="1718039"/>
                <a:ext cx="171000" cy="5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3DB77E54-FABB-4C75-B13F-8DAD3F4092F6}"/>
              </a:ext>
            </a:extLst>
          </p:cNvPr>
          <p:cNvGrpSpPr/>
          <p:nvPr/>
        </p:nvGrpSpPr>
        <p:grpSpPr>
          <a:xfrm>
            <a:off x="11390292" y="1621559"/>
            <a:ext cx="248400" cy="258120"/>
            <a:chOff x="11390292" y="1621559"/>
            <a:chExt cx="248400" cy="2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BC8E80B-E3E1-40EE-A4B7-46D6ECFFAD05}"/>
                    </a:ext>
                  </a:extLst>
                </p14:cNvPr>
                <p14:cNvContentPartPr/>
                <p14:nvPr/>
              </p14:nvContentPartPr>
              <p14:xfrm>
                <a:off x="11545812" y="1703639"/>
                <a:ext cx="16920" cy="99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BC8E80B-E3E1-40EE-A4B7-46D6ECFFAD0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27812" y="1685999"/>
                  <a:ext cx="525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A97C6AC-B993-44E2-9D25-18A55FA4ADEB}"/>
                    </a:ext>
                  </a:extLst>
                </p14:cNvPr>
                <p14:cNvContentPartPr/>
                <p14:nvPr/>
              </p14:nvContentPartPr>
              <p14:xfrm>
                <a:off x="11390292" y="1621559"/>
                <a:ext cx="248400" cy="258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A97C6AC-B993-44E2-9D25-18A55FA4ADE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372652" y="1603559"/>
                  <a:ext cx="28404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A7E756E-DFEA-4DEB-98D9-F274A30BE380}"/>
              </a:ext>
            </a:extLst>
          </p:cNvPr>
          <p:cNvGrpSpPr/>
          <p:nvPr/>
        </p:nvGrpSpPr>
        <p:grpSpPr>
          <a:xfrm>
            <a:off x="11010852" y="2276759"/>
            <a:ext cx="458640" cy="253440"/>
            <a:chOff x="11010852" y="2276759"/>
            <a:chExt cx="458640" cy="2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D6650DE-CF4A-42A9-95E7-13653F3C5355}"/>
                    </a:ext>
                  </a:extLst>
                </p14:cNvPr>
                <p14:cNvContentPartPr/>
                <p14:nvPr/>
              </p14:nvContentPartPr>
              <p14:xfrm>
                <a:off x="11010852" y="2380079"/>
                <a:ext cx="176040" cy="23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D6650DE-CF4A-42A9-95E7-13653F3C535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993212" y="2362079"/>
                  <a:ext cx="2116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903A0EF-252B-47F8-B127-A7C5112ECC66}"/>
                    </a:ext>
                  </a:extLst>
                </p14:cNvPr>
                <p14:cNvContentPartPr/>
                <p14:nvPr/>
              </p14:nvContentPartPr>
              <p14:xfrm>
                <a:off x="11271492" y="2324279"/>
                <a:ext cx="93960" cy="142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903A0EF-252B-47F8-B127-A7C5112ECC6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253492" y="2306639"/>
                  <a:ext cx="1296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968D520-10C9-46C7-B74D-F6497ED0FA37}"/>
                    </a:ext>
                  </a:extLst>
                </p14:cNvPr>
                <p14:cNvContentPartPr/>
                <p14:nvPr/>
              </p14:nvContentPartPr>
              <p14:xfrm>
                <a:off x="11204532" y="2276759"/>
                <a:ext cx="264960" cy="253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968D520-10C9-46C7-B74D-F6497ED0FA3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186892" y="2258759"/>
                  <a:ext cx="300600" cy="28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A4AEAC7-BF48-43C2-A7D7-C6A892B33D35}"/>
              </a:ext>
            </a:extLst>
          </p:cNvPr>
          <p:cNvGrpSpPr/>
          <p:nvPr/>
        </p:nvGrpSpPr>
        <p:grpSpPr>
          <a:xfrm>
            <a:off x="11240532" y="2832239"/>
            <a:ext cx="392040" cy="277920"/>
            <a:chOff x="11240532" y="2832239"/>
            <a:chExt cx="392040" cy="27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A143DD2-0FA3-4391-AD27-AB25F152E5C3}"/>
                    </a:ext>
                  </a:extLst>
                </p14:cNvPr>
                <p14:cNvContentPartPr/>
                <p14:nvPr/>
              </p14:nvContentPartPr>
              <p14:xfrm>
                <a:off x="11240532" y="2972279"/>
                <a:ext cx="113760" cy="29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A143DD2-0FA3-4391-AD27-AB25F152E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222532" y="2954279"/>
                  <a:ext cx="1494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0CB57D8-CA0F-47CC-8746-54E0BF67B667}"/>
                    </a:ext>
                  </a:extLst>
                </p14:cNvPr>
                <p14:cNvContentPartPr/>
                <p14:nvPr/>
              </p14:nvContentPartPr>
              <p14:xfrm>
                <a:off x="11451492" y="2908919"/>
                <a:ext cx="115920" cy="133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0CB57D8-CA0F-47CC-8746-54E0BF67B66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433492" y="2891279"/>
                  <a:ext cx="1515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72FC62B-15B1-46EC-8D88-710B4CA230FA}"/>
                    </a:ext>
                  </a:extLst>
                </p14:cNvPr>
                <p14:cNvContentPartPr/>
                <p14:nvPr/>
              </p14:nvContentPartPr>
              <p14:xfrm>
                <a:off x="11374452" y="2832239"/>
                <a:ext cx="258120" cy="277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72FC62B-15B1-46EC-8D88-710B4CA230F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356812" y="2814599"/>
                  <a:ext cx="293760" cy="3135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0D51EBF-003F-4E6C-897A-AFB4EB6133D9}"/>
              </a:ext>
            </a:extLst>
          </p:cNvPr>
          <p:cNvCxnSpPr/>
          <p:nvPr/>
        </p:nvCxnSpPr>
        <p:spPr>
          <a:xfrm>
            <a:off x="1246576" y="2276759"/>
            <a:ext cx="642596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6" name="TextBox 1045">
                <a:extLst>
                  <a:ext uri="{FF2B5EF4-FFF2-40B4-BE49-F238E27FC236}">
                    <a16:creationId xmlns:a16="http://schemas.microsoft.com/office/drawing/2014/main" id="{3A104D4E-23E7-4B39-9882-4AB78086DA72}"/>
                  </a:ext>
                </a:extLst>
              </p:cNvPr>
              <p:cNvSpPr txBox="1"/>
              <p:nvPr/>
            </p:nvSpPr>
            <p:spPr>
              <a:xfrm>
                <a:off x="1262925" y="1935023"/>
                <a:ext cx="4719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𝚰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46" name="TextBox 1045">
                <a:extLst>
                  <a:ext uri="{FF2B5EF4-FFF2-40B4-BE49-F238E27FC236}">
                    <a16:creationId xmlns:a16="http://schemas.microsoft.com/office/drawing/2014/main" id="{3A104D4E-23E7-4B39-9882-4AB78086D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925" y="1935023"/>
                <a:ext cx="471974" cy="400110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7" name="TextBox 1046">
            <a:extLst>
              <a:ext uri="{FF2B5EF4-FFF2-40B4-BE49-F238E27FC236}">
                <a16:creationId xmlns:a16="http://schemas.microsoft.com/office/drawing/2014/main" id="{AD476C60-E9F2-477C-9946-2599E942ABF9}"/>
              </a:ext>
            </a:extLst>
          </p:cNvPr>
          <p:cNvSpPr txBox="1"/>
          <p:nvPr/>
        </p:nvSpPr>
        <p:spPr>
          <a:xfrm>
            <a:off x="5449305" y="4681299"/>
            <a:ext cx="469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*Definition of the impedance of capacitor</a:t>
            </a:r>
          </a:p>
        </p:txBody>
      </p: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A7150EAA-7BD2-4049-8356-8F375FAF2D84}"/>
              </a:ext>
            </a:extLst>
          </p:cNvPr>
          <p:cNvCxnSpPr/>
          <p:nvPr/>
        </p:nvCxnSpPr>
        <p:spPr>
          <a:xfrm>
            <a:off x="9401666" y="4883834"/>
            <a:ext cx="703868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5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16C3-AE6F-45E7-871C-7A0E8C6C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High Pass Filter (HPF)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BBD16-F117-41E2-B462-883EE367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2D50640-B580-493C-9E26-2D42846C313E}"/>
              </a:ext>
            </a:extLst>
          </p:cNvPr>
          <p:cNvGrpSpPr/>
          <p:nvPr/>
        </p:nvGrpSpPr>
        <p:grpSpPr>
          <a:xfrm>
            <a:off x="1106301" y="2079990"/>
            <a:ext cx="2705493" cy="1904230"/>
            <a:chOff x="1715679" y="1681261"/>
            <a:chExt cx="2705493" cy="190423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EEF502E-0DB3-4199-BDD6-EA7889456638}"/>
                </a:ext>
              </a:extLst>
            </p:cNvPr>
            <p:cNvSpPr/>
            <p:nvPr/>
          </p:nvSpPr>
          <p:spPr>
            <a:xfrm>
              <a:off x="1715679" y="1681261"/>
              <a:ext cx="901831" cy="1866522"/>
            </a:xfrm>
            <a:custGeom>
              <a:avLst/>
              <a:gdLst>
                <a:gd name="connsiteX0" fmla="*/ 0 w 3648173"/>
                <a:gd name="connsiteY0" fmla="*/ 923842 h 1866522"/>
                <a:gd name="connsiteX1" fmla="*/ 923827 w 3648173"/>
                <a:gd name="connsiteY1" fmla="*/ 15 h 1866522"/>
                <a:gd name="connsiteX2" fmla="*/ 1828800 w 3648173"/>
                <a:gd name="connsiteY2" fmla="*/ 942696 h 1866522"/>
                <a:gd name="connsiteX3" fmla="*/ 2724346 w 3648173"/>
                <a:gd name="connsiteY3" fmla="*/ 1866522 h 1866522"/>
                <a:gd name="connsiteX4" fmla="*/ 3648173 w 3648173"/>
                <a:gd name="connsiteY4" fmla="*/ 942696 h 186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8173" h="1866522">
                  <a:moveTo>
                    <a:pt x="0" y="923842"/>
                  </a:moveTo>
                  <a:cubicBezTo>
                    <a:pt x="309513" y="460357"/>
                    <a:pt x="619027" y="-3127"/>
                    <a:pt x="923827" y="15"/>
                  </a:cubicBezTo>
                  <a:cubicBezTo>
                    <a:pt x="1228627" y="3157"/>
                    <a:pt x="1828800" y="942696"/>
                    <a:pt x="1828800" y="942696"/>
                  </a:cubicBezTo>
                  <a:cubicBezTo>
                    <a:pt x="2128887" y="1253781"/>
                    <a:pt x="2421117" y="1866522"/>
                    <a:pt x="2724346" y="1866522"/>
                  </a:cubicBezTo>
                  <a:cubicBezTo>
                    <a:pt x="3027575" y="1866522"/>
                    <a:pt x="3514627" y="1164226"/>
                    <a:pt x="3648173" y="94269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33D4E4-2D38-4A60-A6B7-782378DAF22A}"/>
                </a:ext>
              </a:extLst>
            </p:cNvPr>
            <p:cNvSpPr/>
            <p:nvPr/>
          </p:nvSpPr>
          <p:spPr>
            <a:xfrm>
              <a:off x="2617510" y="1700115"/>
              <a:ext cx="901831" cy="1866522"/>
            </a:xfrm>
            <a:custGeom>
              <a:avLst/>
              <a:gdLst>
                <a:gd name="connsiteX0" fmla="*/ 0 w 3648173"/>
                <a:gd name="connsiteY0" fmla="*/ 923842 h 1866522"/>
                <a:gd name="connsiteX1" fmla="*/ 923827 w 3648173"/>
                <a:gd name="connsiteY1" fmla="*/ 15 h 1866522"/>
                <a:gd name="connsiteX2" fmla="*/ 1828800 w 3648173"/>
                <a:gd name="connsiteY2" fmla="*/ 942696 h 1866522"/>
                <a:gd name="connsiteX3" fmla="*/ 2724346 w 3648173"/>
                <a:gd name="connsiteY3" fmla="*/ 1866522 h 1866522"/>
                <a:gd name="connsiteX4" fmla="*/ 3648173 w 3648173"/>
                <a:gd name="connsiteY4" fmla="*/ 942696 h 186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8173" h="1866522">
                  <a:moveTo>
                    <a:pt x="0" y="923842"/>
                  </a:moveTo>
                  <a:cubicBezTo>
                    <a:pt x="309513" y="460357"/>
                    <a:pt x="619027" y="-3127"/>
                    <a:pt x="923827" y="15"/>
                  </a:cubicBezTo>
                  <a:cubicBezTo>
                    <a:pt x="1228627" y="3157"/>
                    <a:pt x="1828800" y="942696"/>
                    <a:pt x="1828800" y="942696"/>
                  </a:cubicBezTo>
                  <a:cubicBezTo>
                    <a:pt x="2128887" y="1253781"/>
                    <a:pt x="2421117" y="1866522"/>
                    <a:pt x="2724346" y="1866522"/>
                  </a:cubicBezTo>
                  <a:cubicBezTo>
                    <a:pt x="3027575" y="1866522"/>
                    <a:pt x="3514627" y="1164226"/>
                    <a:pt x="3648173" y="94269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AD637B-6A1A-48AC-B81C-1E00BC44812A}"/>
                </a:ext>
              </a:extLst>
            </p:cNvPr>
            <p:cNvSpPr/>
            <p:nvPr/>
          </p:nvSpPr>
          <p:spPr>
            <a:xfrm>
              <a:off x="3519341" y="1718969"/>
              <a:ext cx="901831" cy="1866522"/>
            </a:xfrm>
            <a:custGeom>
              <a:avLst/>
              <a:gdLst>
                <a:gd name="connsiteX0" fmla="*/ 0 w 3648173"/>
                <a:gd name="connsiteY0" fmla="*/ 923842 h 1866522"/>
                <a:gd name="connsiteX1" fmla="*/ 923827 w 3648173"/>
                <a:gd name="connsiteY1" fmla="*/ 15 h 1866522"/>
                <a:gd name="connsiteX2" fmla="*/ 1828800 w 3648173"/>
                <a:gd name="connsiteY2" fmla="*/ 942696 h 1866522"/>
                <a:gd name="connsiteX3" fmla="*/ 2724346 w 3648173"/>
                <a:gd name="connsiteY3" fmla="*/ 1866522 h 1866522"/>
                <a:gd name="connsiteX4" fmla="*/ 3648173 w 3648173"/>
                <a:gd name="connsiteY4" fmla="*/ 942696 h 186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8173" h="1866522">
                  <a:moveTo>
                    <a:pt x="0" y="923842"/>
                  </a:moveTo>
                  <a:cubicBezTo>
                    <a:pt x="309513" y="460357"/>
                    <a:pt x="619027" y="-3127"/>
                    <a:pt x="923827" y="15"/>
                  </a:cubicBezTo>
                  <a:cubicBezTo>
                    <a:pt x="1228627" y="3157"/>
                    <a:pt x="1828800" y="942696"/>
                    <a:pt x="1828800" y="942696"/>
                  </a:cubicBezTo>
                  <a:cubicBezTo>
                    <a:pt x="2128887" y="1253781"/>
                    <a:pt x="2421117" y="1866522"/>
                    <a:pt x="2724346" y="1866522"/>
                  </a:cubicBezTo>
                  <a:cubicBezTo>
                    <a:pt x="3027575" y="1866522"/>
                    <a:pt x="3514627" y="1164226"/>
                    <a:pt x="3648173" y="94269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5B9FAD-E702-4895-975F-170A56B6057B}"/>
              </a:ext>
            </a:extLst>
          </p:cNvPr>
          <p:cNvGrpSpPr/>
          <p:nvPr/>
        </p:nvGrpSpPr>
        <p:grpSpPr>
          <a:xfrm>
            <a:off x="1115445" y="4615828"/>
            <a:ext cx="2697712" cy="1923084"/>
            <a:chOff x="1868079" y="4330193"/>
            <a:chExt cx="2697712" cy="19230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497FC-C03D-4722-8F03-3D75AD4BA762}"/>
                </a:ext>
              </a:extLst>
            </p:cNvPr>
            <p:cNvGrpSpPr/>
            <p:nvPr/>
          </p:nvGrpSpPr>
          <p:grpSpPr>
            <a:xfrm>
              <a:off x="1868079" y="4330193"/>
              <a:ext cx="901832" cy="1904230"/>
              <a:chOff x="1743111" y="1681261"/>
              <a:chExt cx="2705493" cy="190423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C57ED68-F3A6-4F4F-B586-D49E4381EE57}"/>
                  </a:ext>
                </a:extLst>
              </p:cNvPr>
              <p:cNvSpPr/>
              <p:nvPr/>
            </p:nvSpPr>
            <p:spPr>
              <a:xfrm>
                <a:off x="1743111" y="1681261"/>
                <a:ext cx="901832" cy="1866522"/>
              </a:xfrm>
              <a:custGeom>
                <a:avLst/>
                <a:gdLst>
                  <a:gd name="connsiteX0" fmla="*/ 0 w 3648173"/>
                  <a:gd name="connsiteY0" fmla="*/ 923842 h 1866522"/>
                  <a:gd name="connsiteX1" fmla="*/ 923827 w 3648173"/>
                  <a:gd name="connsiteY1" fmla="*/ 15 h 1866522"/>
                  <a:gd name="connsiteX2" fmla="*/ 1828800 w 3648173"/>
                  <a:gd name="connsiteY2" fmla="*/ 942696 h 1866522"/>
                  <a:gd name="connsiteX3" fmla="*/ 2724346 w 3648173"/>
                  <a:gd name="connsiteY3" fmla="*/ 1866522 h 1866522"/>
                  <a:gd name="connsiteX4" fmla="*/ 3648173 w 3648173"/>
                  <a:gd name="connsiteY4" fmla="*/ 942696 h 186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8173" h="1866522">
                    <a:moveTo>
                      <a:pt x="0" y="923842"/>
                    </a:moveTo>
                    <a:cubicBezTo>
                      <a:pt x="309513" y="460357"/>
                      <a:pt x="619027" y="-3127"/>
                      <a:pt x="923827" y="15"/>
                    </a:cubicBezTo>
                    <a:cubicBezTo>
                      <a:pt x="1228627" y="3157"/>
                      <a:pt x="1828800" y="942696"/>
                      <a:pt x="1828800" y="942696"/>
                    </a:cubicBezTo>
                    <a:cubicBezTo>
                      <a:pt x="2128887" y="1253781"/>
                      <a:pt x="2421117" y="1866522"/>
                      <a:pt x="2724346" y="1866522"/>
                    </a:cubicBezTo>
                    <a:cubicBezTo>
                      <a:pt x="3027575" y="1866522"/>
                      <a:pt x="3514627" y="1164226"/>
                      <a:pt x="3648173" y="942696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087CE9B-B8DE-46BF-980F-DAA6D070E5AB}"/>
                  </a:ext>
                </a:extLst>
              </p:cNvPr>
              <p:cNvSpPr/>
              <p:nvPr/>
            </p:nvSpPr>
            <p:spPr>
              <a:xfrm>
                <a:off x="2644943" y="1700115"/>
                <a:ext cx="901832" cy="1866522"/>
              </a:xfrm>
              <a:custGeom>
                <a:avLst/>
                <a:gdLst>
                  <a:gd name="connsiteX0" fmla="*/ 0 w 3648173"/>
                  <a:gd name="connsiteY0" fmla="*/ 923842 h 1866522"/>
                  <a:gd name="connsiteX1" fmla="*/ 923827 w 3648173"/>
                  <a:gd name="connsiteY1" fmla="*/ 15 h 1866522"/>
                  <a:gd name="connsiteX2" fmla="*/ 1828800 w 3648173"/>
                  <a:gd name="connsiteY2" fmla="*/ 942696 h 1866522"/>
                  <a:gd name="connsiteX3" fmla="*/ 2724346 w 3648173"/>
                  <a:gd name="connsiteY3" fmla="*/ 1866522 h 1866522"/>
                  <a:gd name="connsiteX4" fmla="*/ 3648173 w 3648173"/>
                  <a:gd name="connsiteY4" fmla="*/ 942696 h 186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8173" h="1866522">
                    <a:moveTo>
                      <a:pt x="0" y="923842"/>
                    </a:moveTo>
                    <a:cubicBezTo>
                      <a:pt x="309513" y="460357"/>
                      <a:pt x="619027" y="-3127"/>
                      <a:pt x="923827" y="15"/>
                    </a:cubicBezTo>
                    <a:cubicBezTo>
                      <a:pt x="1228627" y="3157"/>
                      <a:pt x="1828800" y="942696"/>
                      <a:pt x="1828800" y="942696"/>
                    </a:cubicBezTo>
                    <a:cubicBezTo>
                      <a:pt x="2128887" y="1253781"/>
                      <a:pt x="2421117" y="1866522"/>
                      <a:pt x="2724346" y="1866522"/>
                    </a:cubicBezTo>
                    <a:cubicBezTo>
                      <a:pt x="3027575" y="1866522"/>
                      <a:pt x="3514627" y="1164226"/>
                      <a:pt x="3648173" y="942696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25E4C1D-0F88-456D-AC82-B43DB10AA473}"/>
                  </a:ext>
                </a:extLst>
              </p:cNvPr>
              <p:cNvSpPr/>
              <p:nvPr/>
            </p:nvSpPr>
            <p:spPr>
              <a:xfrm>
                <a:off x="3546772" y="1718969"/>
                <a:ext cx="901832" cy="1866522"/>
              </a:xfrm>
              <a:custGeom>
                <a:avLst/>
                <a:gdLst>
                  <a:gd name="connsiteX0" fmla="*/ 0 w 3648173"/>
                  <a:gd name="connsiteY0" fmla="*/ 923842 h 1866522"/>
                  <a:gd name="connsiteX1" fmla="*/ 923827 w 3648173"/>
                  <a:gd name="connsiteY1" fmla="*/ 15 h 1866522"/>
                  <a:gd name="connsiteX2" fmla="*/ 1828800 w 3648173"/>
                  <a:gd name="connsiteY2" fmla="*/ 942696 h 1866522"/>
                  <a:gd name="connsiteX3" fmla="*/ 2724346 w 3648173"/>
                  <a:gd name="connsiteY3" fmla="*/ 1866522 h 1866522"/>
                  <a:gd name="connsiteX4" fmla="*/ 3648173 w 3648173"/>
                  <a:gd name="connsiteY4" fmla="*/ 942696 h 1866522"/>
                  <a:gd name="connsiteX0" fmla="*/ 0 w 3912383"/>
                  <a:gd name="connsiteY0" fmla="*/ 923842 h 1866522"/>
                  <a:gd name="connsiteX1" fmla="*/ 923827 w 3912383"/>
                  <a:gd name="connsiteY1" fmla="*/ 15 h 1866522"/>
                  <a:gd name="connsiteX2" fmla="*/ 1828800 w 3912383"/>
                  <a:gd name="connsiteY2" fmla="*/ 942696 h 1866522"/>
                  <a:gd name="connsiteX3" fmla="*/ 2724346 w 3912383"/>
                  <a:gd name="connsiteY3" fmla="*/ 1866522 h 1866522"/>
                  <a:gd name="connsiteX4" fmla="*/ 3912383 w 3912383"/>
                  <a:gd name="connsiteY4" fmla="*/ 850168 h 1866522"/>
                  <a:gd name="connsiteX0" fmla="*/ 0 w 3648173"/>
                  <a:gd name="connsiteY0" fmla="*/ 923842 h 1866522"/>
                  <a:gd name="connsiteX1" fmla="*/ 923827 w 3648173"/>
                  <a:gd name="connsiteY1" fmla="*/ 15 h 1866522"/>
                  <a:gd name="connsiteX2" fmla="*/ 1828800 w 3648173"/>
                  <a:gd name="connsiteY2" fmla="*/ 942696 h 1866522"/>
                  <a:gd name="connsiteX3" fmla="*/ 2724346 w 3648173"/>
                  <a:gd name="connsiteY3" fmla="*/ 1866522 h 1866522"/>
                  <a:gd name="connsiteX4" fmla="*/ 3648173 w 3648173"/>
                  <a:gd name="connsiteY4" fmla="*/ 850168 h 186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8173" h="1866522">
                    <a:moveTo>
                      <a:pt x="0" y="923842"/>
                    </a:moveTo>
                    <a:cubicBezTo>
                      <a:pt x="309513" y="460357"/>
                      <a:pt x="619027" y="-3127"/>
                      <a:pt x="923827" y="15"/>
                    </a:cubicBezTo>
                    <a:cubicBezTo>
                      <a:pt x="1228627" y="3157"/>
                      <a:pt x="1828800" y="942696"/>
                      <a:pt x="1828800" y="942696"/>
                    </a:cubicBezTo>
                    <a:cubicBezTo>
                      <a:pt x="2128887" y="1253781"/>
                      <a:pt x="2421117" y="1866522"/>
                      <a:pt x="2724346" y="1866522"/>
                    </a:cubicBezTo>
                    <a:cubicBezTo>
                      <a:pt x="3027575" y="1866522"/>
                      <a:pt x="3514627" y="1071698"/>
                      <a:pt x="3648173" y="850168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3FD693E-0281-4B6D-ABC7-70C60BE9F46C}"/>
                </a:ext>
              </a:extLst>
            </p:cNvPr>
            <p:cNvGrpSpPr/>
            <p:nvPr/>
          </p:nvGrpSpPr>
          <p:grpSpPr>
            <a:xfrm>
              <a:off x="2766019" y="4330193"/>
              <a:ext cx="899494" cy="1904230"/>
              <a:chOff x="1715679" y="1681261"/>
              <a:chExt cx="2698479" cy="190423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55AF0F7-F955-4F1B-B72D-5536EDAFA636}"/>
                  </a:ext>
                </a:extLst>
              </p:cNvPr>
              <p:cNvSpPr/>
              <p:nvPr/>
            </p:nvSpPr>
            <p:spPr>
              <a:xfrm>
                <a:off x="1715679" y="1681261"/>
                <a:ext cx="901831" cy="1866522"/>
              </a:xfrm>
              <a:custGeom>
                <a:avLst/>
                <a:gdLst>
                  <a:gd name="connsiteX0" fmla="*/ 0 w 3648173"/>
                  <a:gd name="connsiteY0" fmla="*/ 923842 h 1866522"/>
                  <a:gd name="connsiteX1" fmla="*/ 923827 w 3648173"/>
                  <a:gd name="connsiteY1" fmla="*/ 15 h 1866522"/>
                  <a:gd name="connsiteX2" fmla="*/ 1828800 w 3648173"/>
                  <a:gd name="connsiteY2" fmla="*/ 942696 h 1866522"/>
                  <a:gd name="connsiteX3" fmla="*/ 2724346 w 3648173"/>
                  <a:gd name="connsiteY3" fmla="*/ 1866522 h 1866522"/>
                  <a:gd name="connsiteX4" fmla="*/ 3648173 w 3648173"/>
                  <a:gd name="connsiteY4" fmla="*/ 942696 h 186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8173" h="1866522">
                    <a:moveTo>
                      <a:pt x="0" y="923842"/>
                    </a:moveTo>
                    <a:cubicBezTo>
                      <a:pt x="309513" y="460357"/>
                      <a:pt x="619027" y="-3127"/>
                      <a:pt x="923827" y="15"/>
                    </a:cubicBezTo>
                    <a:cubicBezTo>
                      <a:pt x="1228627" y="3157"/>
                      <a:pt x="1828800" y="942696"/>
                      <a:pt x="1828800" y="942696"/>
                    </a:cubicBezTo>
                    <a:cubicBezTo>
                      <a:pt x="2128887" y="1253781"/>
                      <a:pt x="2421117" y="1866522"/>
                      <a:pt x="2724346" y="1866522"/>
                    </a:cubicBezTo>
                    <a:cubicBezTo>
                      <a:pt x="3027575" y="1866522"/>
                      <a:pt x="3514627" y="1164226"/>
                      <a:pt x="3648173" y="942696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B698915-F241-42DD-867A-639897BA0C56}"/>
                  </a:ext>
                </a:extLst>
              </p:cNvPr>
              <p:cNvSpPr/>
              <p:nvPr/>
            </p:nvSpPr>
            <p:spPr>
              <a:xfrm>
                <a:off x="2617510" y="1700115"/>
                <a:ext cx="901831" cy="1866522"/>
              </a:xfrm>
              <a:custGeom>
                <a:avLst/>
                <a:gdLst>
                  <a:gd name="connsiteX0" fmla="*/ 0 w 3648173"/>
                  <a:gd name="connsiteY0" fmla="*/ 923842 h 1866522"/>
                  <a:gd name="connsiteX1" fmla="*/ 923827 w 3648173"/>
                  <a:gd name="connsiteY1" fmla="*/ 15 h 1866522"/>
                  <a:gd name="connsiteX2" fmla="*/ 1828800 w 3648173"/>
                  <a:gd name="connsiteY2" fmla="*/ 942696 h 1866522"/>
                  <a:gd name="connsiteX3" fmla="*/ 2724346 w 3648173"/>
                  <a:gd name="connsiteY3" fmla="*/ 1866522 h 1866522"/>
                  <a:gd name="connsiteX4" fmla="*/ 3648173 w 3648173"/>
                  <a:gd name="connsiteY4" fmla="*/ 942696 h 186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8173" h="1866522">
                    <a:moveTo>
                      <a:pt x="0" y="923842"/>
                    </a:moveTo>
                    <a:cubicBezTo>
                      <a:pt x="309513" y="460357"/>
                      <a:pt x="619027" y="-3127"/>
                      <a:pt x="923827" y="15"/>
                    </a:cubicBezTo>
                    <a:cubicBezTo>
                      <a:pt x="1228627" y="3157"/>
                      <a:pt x="1828800" y="942696"/>
                      <a:pt x="1828800" y="942696"/>
                    </a:cubicBezTo>
                    <a:cubicBezTo>
                      <a:pt x="2128887" y="1253781"/>
                      <a:pt x="2421117" y="1866522"/>
                      <a:pt x="2724346" y="1866522"/>
                    </a:cubicBezTo>
                    <a:cubicBezTo>
                      <a:pt x="3027575" y="1866522"/>
                      <a:pt x="3514627" y="1164226"/>
                      <a:pt x="3648173" y="942696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02658AC-B31D-41C0-95C4-EA531995C48E}"/>
                  </a:ext>
                </a:extLst>
              </p:cNvPr>
              <p:cNvSpPr/>
              <p:nvPr/>
            </p:nvSpPr>
            <p:spPr>
              <a:xfrm>
                <a:off x="3519343" y="1718969"/>
                <a:ext cx="894815" cy="1866522"/>
              </a:xfrm>
              <a:custGeom>
                <a:avLst/>
                <a:gdLst>
                  <a:gd name="connsiteX0" fmla="*/ 0 w 3648173"/>
                  <a:gd name="connsiteY0" fmla="*/ 923842 h 1866522"/>
                  <a:gd name="connsiteX1" fmla="*/ 923827 w 3648173"/>
                  <a:gd name="connsiteY1" fmla="*/ 15 h 1866522"/>
                  <a:gd name="connsiteX2" fmla="*/ 1828800 w 3648173"/>
                  <a:gd name="connsiteY2" fmla="*/ 942696 h 1866522"/>
                  <a:gd name="connsiteX3" fmla="*/ 2724346 w 3648173"/>
                  <a:gd name="connsiteY3" fmla="*/ 1866522 h 1866522"/>
                  <a:gd name="connsiteX4" fmla="*/ 3648173 w 3648173"/>
                  <a:gd name="connsiteY4" fmla="*/ 942696 h 1866522"/>
                  <a:gd name="connsiteX0" fmla="*/ 0 w 3912395"/>
                  <a:gd name="connsiteY0" fmla="*/ 923842 h 1866522"/>
                  <a:gd name="connsiteX1" fmla="*/ 923827 w 3912395"/>
                  <a:gd name="connsiteY1" fmla="*/ 15 h 1866522"/>
                  <a:gd name="connsiteX2" fmla="*/ 1828800 w 3912395"/>
                  <a:gd name="connsiteY2" fmla="*/ 942696 h 1866522"/>
                  <a:gd name="connsiteX3" fmla="*/ 2724346 w 3912395"/>
                  <a:gd name="connsiteY3" fmla="*/ 1866522 h 1866522"/>
                  <a:gd name="connsiteX4" fmla="*/ 3912395 w 3912395"/>
                  <a:gd name="connsiteY4" fmla="*/ 899153 h 1866522"/>
                  <a:gd name="connsiteX0" fmla="*/ 0 w 3714241"/>
                  <a:gd name="connsiteY0" fmla="*/ 923842 h 1866522"/>
                  <a:gd name="connsiteX1" fmla="*/ 923827 w 3714241"/>
                  <a:gd name="connsiteY1" fmla="*/ 15 h 1866522"/>
                  <a:gd name="connsiteX2" fmla="*/ 1828800 w 3714241"/>
                  <a:gd name="connsiteY2" fmla="*/ 942696 h 1866522"/>
                  <a:gd name="connsiteX3" fmla="*/ 2724346 w 3714241"/>
                  <a:gd name="connsiteY3" fmla="*/ 1866522 h 1866522"/>
                  <a:gd name="connsiteX4" fmla="*/ 3714241 w 3714241"/>
                  <a:gd name="connsiteY4" fmla="*/ 844724 h 1866522"/>
                  <a:gd name="connsiteX0" fmla="*/ 0 w 3194802"/>
                  <a:gd name="connsiteY0" fmla="*/ 923842 h 1866522"/>
                  <a:gd name="connsiteX1" fmla="*/ 923827 w 3194802"/>
                  <a:gd name="connsiteY1" fmla="*/ 15 h 1866522"/>
                  <a:gd name="connsiteX2" fmla="*/ 1828800 w 3194802"/>
                  <a:gd name="connsiteY2" fmla="*/ 942696 h 1866522"/>
                  <a:gd name="connsiteX3" fmla="*/ 2724346 w 3194802"/>
                  <a:gd name="connsiteY3" fmla="*/ 1866522 h 1866522"/>
                  <a:gd name="connsiteX4" fmla="*/ 3194802 w 3194802"/>
                  <a:gd name="connsiteY4" fmla="*/ 1249395 h 1866522"/>
                  <a:gd name="connsiteX0" fmla="*/ 0 w 3619788"/>
                  <a:gd name="connsiteY0" fmla="*/ 923842 h 1866522"/>
                  <a:gd name="connsiteX1" fmla="*/ 923827 w 3619788"/>
                  <a:gd name="connsiteY1" fmla="*/ 15 h 1866522"/>
                  <a:gd name="connsiteX2" fmla="*/ 1828800 w 3619788"/>
                  <a:gd name="connsiteY2" fmla="*/ 942696 h 1866522"/>
                  <a:gd name="connsiteX3" fmla="*/ 2724346 w 3619788"/>
                  <a:gd name="connsiteY3" fmla="*/ 1866522 h 1866522"/>
                  <a:gd name="connsiteX4" fmla="*/ 3619788 w 3619788"/>
                  <a:gd name="connsiteY4" fmla="*/ 868071 h 186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9788" h="1866522">
                    <a:moveTo>
                      <a:pt x="0" y="923842"/>
                    </a:moveTo>
                    <a:cubicBezTo>
                      <a:pt x="309513" y="460357"/>
                      <a:pt x="619027" y="-3127"/>
                      <a:pt x="923827" y="15"/>
                    </a:cubicBezTo>
                    <a:cubicBezTo>
                      <a:pt x="1228627" y="3157"/>
                      <a:pt x="1828800" y="942696"/>
                      <a:pt x="1828800" y="942696"/>
                    </a:cubicBezTo>
                    <a:cubicBezTo>
                      <a:pt x="2128887" y="1253781"/>
                      <a:pt x="2421117" y="1866522"/>
                      <a:pt x="2724346" y="1866522"/>
                    </a:cubicBezTo>
                    <a:cubicBezTo>
                      <a:pt x="3027575" y="1866522"/>
                      <a:pt x="3486242" y="1089601"/>
                      <a:pt x="3619788" y="868071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F254BB7-1679-4056-AA0D-70BC0BF29D6B}"/>
                </a:ext>
              </a:extLst>
            </p:cNvPr>
            <p:cNvGrpSpPr/>
            <p:nvPr/>
          </p:nvGrpSpPr>
          <p:grpSpPr>
            <a:xfrm>
              <a:off x="3663959" y="4349047"/>
              <a:ext cx="901832" cy="1904230"/>
              <a:chOff x="1715679" y="1681261"/>
              <a:chExt cx="2705493" cy="190423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877A2C1-DF01-4D07-AC80-CA0381750FB5}"/>
                  </a:ext>
                </a:extLst>
              </p:cNvPr>
              <p:cNvSpPr/>
              <p:nvPr/>
            </p:nvSpPr>
            <p:spPr>
              <a:xfrm>
                <a:off x="1715679" y="1681261"/>
                <a:ext cx="901831" cy="1866522"/>
              </a:xfrm>
              <a:custGeom>
                <a:avLst/>
                <a:gdLst>
                  <a:gd name="connsiteX0" fmla="*/ 0 w 3648173"/>
                  <a:gd name="connsiteY0" fmla="*/ 923842 h 1866522"/>
                  <a:gd name="connsiteX1" fmla="*/ 923827 w 3648173"/>
                  <a:gd name="connsiteY1" fmla="*/ 15 h 1866522"/>
                  <a:gd name="connsiteX2" fmla="*/ 1828800 w 3648173"/>
                  <a:gd name="connsiteY2" fmla="*/ 942696 h 1866522"/>
                  <a:gd name="connsiteX3" fmla="*/ 2724346 w 3648173"/>
                  <a:gd name="connsiteY3" fmla="*/ 1866522 h 1866522"/>
                  <a:gd name="connsiteX4" fmla="*/ 3648173 w 3648173"/>
                  <a:gd name="connsiteY4" fmla="*/ 942696 h 186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8173" h="1866522">
                    <a:moveTo>
                      <a:pt x="0" y="923842"/>
                    </a:moveTo>
                    <a:cubicBezTo>
                      <a:pt x="309513" y="460357"/>
                      <a:pt x="619027" y="-3127"/>
                      <a:pt x="923827" y="15"/>
                    </a:cubicBezTo>
                    <a:cubicBezTo>
                      <a:pt x="1228627" y="3157"/>
                      <a:pt x="1828800" y="942696"/>
                      <a:pt x="1828800" y="942696"/>
                    </a:cubicBezTo>
                    <a:cubicBezTo>
                      <a:pt x="2128887" y="1253781"/>
                      <a:pt x="2421117" y="1866522"/>
                      <a:pt x="2724346" y="1866522"/>
                    </a:cubicBezTo>
                    <a:cubicBezTo>
                      <a:pt x="3027575" y="1866522"/>
                      <a:pt x="3514627" y="1164226"/>
                      <a:pt x="3648173" y="942696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48AE520-65E2-4C9B-A5BF-4F08D8F351A2}"/>
                  </a:ext>
                </a:extLst>
              </p:cNvPr>
              <p:cNvSpPr/>
              <p:nvPr/>
            </p:nvSpPr>
            <p:spPr>
              <a:xfrm>
                <a:off x="2617510" y="1700115"/>
                <a:ext cx="901831" cy="1866522"/>
              </a:xfrm>
              <a:custGeom>
                <a:avLst/>
                <a:gdLst>
                  <a:gd name="connsiteX0" fmla="*/ 0 w 3648173"/>
                  <a:gd name="connsiteY0" fmla="*/ 923842 h 1866522"/>
                  <a:gd name="connsiteX1" fmla="*/ 923827 w 3648173"/>
                  <a:gd name="connsiteY1" fmla="*/ 15 h 1866522"/>
                  <a:gd name="connsiteX2" fmla="*/ 1828800 w 3648173"/>
                  <a:gd name="connsiteY2" fmla="*/ 942696 h 1866522"/>
                  <a:gd name="connsiteX3" fmla="*/ 2724346 w 3648173"/>
                  <a:gd name="connsiteY3" fmla="*/ 1866522 h 1866522"/>
                  <a:gd name="connsiteX4" fmla="*/ 3648173 w 3648173"/>
                  <a:gd name="connsiteY4" fmla="*/ 942696 h 186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8173" h="1866522">
                    <a:moveTo>
                      <a:pt x="0" y="923842"/>
                    </a:moveTo>
                    <a:cubicBezTo>
                      <a:pt x="309513" y="460357"/>
                      <a:pt x="619027" y="-3127"/>
                      <a:pt x="923827" y="15"/>
                    </a:cubicBezTo>
                    <a:cubicBezTo>
                      <a:pt x="1228627" y="3157"/>
                      <a:pt x="1828800" y="942696"/>
                      <a:pt x="1828800" y="942696"/>
                    </a:cubicBezTo>
                    <a:cubicBezTo>
                      <a:pt x="2128887" y="1253781"/>
                      <a:pt x="2421117" y="1866522"/>
                      <a:pt x="2724346" y="1866522"/>
                    </a:cubicBezTo>
                    <a:cubicBezTo>
                      <a:pt x="3027575" y="1866522"/>
                      <a:pt x="3514627" y="1164226"/>
                      <a:pt x="3648173" y="942696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C8372C3-DD54-4101-8FA6-FBBE99402943}"/>
                  </a:ext>
                </a:extLst>
              </p:cNvPr>
              <p:cNvSpPr/>
              <p:nvPr/>
            </p:nvSpPr>
            <p:spPr>
              <a:xfrm>
                <a:off x="3519341" y="1718969"/>
                <a:ext cx="901831" cy="1866522"/>
              </a:xfrm>
              <a:custGeom>
                <a:avLst/>
                <a:gdLst>
                  <a:gd name="connsiteX0" fmla="*/ 0 w 3648173"/>
                  <a:gd name="connsiteY0" fmla="*/ 923842 h 1866522"/>
                  <a:gd name="connsiteX1" fmla="*/ 923827 w 3648173"/>
                  <a:gd name="connsiteY1" fmla="*/ 15 h 1866522"/>
                  <a:gd name="connsiteX2" fmla="*/ 1828800 w 3648173"/>
                  <a:gd name="connsiteY2" fmla="*/ 942696 h 1866522"/>
                  <a:gd name="connsiteX3" fmla="*/ 2724346 w 3648173"/>
                  <a:gd name="connsiteY3" fmla="*/ 1866522 h 1866522"/>
                  <a:gd name="connsiteX4" fmla="*/ 3648173 w 3648173"/>
                  <a:gd name="connsiteY4" fmla="*/ 942696 h 186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8173" h="1866522">
                    <a:moveTo>
                      <a:pt x="0" y="923842"/>
                    </a:moveTo>
                    <a:cubicBezTo>
                      <a:pt x="309513" y="460357"/>
                      <a:pt x="619027" y="-3127"/>
                      <a:pt x="923827" y="15"/>
                    </a:cubicBezTo>
                    <a:cubicBezTo>
                      <a:pt x="1228627" y="3157"/>
                      <a:pt x="1828800" y="942696"/>
                      <a:pt x="1828800" y="942696"/>
                    </a:cubicBezTo>
                    <a:cubicBezTo>
                      <a:pt x="2128887" y="1253781"/>
                      <a:pt x="2421117" y="1866522"/>
                      <a:pt x="2724346" y="1866522"/>
                    </a:cubicBezTo>
                    <a:cubicBezTo>
                      <a:pt x="3027575" y="1866522"/>
                      <a:pt x="3514627" y="1164226"/>
                      <a:pt x="3648173" y="942696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1D50B0-DCCC-4FCB-8172-F2CA746E06AD}"/>
              </a:ext>
            </a:extLst>
          </p:cNvPr>
          <p:cNvCxnSpPr>
            <a:cxnSpLocks/>
          </p:cNvCxnSpPr>
          <p:nvPr/>
        </p:nvCxnSpPr>
        <p:spPr>
          <a:xfrm>
            <a:off x="2088538" y="4214247"/>
            <a:ext cx="45091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121F57-8C57-4A99-8835-1E875800E99A}"/>
              </a:ext>
            </a:extLst>
          </p:cNvPr>
          <p:cNvCxnSpPr>
            <a:cxnSpLocks/>
          </p:cNvCxnSpPr>
          <p:nvPr/>
        </p:nvCxnSpPr>
        <p:spPr>
          <a:xfrm flipH="1" flipV="1">
            <a:off x="2313996" y="4025519"/>
            <a:ext cx="2094" cy="381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2B46EB2-F1CD-48CC-B93B-B174F7CEB611}"/>
              </a:ext>
            </a:extLst>
          </p:cNvPr>
          <p:cNvSpPr/>
          <p:nvPr/>
        </p:nvSpPr>
        <p:spPr>
          <a:xfrm>
            <a:off x="4008257" y="3843235"/>
            <a:ext cx="893455" cy="7420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23097E-0CC5-4F64-BEB5-605F660D328E}"/>
              </a:ext>
            </a:extLst>
          </p:cNvPr>
          <p:cNvSpPr txBox="1"/>
          <p:nvPr/>
        </p:nvSpPr>
        <p:spPr>
          <a:xfrm>
            <a:off x="1416056" y="1451717"/>
            <a:ext cx="236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highlight>
                  <a:srgbClr val="FFFF00"/>
                </a:highlight>
              </a:rPr>
              <a:t>Input signals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AA4F89-834D-4EE8-AA63-C764C5243EC2}"/>
              </a:ext>
            </a:extLst>
          </p:cNvPr>
          <p:cNvSpPr txBox="1"/>
          <p:nvPr/>
        </p:nvSpPr>
        <p:spPr>
          <a:xfrm>
            <a:off x="8183744" y="1422942"/>
            <a:ext cx="236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highlight>
                  <a:srgbClr val="FFFF00"/>
                </a:highlight>
              </a:rPr>
              <a:t>Output signals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352D4F6-A486-4FC5-8DE1-2B262F201748}"/>
              </a:ext>
            </a:extLst>
          </p:cNvPr>
          <p:cNvGrpSpPr/>
          <p:nvPr/>
        </p:nvGrpSpPr>
        <p:grpSpPr>
          <a:xfrm>
            <a:off x="5076371" y="3878689"/>
            <a:ext cx="2074929" cy="691052"/>
            <a:chOff x="5076371" y="3878689"/>
            <a:chExt cx="2074929" cy="69105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991E74A-5991-42D3-8AA9-691843108533}"/>
                </a:ext>
              </a:extLst>
            </p:cNvPr>
            <p:cNvSpPr/>
            <p:nvPr/>
          </p:nvSpPr>
          <p:spPr>
            <a:xfrm>
              <a:off x="5411332" y="3878689"/>
              <a:ext cx="1389815" cy="69105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High Pass Filter (HPF)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A74FDF9-136E-431C-BDEA-249CB5BD2443}"/>
                </a:ext>
              </a:extLst>
            </p:cNvPr>
            <p:cNvCxnSpPr/>
            <p:nvPr/>
          </p:nvCxnSpPr>
          <p:spPr>
            <a:xfrm flipH="1">
              <a:off x="6811286" y="4010900"/>
              <a:ext cx="19685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4108E3F-C863-4A31-A3C5-25AA41AC6AE9}"/>
                </a:ext>
              </a:extLst>
            </p:cNvPr>
            <p:cNvCxnSpPr/>
            <p:nvPr/>
          </p:nvCxnSpPr>
          <p:spPr>
            <a:xfrm flipH="1">
              <a:off x="6821424" y="4439071"/>
              <a:ext cx="19685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892F812-DF5E-4610-AE20-304CBE7822DC}"/>
                </a:ext>
              </a:extLst>
            </p:cNvPr>
            <p:cNvCxnSpPr/>
            <p:nvPr/>
          </p:nvCxnSpPr>
          <p:spPr>
            <a:xfrm flipH="1">
              <a:off x="5214476" y="4005180"/>
              <a:ext cx="19685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CDCBDE6-0344-4A69-84A5-FBAB74502AA8}"/>
                </a:ext>
              </a:extLst>
            </p:cNvPr>
            <p:cNvCxnSpPr/>
            <p:nvPr/>
          </p:nvCxnSpPr>
          <p:spPr>
            <a:xfrm flipH="1">
              <a:off x="5214476" y="4453690"/>
              <a:ext cx="19685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A359A7B-898E-4453-9627-0115DC31CAF7}"/>
                </a:ext>
              </a:extLst>
            </p:cNvPr>
            <p:cNvSpPr/>
            <p:nvPr/>
          </p:nvSpPr>
          <p:spPr>
            <a:xfrm>
              <a:off x="5076371" y="3939180"/>
              <a:ext cx="127967" cy="132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F0E9DB7-CD7C-470C-9C7F-96515AEDA336}"/>
                </a:ext>
              </a:extLst>
            </p:cNvPr>
            <p:cNvSpPr/>
            <p:nvPr/>
          </p:nvSpPr>
          <p:spPr>
            <a:xfrm>
              <a:off x="5076371" y="4382552"/>
              <a:ext cx="127967" cy="132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367E9FC-C249-4155-B460-1AA992E96392}"/>
                </a:ext>
              </a:extLst>
            </p:cNvPr>
            <p:cNvSpPr/>
            <p:nvPr/>
          </p:nvSpPr>
          <p:spPr>
            <a:xfrm>
              <a:off x="7018281" y="3942900"/>
              <a:ext cx="127967" cy="132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C6146DB-C980-4890-8B93-B3A60DED17C2}"/>
                </a:ext>
              </a:extLst>
            </p:cNvPr>
            <p:cNvSpPr/>
            <p:nvPr/>
          </p:nvSpPr>
          <p:spPr>
            <a:xfrm>
              <a:off x="7023333" y="4367933"/>
              <a:ext cx="127967" cy="132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360CB2C-D5F6-4CF1-9A74-27B26E85979F}"/>
              </a:ext>
            </a:extLst>
          </p:cNvPr>
          <p:cNvGrpSpPr/>
          <p:nvPr/>
        </p:nvGrpSpPr>
        <p:grpSpPr>
          <a:xfrm>
            <a:off x="8580477" y="2082096"/>
            <a:ext cx="2697712" cy="1923084"/>
            <a:chOff x="1868079" y="4330193"/>
            <a:chExt cx="2697712" cy="192308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BC31449-B868-42F6-9312-D690734C5DF3}"/>
                </a:ext>
              </a:extLst>
            </p:cNvPr>
            <p:cNvGrpSpPr/>
            <p:nvPr/>
          </p:nvGrpSpPr>
          <p:grpSpPr>
            <a:xfrm>
              <a:off x="1868079" y="4330193"/>
              <a:ext cx="901832" cy="1904230"/>
              <a:chOff x="1743111" y="1681261"/>
              <a:chExt cx="2705493" cy="1904230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9578E60-E15A-4A82-8C46-CB842ECCAF61}"/>
                  </a:ext>
                </a:extLst>
              </p:cNvPr>
              <p:cNvSpPr/>
              <p:nvPr/>
            </p:nvSpPr>
            <p:spPr>
              <a:xfrm>
                <a:off x="1743111" y="1681261"/>
                <a:ext cx="901832" cy="1866522"/>
              </a:xfrm>
              <a:custGeom>
                <a:avLst/>
                <a:gdLst>
                  <a:gd name="connsiteX0" fmla="*/ 0 w 3648173"/>
                  <a:gd name="connsiteY0" fmla="*/ 923842 h 1866522"/>
                  <a:gd name="connsiteX1" fmla="*/ 923827 w 3648173"/>
                  <a:gd name="connsiteY1" fmla="*/ 15 h 1866522"/>
                  <a:gd name="connsiteX2" fmla="*/ 1828800 w 3648173"/>
                  <a:gd name="connsiteY2" fmla="*/ 942696 h 1866522"/>
                  <a:gd name="connsiteX3" fmla="*/ 2724346 w 3648173"/>
                  <a:gd name="connsiteY3" fmla="*/ 1866522 h 1866522"/>
                  <a:gd name="connsiteX4" fmla="*/ 3648173 w 3648173"/>
                  <a:gd name="connsiteY4" fmla="*/ 942696 h 186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8173" h="1866522">
                    <a:moveTo>
                      <a:pt x="0" y="923842"/>
                    </a:moveTo>
                    <a:cubicBezTo>
                      <a:pt x="309513" y="460357"/>
                      <a:pt x="619027" y="-3127"/>
                      <a:pt x="923827" y="15"/>
                    </a:cubicBezTo>
                    <a:cubicBezTo>
                      <a:pt x="1228627" y="3157"/>
                      <a:pt x="1828800" y="942696"/>
                      <a:pt x="1828800" y="942696"/>
                    </a:cubicBezTo>
                    <a:cubicBezTo>
                      <a:pt x="2128887" y="1253781"/>
                      <a:pt x="2421117" y="1866522"/>
                      <a:pt x="2724346" y="1866522"/>
                    </a:cubicBezTo>
                    <a:cubicBezTo>
                      <a:pt x="3027575" y="1866522"/>
                      <a:pt x="3514627" y="1164226"/>
                      <a:pt x="3648173" y="942696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8331CBEC-D1CA-48C3-A3C6-684CFCD85E1D}"/>
                  </a:ext>
                </a:extLst>
              </p:cNvPr>
              <p:cNvSpPr/>
              <p:nvPr/>
            </p:nvSpPr>
            <p:spPr>
              <a:xfrm>
                <a:off x="2644943" y="1700115"/>
                <a:ext cx="901832" cy="1866522"/>
              </a:xfrm>
              <a:custGeom>
                <a:avLst/>
                <a:gdLst>
                  <a:gd name="connsiteX0" fmla="*/ 0 w 3648173"/>
                  <a:gd name="connsiteY0" fmla="*/ 923842 h 1866522"/>
                  <a:gd name="connsiteX1" fmla="*/ 923827 w 3648173"/>
                  <a:gd name="connsiteY1" fmla="*/ 15 h 1866522"/>
                  <a:gd name="connsiteX2" fmla="*/ 1828800 w 3648173"/>
                  <a:gd name="connsiteY2" fmla="*/ 942696 h 1866522"/>
                  <a:gd name="connsiteX3" fmla="*/ 2724346 w 3648173"/>
                  <a:gd name="connsiteY3" fmla="*/ 1866522 h 1866522"/>
                  <a:gd name="connsiteX4" fmla="*/ 3648173 w 3648173"/>
                  <a:gd name="connsiteY4" fmla="*/ 942696 h 186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8173" h="1866522">
                    <a:moveTo>
                      <a:pt x="0" y="923842"/>
                    </a:moveTo>
                    <a:cubicBezTo>
                      <a:pt x="309513" y="460357"/>
                      <a:pt x="619027" y="-3127"/>
                      <a:pt x="923827" y="15"/>
                    </a:cubicBezTo>
                    <a:cubicBezTo>
                      <a:pt x="1228627" y="3157"/>
                      <a:pt x="1828800" y="942696"/>
                      <a:pt x="1828800" y="942696"/>
                    </a:cubicBezTo>
                    <a:cubicBezTo>
                      <a:pt x="2128887" y="1253781"/>
                      <a:pt x="2421117" y="1866522"/>
                      <a:pt x="2724346" y="1866522"/>
                    </a:cubicBezTo>
                    <a:cubicBezTo>
                      <a:pt x="3027575" y="1866522"/>
                      <a:pt x="3514627" y="1164226"/>
                      <a:pt x="3648173" y="942696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5D955E9-7797-4B79-8D2F-F5C8630CF0AF}"/>
                  </a:ext>
                </a:extLst>
              </p:cNvPr>
              <p:cNvSpPr/>
              <p:nvPr/>
            </p:nvSpPr>
            <p:spPr>
              <a:xfrm>
                <a:off x="3546772" y="1718969"/>
                <a:ext cx="901832" cy="1866522"/>
              </a:xfrm>
              <a:custGeom>
                <a:avLst/>
                <a:gdLst>
                  <a:gd name="connsiteX0" fmla="*/ 0 w 3648173"/>
                  <a:gd name="connsiteY0" fmla="*/ 923842 h 1866522"/>
                  <a:gd name="connsiteX1" fmla="*/ 923827 w 3648173"/>
                  <a:gd name="connsiteY1" fmla="*/ 15 h 1866522"/>
                  <a:gd name="connsiteX2" fmla="*/ 1828800 w 3648173"/>
                  <a:gd name="connsiteY2" fmla="*/ 942696 h 1866522"/>
                  <a:gd name="connsiteX3" fmla="*/ 2724346 w 3648173"/>
                  <a:gd name="connsiteY3" fmla="*/ 1866522 h 1866522"/>
                  <a:gd name="connsiteX4" fmla="*/ 3648173 w 3648173"/>
                  <a:gd name="connsiteY4" fmla="*/ 942696 h 1866522"/>
                  <a:gd name="connsiteX0" fmla="*/ 0 w 3912383"/>
                  <a:gd name="connsiteY0" fmla="*/ 923842 h 1866522"/>
                  <a:gd name="connsiteX1" fmla="*/ 923827 w 3912383"/>
                  <a:gd name="connsiteY1" fmla="*/ 15 h 1866522"/>
                  <a:gd name="connsiteX2" fmla="*/ 1828800 w 3912383"/>
                  <a:gd name="connsiteY2" fmla="*/ 942696 h 1866522"/>
                  <a:gd name="connsiteX3" fmla="*/ 2724346 w 3912383"/>
                  <a:gd name="connsiteY3" fmla="*/ 1866522 h 1866522"/>
                  <a:gd name="connsiteX4" fmla="*/ 3912383 w 3912383"/>
                  <a:gd name="connsiteY4" fmla="*/ 850168 h 1866522"/>
                  <a:gd name="connsiteX0" fmla="*/ 0 w 3648173"/>
                  <a:gd name="connsiteY0" fmla="*/ 923842 h 1866522"/>
                  <a:gd name="connsiteX1" fmla="*/ 923827 w 3648173"/>
                  <a:gd name="connsiteY1" fmla="*/ 15 h 1866522"/>
                  <a:gd name="connsiteX2" fmla="*/ 1828800 w 3648173"/>
                  <a:gd name="connsiteY2" fmla="*/ 942696 h 1866522"/>
                  <a:gd name="connsiteX3" fmla="*/ 2724346 w 3648173"/>
                  <a:gd name="connsiteY3" fmla="*/ 1866522 h 1866522"/>
                  <a:gd name="connsiteX4" fmla="*/ 3648173 w 3648173"/>
                  <a:gd name="connsiteY4" fmla="*/ 850168 h 186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8173" h="1866522">
                    <a:moveTo>
                      <a:pt x="0" y="923842"/>
                    </a:moveTo>
                    <a:cubicBezTo>
                      <a:pt x="309513" y="460357"/>
                      <a:pt x="619027" y="-3127"/>
                      <a:pt x="923827" y="15"/>
                    </a:cubicBezTo>
                    <a:cubicBezTo>
                      <a:pt x="1228627" y="3157"/>
                      <a:pt x="1828800" y="942696"/>
                      <a:pt x="1828800" y="942696"/>
                    </a:cubicBezTo>
                    <a:cubicBezTo>
                      <a:pt x="2128887" y="1253781"/>
                      <a:pt x="2421117" y="1866522"/>
                      <a:pt x="2724346" y="1866522"/>
                    </a:cubicBezTo>
                    <a:cubicBezTo>
                      <a:pt x="3027575" y="1866522"/>
                      <a:pt x="3514627" y="1071698"/>
                      <a:pt x="3648173" y="850168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4B0FFA5-146C-4E26-B77F-55EBFB9981D8}"/>
                </a:ext>
              </a:extLst>
            </p:cNvPr>
            <p:cNvGrpSpPr/>
            <p:nvPr/>
          </p:nvGrpSpPr>
          <p:grpSpPr>
            <a:xfrm>
              <a:off x="2766019" y="4330193"/>
              <a:ext cx="899494" cy="1904230"/>
              <a:chOff x="1715679" y="1681261"/>
              <a:chExt cx="2698479" cy="1904230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CEA2AEF8-604A-4377-AF41-323C492F2936}"/>
                  </a:ext>
                </a:extLst>
              </p:cNvPr>
              <p:cNvSpPr/>
              <p:nvPr/>
            </p:nvSpPr>
            <p:spPr>
              <a:xfrm>
                <a:off x="1715679" y="1681261"/>
                <a:ext cx="901831" cy="1866522"/>
              </a:xfrm>
              <a:custGeom>
                <a:avLst/>
                <a:gdLst>
                  <a:gd name="connsiteX0" fmla="*/ 0 w 3648173"/>
                  <a:gd name="connsiteY0" fmla="*/ 923842 h 1866522"/>
                  <a:gd name="connsiteX1" fmla="*/ 923827 w 3648173"/>
                  <a:gd name="connsiteY1" fmla="*/ 15 h 1866522"/>
                  <a:gd name="connsiteX2" fmla="*/ 1828800 w 3648173"/>
                  <a:gd name="connsiteY2" fmla="*/ 942696 h 1866522"/>
                  <a:gd name="connsiteX3" fmla="*/ 2724346 w 3648173"/>
                  <a:gd name="connsiteY3" fmla="*/ 1866522 h 1866522"/>
                  <a:gd name="connsiteX4" fmla="*/ 3648173 w 3648173"/>
                  <a:gd name="connsiteY4" fmla="*/ 942696 h 186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8173" h="1866522">
                    <a:moveTo>
                      <a:pt x="0" y="923842"/>
                    </a:moveTo>
                    <a:cubicBezTo>
                      <a:pt x="309513" y="460357"/>
                      <a:pt x="619027" y="-3127"/>
                      <a:pt x="923827" y="15"/>
                    </a:cubicBezTo>
                    <a:cubicBezTo>
                      <a:pt x="1228627" y="3157"/>
                      <a:pt x="1828800" y="942696"/>
                      <a:pt x="1828800" y="942696"/>
                    </a:cubicBezTo>
                    <a:cubicBezTo>
                      <a:pt x="2128887" y="1253781"/>
                      <a:pt x="2421117" y="1866522"/>
                      <a:pt x="2724346" y="1866522"/>
                    </a:cubicBezTo>
                    <a:cubicBezTo>
                      <a:pt x="3027575" y="1866522"/>
                      <a:pt x="3514627" y="1164226"/>
                      <a:pt x="3648173" y="942696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CC59FC2-A1E3-4852-A957-CEE234A08F98}"/>
                  </a:ext>
                </a:extLst>
              </p:cNvPr>
              <p:cNvSpPr/>
              <p:nvPr/>
            </p:nvSpPr>
            <p:spPr>
              <a:xfrm>
                <a:off x="2617510" y="1700115"/>
                <a:ext cx="901831" cy="1866522"/>
              </a:xfrm>
              <a:custGeom>
                <a:avLst/>
                <a:gdLst>
                  <a:gd name="connsiteX0" fmla="*/ 0 w 3648173"/>
                  <a:gd name="connsiteY0" fmla="*/ 923842 h 1866522"/>
                  <a:gd name="connsiteX1" fmla="*/ 923827 w 3648173"/>
                  <a:gd name="connsiteY1" fmla="*/ 15 h 1866522"/>
                  <a:gd name="connsiteX2" fmla="*/ 1828800 w 3648173"/>
                  <a:gd name="connsiteY2" fmla="*/ 942696 h 1866522"/>
                  <a:gd name="connsiteX3" fmla="*/ 2724346 w 3648173"/>
                  <a:gd name="connsiteY3" fmla="*/ 1866522 h 1866522"/>
                  <a:gd name="connsiteX4" fmla="*/ 3648173 w 3648173"/>
                  <a:gd name="connsiteY4" fmla="*/ 942696 h 186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8173" h="1866522">
                    <a:moveTo>
                      <a:pt x="0" y="923842"/>
                    </a:moveTo>
                    <a:cubicBezTo>
                      <a:pt x="309513" y="460357"/>
                      <a:pt x="619027" y="-3127"/>
                      <a:pt x="923827" y="15"/>
                    </a:cubicBezTo>
                    <a:cubicBezTo>
                      <a:pt x="1228627" y="3157"/>
                      <a:pt x="1828800" y="942696"/>
                      <a:pt x="1828800" y="942696"/>
                    </a:cubicBezTo>
                    <a:cubicBezTo>
                      <a:pt x="2128887" y="1253781"/>
                      <a:pt x="2421117" y="1866522"/>
                      <a:pt x="2724346" y="1866522"/>
                    </a:cubicBezTo>
                    <a:cubicBezTo>
                      <a:pt x="3027575" y="1866522"/>
                      <a:pt x="3514627" y="1164226"/>
                      <a:pt x="3648173" y="942696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4E35975-3A03-48D7-979D-B7AB15AF7D03}"/>
                  </a:ext>
                </a:extLst>
              </p:cNvPr>
              <p:cNvSpPr/>
              <p:nvPr/>
            </p:nvSpPr>
            <p:spPr>
              <a:xfrm>
                <a:off x="3519343" y="1718969"/>
                <a:ext cx="894815" cy="1866522"/>
              </a:xfrm>
              <a:custGeom>
                <a:avLst/>
                <a:gdLst>
                  <a:gd name="connsiteX0" fmla="*/ 0 w 3648173"/>
                  <a:gd name="connsiteY0" fmla="*/ 923842 h 1866522"/>
                  <a:gd name="connsiteX1" fmla="*/ 923827 w 3648173"/>
                  <a:gd name="connsiteY1" fmla="*/ 15 h 1866522"/>
                  <a:gd name="connsiteX2" fmla="*/ 1828800 w 3648173"/>
                  <a:gd name="connsiteY2" fmla="*/ 942696 h 1866522"/>
                  <a:gd name="connsiteX3" fmla="*/ 2724346 w 3648173"/>
                  <a:gd name="connsiteY3" fmla="*/ 1866522 h 1866522"/>
                  <a:gd name="connsiteX4" fmla="*/ 3648173 w 3648173"/>
                  <a:gd name="connsiteY4" fmla="*/ 942696 h 1866522"/>
                  <a:gd name="connsiteX0" fmla="*/ 0 w 3912395"/>
                  <a:gd name="connsiteY0" fmla="*/ 923842 h 1866522"/>
                  <a:gd name="connsiteX1" fmla="*/ 923827 w 3912395"/>
                  <a:gd name="connsiteY1" fmla="*/ 15 h 1866522"/>
                  <a:gd name="connsiteX2" fmla="*/ 1828800 w 3912395"/>
                  <a:gd name="connsiteY2" fmla="*/ 942696 h 1866522"/>
                  <a:gd name="connsiteX3" fmla="*/ 2724346 w 3912395"/>
                  <a:gd name="connsiteY3" fmla="*/ 1866522 h 1866522"/>
                  <a:gd name="connsiteX4" fmla="*/ 3912395 w 3912395"/>
                  <a:gd name="connsiteY4" fmla="*/ 899153 h 1866522"/>
                  <a:gd name="connsiteX0" fmla="*/ 0 w 3714241"/>
                  <a:gd name="connsiteY0" fmla="*/ 923842 h 1866522"/>
                  <a:gd name="connsiteX1" fmla="*/ 923827 w 3714241"/>
                  <a:gd name="connsiteY1" fmla="*/ 15 h 1866522"/>
                  <a:gd name="connsiteX2" fmla="*/ 1828800 w 3714241"/>
                  <a:gd name="connsiteY2" fmla="*/ 942696 h 1866522"/>
                  <a:gd name="connsiteX3" fmla="*/ 2724346 w 3714241"/>
                  <a:gd name="connsiteY3" fmla="*/ 1866522 h 1866522"/>
                  <a:gd name="connsiteX4" fmla="*/ 3714241 w 3714241"/>
                  <a:gd name="connsiteY4" fmla="*/ 844724 h 1866522"/>
                  <a:gd name="connsiteX0" fmla="*/ 0 w 3194802"/>
                  <a:gd name="connsiteY0" fmla="*/ 923842 h 1866522"/>
                  <a:gd name="connsiteX1" fmla="*/ 923827 w 3194802"/>
                  <a:gd name="connsiteY1" fmla="*/ 15 h 1866522"/>
                  <a:gd name="connsiteX2" fmla="*/ 1828800 w 3194802"/>
                  <a:gd name="connsiteY2" fmla="*/ 942696 h 1866522"/>
                  <a:gd name="connsiteX3" fmla="*/ 2724346 w 3194802"/>
                  <a:gd name="connsiteY3" fmla="*/ 1866522 h 1866522"/>
                  <a:gd name="connsiteX4" fmla="*/ 3194802 w 3194802"/>
                  <a:gd name="connsiteY4" fmla="*/ 1249395 h 1866522"/>
                  <a:gd name="connsiteX0" fmla="*/ 0 w 3619788"/>
                  <a:gd name="connsiteY0" fmla="*/ 923842 h 1866522"/>
                  <a:gd name="connsiteX1" fmla="*/ 923827 w 3619788"/>
                  <a:gd name="connsiteY1" fmla="*/ 15 h 1866522"/>
                  <a:gd name="connsiteX2" fmla="*/ 1828800 w 3619788"/>
                  <a:gd name="connsiteY2" fmla="*/ 942696 h 1866522"/>
                  <a:gd name="connsiteX3" fmla="*/ 2724346 w 3619788"/>
                  <a:gd name="connsiteY3" fmla="*/ 1866522 h 1866522"/>
                  <a:gd name="connsiteX4" fmla="*/ 3619788 w 3619788"/>
                  <a:gd name="connsiteY4" fmla="*/ 868071 h 186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9788" h="1866522">
                    <a:moveTo>
                      <a:pt x="0" y="923842"/>
                    </a:moveTo>
                    <a:cubicBezTo>
                      <a:pt x="309513" y="460357"/>
                      <a:pt x="619027" y="-3127"/>
                      <a:pt x="923827" y="15"/>
                    </a:cubicBezTo>
                    <a:cubicBezTo>
                      <a:pt x="1228627" y="3157"/>
                      <a:pt x="1828800" y="942696"/>
                      <a:pt x="1828800" y="942696"/>
                    </a:cubicBezTo>
                    <a:cubicBezTo>
                      <a:pt x="2128887" y="1253781"/>
                      <a:pt x="2421117" y="1866522"/>
                      <a:pt x="2724346" y="1866522"/>
                    </a:cubicBezTo>
                    <a:cubicBezTo>
                      <a:pt x="3027575" y="1866522"/>
                      <a:pt x="3486242" y="1089601"/>
                      <a:pt x="3619788" y="868071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B34951-5DEC-4671-A024-CA459D173A43}"/>
                </a:ext>
              </a:extLst>
            </p:cNvPr>
            <p:cNvGrpSpPr/>
            <p:nvPr/>
          </p:nvGrpSpPr>
          <p:grpSpPr>
            <a:xfrm>
              <a:off x="3663959" y="4349047"/>
              <a:ext cx="901832" cy="1904230"/>
              <a:chOff x="1715679" y="1681261"/>
              <a:chExt cx="2705493" cy="1904230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29D4D1C-CC2C-4B28-B387-FCA42A4E1FD2}"/>
                  </a:ext>
                </a:extLst>
              </p:cNvPr>
              <p:cNvSpPr/>
              <p:nvPr/>
            </p:nvSpPr>
            <p:spPr>
              <a:xfrm>
                <a:off x="1715679" y="1681261"/>
                <a:ext cx="901831" cy="1866522"/>
              </a:xfrm>
              <a:custGeom>
                <a:avLst/>
                <a:gdLst>
                  <a:gd name="connsiteX0" fmla="*/ 0 w 3648173"/>
                  <a:gd name="connsiteY0" fmla="*/ 923842 h 1866522"/>
                  <a:gd name="connsiteX1" fmla="*/ 923827 w 3648173"/>
                  <a:gd name="connsiteY1" fmla="*/ 15 h 1866522"/>
                  <a:gd name="connsiteX2" fmla="*/ 1828800 w 3648173"/>
                  <a:gd name="connsiteY2" fmla="*/ 942696 h 1866522"/>
                  <a:gd name="connsiteX3" fmla="*/ 2724346 w 3648173"/>
                  <a:gd name="connsiteY3" fmla="*/ 1866522 h 1866522"/>
                  <a:gd name="connsiteX4" fmla="*/ 3648173 w 3648173"/>
                  <a:gd name="connsiteY4" fmla="*/ 942696 h 186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8173" h="1866522">
                    <a:moveTo>
                      <a:pt x="0" y="923842"/>
                    </a:moveTo>
                    <a:cubicBezTo>
                      <a:pt x="309513" y="460357"/>
                      <a:pt x="619027" y="-3127"/>
                      <a:pt x="923827" y="15"/>
                    </a:cubicBezTo>
                    <a:cubicBezTo>
                      <a:pt x="1228627" y="3157"/>
                      <a:pt x="1828800" y="942696"/>
                      <a:pt x="1828800" y="942696"/>
                    </a:cubicBezTo>
                    <a:cubicBezTo>
                      <a:pt x="2128887" y="1253781"/>
                      <a:pt x="2421117" y="1866522"/>
                      <a:pt x="2724346" y="1866522"/>
                    </a:cubicBezTo>
                    <a:cubicBezTo>
                      <a:pt x="3027575" y="1866522"/>
                      <a:pt x="3514627" y="1164226"/>
                      <a:pt x="3648173" y="942696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A2218165-24AC-4332-91FB-4DC663086217}"/>
                  </a:ext>
                </a:extLst>
              </p:cNvPr>
              <p:cNvSpPr/>
              <p:nvPr/>
            </p:nvSpPr>
            <p:spPr>
              <a:xfrm>
                <a:off x="2617510" y="1700115"/>
                <a:ext cx="901831" cy="1866522"/>
              </a:xfrm>
              <a:custGeom>
                <a:avLst/>
                <a:gdLst>
                  <a:gd name="connsiteX0" fmla="*/ 0 w 3648173"/>
                  <a:gd name="connsiteY0" fmla="*/ 923842 h 1866522"/>
                  <a:gd name="connsiteX1" fmla="*/ 923827 w 3648173"/>
                  <a:gd name="connsiteY1" fmla="*/ 15 h 1866522"/>
                  <a:gd name="connsiteX2" fmla="*/ 1828800 w 3648173"/>
                  <a:gd name="connsiteY2" fmla="*/ 942696 h 1866522"/>
                  <a:gd name="connsiteX3" fmla="*/ 2724346 w 3648173"/>
                  <a:gd name="connsiteY3" fmla="*/ 1866522 h 1866522"/>
                  <a:gd name="connsiteX4" fmla="*/ 3648173 w 3648173"/>
                  <a:gd name="connsiteY4" fmla="*/ 942696 h 186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8173" h="1866522">
                    <a:moveTo>
                      <a:pt x="0" y="923842"/>
                    </a:moveTo>
                    <a:cubicBezTo>
                      <a:pt x="309513" y="460357"/>
                      <a:pt x="619027" y="-3127"/>
                      <a:pt x="923827" y="15"/>
                    </a:cubicBezTo>
                    <a:cubicBezTo>
                      <a:pt x="1228627" y="3157"/>
                      <a:pt x="1828800" y="942696"/>
                      <a:pt x="1828800" y="942696"/>
                    </a:cubicBezTo>
                    <a:cubicBezTo>
                      <a:pt x="2128887" y="1253781"/>
                      <a:pt x="2421117" y="1866522"/>
                      <a:pt x="2724346" y="1866522"/>
                    </a:cubicBezTo>
                    <a:cubicBezTo>
                      <a:pt x="3027575" y="1866522"/>
                      <a:pt x="3514627" y="1164226"/>
                      <a:pt x="3648173" y="942696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8386023-939C-4D3C-8310-0CCFF09D4F22}"/>
                  </a:ext>
                </a:extLst>
              </p:cNvPr>
              <p:cNvSpPr/>
              <p:nvPr/>
            </p:nvSpPr>
            <p:spPr>
              <a:xfrm>
                <a:off x="3519341" y="1718969"/>
                <a:ext cx="901831" cy="1866522"/>
              </a:xfrm>
              <a:custGeom>
                <a:avLst/>
                <a:gdLst>
                  <a:gd name="connsiteX0" fmla="*/ 0 w 3648173"/>
                  <a:gd name="connsiteY0" fmla="*/ 923842 h 1866522"/>
                  <a:gd name="connsiteX1" fmla="*/ 923827 w 3648173"/>
                  <a:gd name="connsiteY1" fmla="*/ 15 h 1866522"/>
                  <a:gd name="connsiteX2" fmla="*/ 1828800 w 3648173"/>
                  <a:gd name="connsiteY2" fmla="*/ 942696 h 1866522"/>
                  <a:gd name="connsiteX3" fmla="*/ 2724346 w 3648173"/>
                  <a:gd name="connsiteY3" fmla="*/ 1866522 h 1866522"/>
                  <a:gd name="connsiteX4" fmla="*/ 3648173 w 3648173"/>
                  <a:gd name="connsiteY4" fmla="*/ 942696 h 186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8173" h="1866522">
                    <a:moveTo>
                      <a:pt x="0" y="923842"/>
                    </a:moveTo>
                    <a:cubicBezTo>
                      <a:pt x="309513" y="460357"/>
                      <a:pt x="619027" y="-3127"/>
                      <a:pt x="923827" y="15"/>
                    </a:cubicBezTo>
                    <a:cubicBezTo>
                      <a:pt x="1228627" y="3157"/>
                      <a:pt x="1828800" y="942696"/>
                      <a:pt x="1828800" y="942696"/>
                    </a:cubicBezTo>
                    <a:cubicBezTo>
                      <a:pt x="2128887" y="1253781"/>
                      <a:pt x="2421117" y="1866522"/>
                      <a:pt x="2724346" y="1866522"/>
                    </a:cubicBezTo>
                    <a:cubicBezTo>
                      <a:pt x="3027575" y="1866522"/>
                      <a:pt x="3514627" y="1164226"/>
                      <a:pt x="3648173" y="942696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36DFD32E-6AB8-4555-8DC3-859A360C1A9C}"/>
              </a:ext>
            </a:extLst>
          </p:cNvPr>
          <p:cNvSpPr txBox="1"/>
          <p:nvPr/>
        </p:nvSpPr>
        <p:spPr>
          <a:xfrm>
            <a:off x="204470" y="3012350"/>
            <a:ext cx="1184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Low</a:t>
            </a:r>
          </a:p>
          <a:p>
            <a:pPr algn="r"/>
            <a:r>
              <a:rPr lang="en-US" b="1" dirty="0"/>
              <a:t>Frequency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D8BBAD-8342-48BE-9142-182BE6B5412F}"/>
              </a:ext>
            </a:extLst>
          </p:cNvPr>
          <p:cNvSpPr txBox="1"/>
          <p:nvPr/>
        </p:nvSpPr>
        <p:spPr>
          <a:xfrm>
            <a:off x="83456" y="5540696"/>
            <a:ext cx="1169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High</a:t>
            </a:r>
          </a:p>
          <a:p>
            <a:pPr algn="r"/>
            <a:r>
              <a:rPr lang="en-US" b="1" dirty="0"/>
              <a:t>Frequency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8B9012-1C28-4187-8F9D-DD75D1582B00}"/>
              </a:ext>
            </a:extLst>
          </p:cNvPr>
          <p:cNvSpPr txBox="1"/>
          <p:nvPr/>
        </p:nvSpPr>
        <p:spPr>
          <a:xfrm>
            <a:off x="7538133" y="2988549"/>
            <a:ext cx="1169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High</a:t>
            </a:r>
          </a:p>
          <a:p>
            <a:pPr algn="r"/>
            <a:r>
              <a:rPr lang="en-US" b="1" dirty="0"/>
              <a:t>Frequency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4BFC9517-1F5F-4C91-AC85-8C89823A84A9}"/>
              </a:ext>
            </a:extLst>
          </p:cNvPr>
          <p:cNvSpPr/>
          <p:nvPr/>
        </p:nvSpPr>
        <p:spPr>
          <a:xfrm>
            <a:off x="7373486" y="3843235"/>
            <a:ext cx="893455" cy="7420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A20D48-FC63-4E42-B2AB-33845BF7E269}"/>
              </a:ext>
            </a:extLst>
          </p:cNvPr>
          <p:cNvGrpSpPr/>
          <p:nvPr/>
        </p:nvGrpSpPr>
        <p:grpSpPr>
          <a:xfrm>
            <a:off x="8204309" y="4448552"/>
            <a:ext cx="3149491" cy="2121249"/>
            <a:chOff x="8204309" y="4448552"/>
            <a:chExt cx="3149491" cy="212124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292E98-BDF9-4879-B0E0-DBC0791F5132}"/>
                </a:ext>
              </a:extLst>
            </p:cNvPr>
            <p:cNvCxnSpPr>
              <a:cxnSpLocks/>
            </p:cNvCxnSpPr>
            <p:nvPr/>
          </p:nvCxnSpPr>
          <p:spPr>
            <a:xfrm>
              <a:off x="8708065" y="4448552"/>
              <a:ext cx="0" cy="18059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A972DF-47FB-4E9A-9B40-A1D4EF5558AD}"/>
                </a:ext>
              </a:extLst>
            </p:cNvPr>
            <p:cNvCxnSpPr/>
            <p:nvPr/>
          </p:nvCxnSpPr>
          <p:spPr>
            <a:xfrm flipH="1">
              <a:off x="8580477" y="6159595"/>
              <a:ext cx="27733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8837B4-06A1-4602-BBC3-A820E8EAB7D5}"/>
                </a:ext>
              </a:extLst>
            </p:cNvPr>
            <p:cNvSpPr txBox="1"/>
            <p:nvPr/>
          </p:nvSpPr>
          <p:spPr>
            <a:xfrm>
              <a:off x="9203948" y="6169691"/>
              <a:ext cx="18647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Frequency (Hz)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4F81D1D-5F3C-4310-9FCE-76F67E25819D}"/>
                </a:ext>
              </a:extLst>
            </p:cNvPr>
            <p:cNvSpPr txBox="1"/>
            <p:nvPr/>
          </p:nvSpPr>
          <p:spPr>
            <a:xfrm rot="16200000">
              <a:off x="7734904" y="5191703"/>
              <a:ext cx="13389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Gain (dB)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58B0E03-D9F7-4EAD-B902-A2437F8172D4}"/>
                </a:ext>
              </a:extLst>
            </p:cNvPr>
            <p:cNvSpPr/>
            <p:nvPr/>
          </p:nvSpPr>
          <p:spPr>
            <a:xfrm>
              <a:off x="9409181" y="4613693"/>
              <a:ext cx="1859858" cy="1536192"/>
            </a:xfrm>
            <a:custGeom>
              <a:avLst/>
              <a:gdLst>
                <a:gd name="connsiteX0" fmla="*/ 0 w 2441448"/>
                <a:gd name="connsiteY0" fmla="*/ 1536192 h 1536192"/>
                <a:gd name="connsiteX1" fmla="*/ 1225296 w 2441448"/>
                <a:gd name="connsiteY1" fmla="*/ 219456 h 1536192"/>
                <a:gd name="connsiteX2" fmla="*/ 2441448 w 2441448"/>
                <a:gd name="connsiteY2" fmla="*/ 0 h 153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448" h="1536192">
                  <a:moveTo>
                    <a:pt x="0" y="1536192"/>
                  </a:moveTo>
                  <a:cubicBezTo>
                    <a:pt x="409194" y="1005840"/>
                    <a:pt x="818388" y="475488"/>
                    <a:pt x="1225296" y="219456"/>
                  </a:cubicBezTo>
                  <a:cubicBezTo>
                    <a:pt x="1632204" y="-36576"/>
                    <a:pt x="2255520" y="41148"/>
                    <a:pt x="244144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1FD7DD0-48CA-47FE-B747-DA63500526DD}"/>
                </a:ext>
              </a:extLst>
            </p:cNvPr>
            <p:cNvSpPr txBox="1"/>
            <p:nvPr/>
          </p:nvSpPr>
          <p:spPr>
            <a:xfrm>
              <a:off x="10228775" y="5400168"/>
              <a:ext cx="911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Passed</a:t>
              </a:r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D612522-57A1-431F-8EF3-CE479620F463}"/>
              </a:ext>
            </a:extLst>
          </p:cNvPr>
          <p:cNvCxnSpPr>
            <a:cxnSpLocks/>
          </p:cNvCxnSpPr>
          <p:nvPr/>
        </p:nvCxnSpPr>
        <p:spPr>
          <a:xfrm flipV="1">
            <a:off x="10228775" y="4446868"/>
            <a:ext cx="0" cy="182937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3DD815E-0BE0-4727-9972-90AF7CDBFB6A}"/>
              </a:ext>
            </a:extLst>
          </p:cNvPr>
          <p:cNvCxnSpPr>
            <a:cxnSpLocks/>
          </p:cNvCxnSpPr>
          <p:nvPr/>
        </p:nvCxnSpPr>
        <p:spPr>
          <a:xfrm>
            <a:off x="8041064" y="4930514"/>
            <a:ext cx="2459949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D8AD6C6-26C5-4B5F-BFF5-D19A8679D3E9}"/>
              </a:ext>
            </a:extLst>
          </p:cNvPr>
          <p:cNvSpPr txBox="1"/>
          <p:nvPr/>
        </p:nvSpPr>
        <p:spPr>
          <a:xfrm>
            <a:off x="6761439" y="4728987"/>
            <a:ext cx="160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Gain = -3 dB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2F2F6FD-025A-408C-BAB1-62C1BFA1C70C}"/>
                  </a:ext>
                </a:extLst>
              </p:cNvPr>
              <p:cNvSpPr txBox="1"/>
              <p:nvPr/>
            </p:nvSpPr>
            <p:spPr>
              <a:xfrm>
                <a:off x="9275459" y="4107742"/>
                <a:ext cx="2864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highlight>
                      <a:srgbClr val="00FFFF"/>
                    </a:highlight>
                  </a:rPr>
                  <a:t>Cutoff frequency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b="1" dirty="0">
                    <a:highlight>
                      <a:srgbClr val="00FFFF"/>
                    </a:highlight>
                  </a:rPr>
                  <a:t>) (Hz)</a:t>
                </a: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2F2F6FD-025A-408C-BAB1-62C1BFA1C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459" y="4107742"/>
                <a:ext cx="2864372" cy="369332"/>
              </a:xfrm>
              <a:prstGeom prst="rect">
                <a:avLst/>
              </a:prstGeom>
              <a:blipFill>
                <a:blip r:embed="rId2"/>
                <a:stretch>
                  <a:fillRect l="-191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CDADDAB2-8CEA-4456-B40E-C43085694474}"/>
              </a:ext>
            </a:extLst>
          </p:cNvPr>
          <p:cNvSpPr txBox="1"/>
          <p:nvPr/>
        </p:nvSpPr>
        <p:spPr>
          <a:xfrm>
            <a:off x="197338" y="974384"/>
            <a:ext cx="11797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/>
              <a:t>HPF</a:t>
            </a:r>
            <a:r>
              <a:rPr lang="en-US" sz="2000" dirty="0"/>
              <a:t> </a:t>
            </a:r>
            <a:r>
              <a:rPr lang="en-US" sz="2000" b="1" dirty="0"/>
              <a:t>passes</a:t>
            </a:r>
            <a:r>
              <a:rPr lang="en-US" sz="2000" dirty="0"/>
              <a:t> </a:t>
            </a:r>
            <a:r>
              <a:rPr lang="en-US" sz="2000" b="1" dirty="0"/>
              <a:t>high-frequency</a:t>
            </a:r>
            <a:r>
              <a:rPr lang="en-US" sz="2000" dirty="0"/>
              <a:t> components but </a:t>
            </a:r>
            <a:r>
              <a:rPr lang="en-US" sz="2000" b="1" dirty="0"/>
              <a:t>blocks</a:t>
            </a:r>
            <a:r>
              <a:rPr lang="en-US" sz="2000" dirty="0"/>
              <a:t> </a:t>
            </a:r>
            <a:r>
              <a:rPr lang="en-US" sz="2000" b="1" dirty="0"/>
              <a:t>low-frequency</a:t>
            </a:r>
            <a:r>
              <a:rPr lang="en-US" sz="2000" dirty="0"/>
              <a:t> components of the input signal.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165E63F-DD38-4245-9DFF-3BAB6815B7BD}"/>
                  </a:ext>
                </a:extLst>
              </p:cNvPr>
              <p:cNvSpPr txBox="1"/>
              <p:nvPr/>
            </p:nvSpPr>
            <p:spPr>
              <a:xfrm>
                <a:off x="4503868" y="3458626"/>
                <a:ext cx="8487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𝐈𝐍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165E63F-DD38-4245-9DFF-3BAB6815B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868" y="3458626"/>
                <a:ext cx="848759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AABCC8F-67A0-4207-BDE8-833EF76B1E24}"/>
                  </a:ext>
                </a:extLst>
              </p:cNvPr>
              <p:cNvSpPr txBox="1"/>
              <p:nvPr/>
            </p:nvSpPr>
            <p:spPr>
              <a:xfrm>
                <a:off x="6721868" y="3517199"/>
                <a:ext cx="8487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𝐎𝐔𝐓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AABCC8F-67A0-4207-BDE8-833EF76B1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868" y="3517199"/>
                <a:ext cx="84875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ED8E4E4D-F266-4390-909C-4F6756630A92}"/>
              </a:ext>
            </a:extLst>
          </p:cNvPr>
          <p:cNvSpPr txBox="1"/>
          <p:nvPr/>
        </p:nvSpPr>
        <p:spPr>
          <a:xfrm>
            <a:off x="8696754" y="5017634"/>
            <a:ext cx="132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Attenuated</a:t>
            </a:r>
          </a:p>
        </p:txBody>
      </p:sp>
    </p:spTree>
    <p:extLst>
      <p:ext uri="{BB962C8B-B14F-4D97-AF65-F5344CB8AC3E}">
        <p14:creationId xmlns:p14="http://schemas.microsoft.com/office/powerpoint/2010/main" val="319235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AFD1-FC6C-4735-A7F3-C3FAE53F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High Pass Filter (HPF) (cont.)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5AC6-9A00-43DC-B151-9EE614A3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22543EC8-A0C1-4FA2-927B-92BCA2782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2"/>
          <a:stretch/>
        </p:blipFill>
        <p:spPr>
          <a:xfrm>
            <a:off x="1698707" y="2022910"/>
            <a:ext cx="9583498" cy="400065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320D85-830E-42EA-B28C-50493EC58D5B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122448" y="2770825"/>
            <a:ext cx="2387142" cy="9367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7650D5-EA9C-4C3E-8D3A-34628B914334}"/>
              </a:ext>
            </a:extLst>
          </p:cNvPr>
          <p:cNvCxnSpPr>
            <a:cxnSpLocks/>
          </p:cNvCxnSpPr>
          <p:nvPr/>
        </p:nvCxnSpPr>
        <p:spPr>
          <a:xfrm flipH="1">
            <a:off x="4509588" y="2760776"/>
            <a:ext cx="1" cy="3639368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5C1A47-F009-4D83-B9E4-CBF1B3A3C080}"/>
              </a:ext>
            </a:extLst>
          </p:cNvPr>
          <p:cNvSpPr txBox="1"/>
          <p:nvPr/>
        </p:nvSpPr>
        <p:spPr>
          <a:xfrm>
            <a:off x="377079" y="2549359"/>
            <a:ext cx="174536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Gain = -3 dB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5F7C51-83BC-4E0A-AF86-92934CC24F1A}"/>
                  </a:ext>
                </a:extLst>
              </p:cNvPr>
              <p:cNvSpPr txBox="1"/>
              <p:nvPr/>
            </p:nvSpPr>
            <p:spPr>
              <a:xfrm>
                <a:off x="2894895" y="6377481"/>
                <a:ext cx="3229386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Frequency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 = ~ 154 Hz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5F7C51-83BC-4E0A-AF86-92934CC24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895" y="6377481"/>
                <a:ext cx="3229386" cy="461665"/>
              </a:xfrm>
              <a:prstGeom prst="rect">
                <a:avLst/>
              </a:prstGeom>
              <a:blipFill>
                <a:blip r:embed="rId3"/>
                <a:stretch>
                  <a:fillRect l="-2820" t="-8974" b="-2692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47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728</Words>
  <Application>Microsoft Office PowerPoint</Application>
  <PresentationFormat>Widescreen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Lab 5: Basic Filters and Frequency Response </vt:lpstr>
      <vt:lpstr>PowerPoint Presentation</vt:lpstr>
      <vt:lpstr>Background</vt:lpstr>
      <vt:lpstr>Background (cont.)</vt:lpstr>
      <vt:lpstr>Low Pass Filter (LPF)</vt:lpstr>
      <vt:lpstr>Low Pass Filter (LPF) (cont.)</vt:lpstr>
      <vt:lpstr>Low Pass Filter (LPF) (cont.)</vt:lpstr>
      <vt:lpstr>High Pass Filter (HPF)</vt:lpstr>
      <vt:lpstr>High Pass Filter (HPF) (cont.)</vt:lpstr>
      <vt:lpstr>High Pass Filter (HPF) (cont.)</vt:lpstr>
      <vt:lpstr>Cutoff Frequency (f_c)</vt:lpstr>
      <vt:lpstr>Calculations for LPF</vt:lpstr>
      <vt:lpstr>Calculations for HPF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3: Op-Amp Integrator and Differentiator Circuits</dc:title>
  <dc:creator>Jonathan Waters</dc:creator>
  <cp:lastModifiedBy>Jonathan Waters</cp:lastModifiedBy>
  <cp:revision>155</cp:revision>
  <dcterms:created xsi:type="dcterms:W3CDTF">2021-02-02T15:45:15Z</dcterms:created>
  <dcterms:modified xsi:type="dcterms:W3CDTF">2021-02-17T03:58:40Z</dcterms:modified>
</cp:coreProperties>
</file>