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sldIdLst>
    <p:sldId id="257" r:id="rId2"/>
    <p:sldId id="258" r:id="rId3"/>
    <p:sldId id="262" r:id="rId4"/>
    <p:sldId id="274" r:id="rId5"/>
    <p:sldId id="278" r:id="rId6"/>
    <p:sldId id="266" r:id="rId7"/>
    <p:sldId id="275" r:id="rId8"/>
    <p:sldId id="265" r:id="rId9"/>
    <p:sldId id="276" r:id="rId10"/>
    <p:sldId id="277" r:id="rId11"/>
    <p:sldId id="261"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14" autoAdjust="0"/>
    <p:restoredTop sz="94660"/>
  </p:normalViewPr>
  <p:slideViewPr>
    <p:cSldViewPr snapToGrid="0">
      <p:cViewPr varScale="1">
        <p:scale>
          <a:sx n="58" d="100"/>
          <a:sy n="58" d="100"/>
        </p:scale>
        <p:origin x="483" y="31"/>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jnwjo\Documents\EE316(08)\Lab%20Template%20and%20Results\EE316%20Lab%209%20and%2010%20Result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spc="0" baseline="0">
                <a:solidFill>
                  <a:schemeClr val="tx1">
                    <a:lumMod val="65000"/>
                    <a:lumOff val="35000"/>
                  </a:schemeClr>
                </a:solidFill>
                <a:latin typeface="+mn-lt"/>
                <a:ea typeface="+mn-ea"/>
                <a:cs typeface="+mn-cs"/>
              </a:defRPr>
            </a:pPr>
            <a:r>
              <a:rPr lang="en-US" sz="2000" b="1"/>
              <a:t>Gain</a:t>
            </a:r>
            <a:r>
              <a:rPr lang="en-US" sz="2000" b="1" baseline="0"/>
              <a:t> vs. Frequency</a:t>
            </a:r>
            <a:endParaRPr lang="en-US" sz="2000" b="1"/>
          </a:p>
        </c:rich>
      </c:tx>
      <c:overlay val="0"/>
      <c:spPr>
        <a:noFill/>
        <a:ln>
          <a:noFill/>
        </a:ln>
        <a:effectLst/>
      </c:spPr>
      <c:txPr>
        <a:bodyPr rot="0" spcFirstLastPara="1" vertOverflow="ellipsis" vert="horz" wrap="square" anchor="ctr" anchorCtr="1"/>
        <a:lstStyle/>
        <a:p>
          <a:pPr>
            <a:defRPr sz="2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'Table 10.1'!$A$3:$A$24</c:f>
              <c:numCache>
                <c:formatCode>General</c:formatCode>
                <c:ptCount val="22"/>
                <c:pt idx="0">
                  <c:v>30</c:v>
                </c:pt>
                <c:pt idx="1">
                  <c:v>45</c:v>
                </c:pt>
                <c:pt idx="2">
                  <c:v>60</c:v>
                </c:pt>
                <c:pt idx="3">
                  <c:v>100</c:v>
                </c:pt>
                <c:pt idx="4">
                  <c:v>200</c:v>
                </c:pt>
                <c:pt idx="5">
                  <c:v>500</c:v>
                </c:pt>
                <c:pt idx="6">
                  <c:v>1000</c:v>
                </c:pt>
                <c:pt idx="7">
                  <c:v>10000</c:v>
                </c:pt>
                <c:pt idx="8">
                  <c:v>100000</c:v>
                </c:pt>
                <c:pt idx="9">
                  <c:v>500000</c:v>
                </c:pt>
                <c:pt idx="10">
                  <c:v>1000000</c:v>
                </c:pt>
                <c:pt idx="11">
                  <c:v>1500000</c:v>
                </c:pt>
                <c:pt idx="12">
                  <c:v>2000000</c:v>
                </c:pt>
                <c:pt idx="13">
                  <c:v>3000000</c:v>
                </c:pt>
                <c:pt idx="14">
                  <c:v>4000000</c:v>
                </c:pt>
                <c:pt idx="15">
                  <c:v>5000000</c:v>
                </c:pt>
                <c:pt idx="16">
                  <c:v>7000000</c:v>
                </c:pt>
                <c:pt idx="17">
                  <c:v>10000000</c:v>
                </c:pt>
                <c:pt idx="18">
                  <c:v>11000000</c:v>
                </c:pt>
                <c:pt idx="19">
                  <c:v>12000000</c:v>
                </c:pt>
                <c:pt idx="20">
                  <c:v>15000000</c:v>
                </c:pt>
                <c:pt idx="21">
                  <c:v>16000000</c:v>
                </c:pt>
              </c:numCache>
            </c:numRef>
          </c:xVal>
          <c:yVal>
            <c:numRef>
              <c:f>'Table 10.1'!$C$3:$C$24</c:f>
              <c:numCache>
                <c:formatCode>0.00</c:formatCode>
                <c:ptCount val="22"/>
                <c:pt idx="0">
                  <c:v>11.886699999999999</c:v>
                </c:pt>
                <c:pt idx="1">
                  <c:v>13.853999999999999</c:v>
                </c:pt>
                <c:pt idx="2">
                  <c:v>14.97</c:v>
                </c:pt>
                <c:pt idx="3">
                  <c:v>16.151</c:v>
                </c:pt>
                <c:pt idx="4">
                  <c:v>16.8</c:v>
                </c:pt>
                <c:pt idx="5">
                  <c:v>16.998999999999999</c:v>
                </c:pt>
                <c:pt idx="6">
                  <c:v>17.036000000000001</c:v>
                </c:pt>
                <c:pt idx="7">
                  <c:v>17.047000000000001</c:v>
                </c:pt>
                <c:pt idx="8">
                  <c:v>17.047000000000001</c:v>
                </c:pt>
                <c:pt idx="9">
                  <c:v>17.039000000000001</c:v>
                </c:pt>
                <c:pt idx="10">
                  <c:v>17.016999999999999</c:v>
                </c:pt>
                <c:pt idx="11">
                  <c:v>16.963999999999999</c:v>
                </c:pt>
                <c:pt idx="12">
                  <c:v>16.946000000000002</c:v>
                </c:pt>
                <c:pt idx="13">
                  <c:v>16.713999999999999</c:v>
                </c:pt>
                <c:pt idx="14">
                  <c:v>16.558</c:v>
                </c:pt>
                <c:pt idx="15">
                  <c:v>16.329999999999998</c:v>
                </c:pt>
                <c:pt idx="16">
                  <c:v>15.586</c:v>
                </c:pt>
                <c:pt idx="17">
                  <c:v>14.669</c:v>
                </c:pt>
                <c:pt idx="18">
                  <c:v>14.284000000000001</c:v>
                </c:pt>
                <c:pt idx="19">
                  <c:v>13.856</c:v>
                </c:pt>
                <c:pt idx="20">
                  <c:v>12.626899999999999</c:v>
                </c:pt>
                <c:pt idx="21">
                  <c:v>12.2967</c:v>
                </c:pt>
              </c:numCache>
            </c:numRef>
          </c:yVal>
          <c:smooth val="1"/>
          <c:extLst>
            <c:ext xmlns:c16="http://schemas.microsoft.com/office/drawing/2014/chart" uri="{C3380CC4-5D6E-409C-BE32-E72D297353CC}">
              <c16:uniqueId val="{00000000-DE29-4AF4-B150-B33B4221FE6F}"/>
            </c:ext>
          </c:extLst>
        </c:ser>
        <c:dLbls>
          <c:showLegendKey val="0"/>
          <c:showVal val="0"/>
          <c:showCatName val="0"/>
          <c:showSerName val="0"/>
          <c:showPercent val="0"/>
          <c:showBubbleSize val="0"/>
        </c:dLbls>
        <c:axId val="1219026320"/>
        <c:axId val="1219020912"/>
      </c:scatterChart>
      <c:valAx>
        <c:axId val="1219026320"/>
        <c:scaling>
          <c:logBase val="10"/>
          <c:orientation val="minMax"/>
          <c:min val="10"/>
        </c:scaling>
        <c:delete val="1"/>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sz="1600" b="1" dirty="0"/>
                  <a:t>Frequency (Hz) </a:t>
                </a:r>
                <a:r>
                  <a:rPr lang="en-US" sz="1600" b="1" dirty="0">
                    <a:solidFill>
                      <a:srgbClr val="FF0000"/>
                    </a:solidFill>
                  </a:rPr>
                  <a:t>(Log Scale)</a:t>
                </a:r>
              </a:p>
            </c:rich>
          </c:tx>
          <c:layout>
            <c:manualLayout>
              <c:xMode val="edge"/>
              <c:yMode val="edge"/>
              <c:x val="0.34170210592979089"/>
              <c:y val="0.90951440103319725"/>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numFmt formatCode="0.E+00" sourceLinked="0"/>
        <c:majorTickMark val="none"/>
        <c:minorTickMark val="none"/>
        <c:tickLblPos val="nextTo"/>
        <c:crossAx val="1219020912"/>
        <c:crosses val="autoZero"/>
        <c:crossBetween val="midCat"/>
      </c:valAx>
      <c:valAx>
        <c:axId val="1219020912"/>
        <c:scaling>
          <c:orientation val="minMax"/>
          <c:min val="11"/>
        </c:scaling>
        <c:delete val="1"/>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sz="1600" b="1"/>
                  <a:t>Gain (dB)</a:t>
                </a:r>
              </a:p>
            </c:rich>
          </c:tx>
          <c:layout>
            <c:manualLayout>
              <c:xMode val="edge"/>
              <c:yMode val="edge"/>
              <c:x val="2.020328320851045E-3"/>
              <c:y val="0.40302563093060534"/>
            </c:manualLayout>
          </c:layout>
          <c:overlay val="0"/>
          <c:spPr>
            <a:noFill/>
            <a:ln>
              <a:noFill/>
            </a:ln>
            <a:effectLst/>
          </c:spPr>
          <c:txPr>
            <a:bodyPr rot="-54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crossAx val="121902632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31T00:18:02.625"/>
    </inkml:context>
    <inkml:brush xml:id="br0">
      <inkml:brushProperty name="width" value="0.1" units="cm"/>
      <inkml:brushProperty name="height" value="0.1" units="cm"/>
      <inkml:brushProperty name="color" value="#004F8B"/>
    </inkml:brush>
  </inkml:definitions>
  <inkml:trace contextRef="#ctx0" brushRef="#br0">40 63 3097,'-2'-1'284,"1"0"1,0 0-1,0-1 1,0 1-1,0 0 0,0-1 1,0 1-1,0-1 1,0 1-1,0-1 1,0 1-1,1-1 1,-1 0-1,1 1 1,-1-1-1,1 0 1,0 1-1,0-4 1,-2-7 394,1 11-604,1 0 1,0 1 0,-1-1 0,1 0 0,-1 0 0,1 0-1,-1 1 1,0-1 0,1 0 0,-1 1 0,1-1-1,-1 1 1,0-1 0,0 0 0,0 1 0,1 0 0,-1-1-1,0 1 1,0-1 0,0 1 0,0 0 0,1 0-1,-1-1 1,0 1 0,0 0 0,-3 0 968,4 0-1041,0 0 1,0 0-1,0-1 0,-1 1 1,1 0-1,0 0 1,0 0-1,0 0 0,0 0 1,0-1-1,0 1 0,0 0 1,0 0-1,0 0 0,0 0 1,0-1-1,1 1 1,-1 0-1,0 0 0,0 0 1,0 0-1,0 0 0,0-1 1,0 1-1,0 0 1,0 0-1,0 0 0,0 0 1,1 0-1,-1 0 0,0 0 1,0-1-1,0 1 0,0 0 1,0 0-1,0 0 1,1 0-1,-1 0 0,0 0 1,0 0-1,0 0 0,0 0 1,0 0-1,1 0 1,-1 0-1,0 0 0,0 0 1,0 0-1,0 0 0,1 0 1,-1 0-1,0 0 0,0 0 1,0 0-1,0 0 1,1 0-1,13 0 10,1 0 0,0 1 0,0 1 0,-1 0-1,21 6 1,-20-4 1,23 9-1,-29-9-10,1 0 1,-1-1-1,13 2 0,-4-3 14,0-1 0,0-1 0,0-1-1,25-3 1,-34 3-18,2-4-2002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31T00:18:13.089"/>
    </inkml:context>
    <inkml:brush xml:id="br0">
      <inkml:brushProperty name="width" value="0.1" units="cm"/>
      <inkml:brushProperty name="height" value="0.1" units="cm"/>
      <inkml:brushProperty name="color" value="#66CC00"/>
    </inkml:brush>
  </inkml:definitions>
  <inkml:trace contextRef="#ctx0" brushRef="#br0">0 26 7138,'1'3'5774,"6"14"-5583,-4-5-182,1 0 1,0 0 0,1-1-1,1 0 1,0 0-1,0 0 1,13 15 0,-7-8-6,0 0 1,12 26-1,-2 2 0,71 136 35,-92-180-38,7 12 12,19 23 0,-25-34-12,0 0 1,1-1 0,-1 1-1,1-1 1,0 0 0,0 1 0,0-1-1,0 0 1,0-1 0,0 1-1,0-1 1,0 1 0,1-1-1,5 1 1,-8-2-3,1 1 0,0-2 1,-1 1-1,1 0 0,0 0 0,-1 0 0,1-1 0,-1 1 0,1-1 0,-1 1 1,1-1-1,-1 0 0,1 0 0,-1 1 0,0-1 0,1 0 0,-1 0 0,0-1 1,2-1-1,20-28 4,-18 23 2,-2 3-2,61-103 110,-52 87-83,-2-1 0,0-1 1,6-25-1,27-141 102,-42 182-127,1-1 0,-1 1 0,4-9 0,-4 13-34,0 1 0,1-1 1,-1 1-1,0 0 1,1 0-1,-1 0 1,1 0-1,0 0 0,0 0 1,0 0-1,0 0 1,3-1-1,2-3-439,-4 3 195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31T00:18:13.425"/>
    </inkml:context>
    <inkml:brush xml:id="br0">
      <inkml:brushProperty name="width" value="0.1" units="cm"/>
      <inkml:brushProperty name="height" value="0.1" units="cm"/>
      <inkml:brushProperty name="color" value="#66CC00"/>
    </inkml:brush>
  </inkml:definitions>
  <inkml:trace contextRef="#ctx0" brushRef="#br0">51 1 7770,'-7'3'4627,"1"9"-5101,4-8 856,-5 14-351,1 0 0,-8 32-1,13-46-26,-2 14 7,1 0 1,0 0-1,2 0 0,0 0 0,4 30 0,-2-26 8,-1 0 0,-2 24 0,1-41-26,0-2-11,-1 1 1,1-1 0,0 1-1,0-1 1,0 1-1,1-1 1,-1 1 0,2 5-1,-2-9-45,1 0 0,-1 0-1,0 1 1,0-1 0,0 0-1,0 0 1,0 1 0,0-1-1,1 0 1,-1 0-1,0 0 1,0 1 0,0-1-1,0 0 1,1 0 0,-1 0-1,0 0 1,0 1 0,1-1-1,-1 0 1,0 0 0,0 0-1,1 0 1,-1 0 0,0 0-1,0 0 1,1 0 0,-1 0-1,0 0 1,0 0 0,1 0-1,-1 0 1,0 0 0,0 0-1,1 0 1,-1 0-1,0 0 1,0 0 0,1 0-1,-1 0 1,0 0 0,0-1-1,1 1 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31T00:18:13.906"/>
    </inkml:context>
    <inkml:brush xml:id="br0">
      <inkml:brushProperty name="width" value="0.1" units="cm"/>
      <inkml:brushProperty name="height" value="0.1" units="cm"/>
      <inkml:brushProperty name="color" value="#66CC00"/>
    </inkml:brush>
  </inkml:definitions>
  <inkml:trace contextRef="#ctx0" brushRef="#br0">43 53 7194,'-1'0'203,"1"-1"0,-1 1 0,1-1 0,-1 1 0,1-1 1,-1 1-1,1-1 0,-1 0 0,1 1 0,0-1 0,0 0 1,-1 1-1,1-1 0,0 0 0,0 1 0,0-1 0,0 0 1,-1 1-1,1-1 0,0 0 0,0 1 0,1-1 0,-1 0 1,0 0-1,0 0-125,1-1 1,-1 1-1,1 0 1,0 0-1,-1 0 1,1 0-1,0 0 0,0 0 1,0 1-1,0-1 1,0 0-1,1-1 1,3-1-122,0 0 0,1 0 0,-1 1 1,11-4-1,-11 5 48,0 0 0,0 0 1,-1 0-1,1 0 0,0 1 0,0 0 1,0 0-1,0 0 0,8 2 0,-2-1 4,0 0 9,-1 1-1,16 5 1,-3-2 8,-20-4-22,1 0-1,-1 0 1,1 0 0,-1 0 0,1 1 0,-1-1-1,0 1 1,0 0 0,0 0 0,0 0-1,0 0 1,0 1 0,-1-1 0,1 1 0,-1 0-1,1-1 1,-1 1 0,3 6 0,-3-5 3,0 1-1,0-1 1,-1 1 0,0 0 0,0-1-1,0 1 1,0 0 0,0 0 0,-1 0-1,0 0 1,0-1 0,-1 1 0,-1 9 0,-3 8 16,-1 0 0,0 0 1,-10 21-1,11-33-15,0-1 0,0 1-1,0-1 1,-1 0 0,-1 0 0,0-1 0,0 1 0,-12 9 0,15-14-3,-1-1 1,0 1-1,-1-1 1,1-1-1,0 1 1,-1-1 0,1 0-1,-1 0 1,0 0-1,0-1 1,0 0-1,-6 0 1,0 0-5,0-1-1,1-1 1,-1 0 0,-22-5 0,21 4-16,12 2-5,-1 0 0,1 0 0,0 0 1,0 0-1,0 0 0,-1-1 0,1 1 0,0 0 0,0-1 1,0 1-1,0-1 0,0 1 0,-1-1 0,1 0 0,-1 0 1,2 0-54,0 1 0,0 0 1,0-1-1,0 1 1,0-1-1,0 1 0,0 0 1,0-1-1,0 1 1,0 0-1,0-1 1,0 1-1,0-1 0,0 1 1,0 0-1,0-1 1,0 1-1,0 0 1,0-1-1,1 1 0,-1 0 1,0-1-1,0 1 1,0 0-1,1-1 1,-1 1-1,1-1-165,12-17-608</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31T00:18:14.606"/>
    </inkml:context>
    <inkml:brush xml:id="br0">
      <inkml:brushProperty name="width" value="0.1" units="cm"/>
      <inkml:brushProperty name="height" value="0.1" units="cm"/>
      <inkml:brushProperty name="color" value="#66CC00"/>
    </inkml:brush>
  </inkml:definitions>
  <inkml:trace contextRef="#ctx0" brushRef="#br0">359 14 5481,'0'0'7404,"-6"-3"-6566,-23-2-553,-49-1 1,62 7-275,0 0 0,1 1 0,-1 1-1,1 1 1,0 0 0,0 1 0,0 0 0,0 1 0,-16 10 0,-11 9-40,39-22 28,-1-1 0,1 1-1,0 0 1,-1 1 0,1-1 0,1 0 0,-1 1-1,-4 6 1,7-8 0,-1-1 0,1 0 0,-1 0 0,1 1 0,0-1 0,0 0 0,-1 0 0,1 1 0,0-1 0,0 0 0,0 1 0,1-1 0,-1 0 0,0 1 0,0-1 0,1 0 0,-1 0 0,0 1 0,1-1 0,0 0 0,-1 0 0,1 0 0,0 0 0,-1 1 0,1-1 0,0 0 0,0 0 0,0-1 0,0 1 0,0 0 0,0 0 0,2 1 0,3 2-10,0 0 0,1-1 1,0 0-1,9 4 0,-13-6 10,77 23-31,-60-20 31,-2 1-1,1 1 1,0 1 0,-1 0-1,0 1 1,16 12 0,-28-16 0,0 1 1,-1 0 0,0 0-1,0 0 1,-1 1 0,1 0 0,-1 0-1,0 0 1,-1 0 0,0 1-1,0 0 1,0-1 0,2 11-1,-2-8 0,-1 0 1,-1 0-1,1 0 0,-1 0 0,-1 0 0,0 0 0,0 0 0,-1 0 0,0 0 0,-3 13 0,3-19 4,0 0-1,0 0 1,0 0 0,0 0 0,0-1-1,-1 1 1,1 0 0,-1-1-1,0 1 1,0-1 0,0 0 0,0 1-1,0-1 1,0 0 0,-1 0 0,1 0-1,-1-1 1,1 1 0,-1 0-1,0-1 1,1 0 0,-5 2 0,-1-2 21,0 1 0,0-1 0,0-1 0,0 1 1,0-1-1,0-1 0,-12-1 0,2 0 48,0-2-1,1 0 1,-1 0 0,1-2-1,0 0 1,0-1-1,1-1 1,0 0 0,-23-17-1,31 20-87,7 5-21,1 0 1,-1-1 0,0 1 0,0 0 0,1-1 0,-1 1 0,0-1-1,1 1 1,-1-1 0,1 1 0,-1-1 0,0 0 0,1 1 0,-1-1 0,1 0-1,0 1 1,-1-1 0,1 0 0,0 0 0,-1 1 0,1-1 0,0 0-1,0 0 1,-1 0 0,1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31T00:18:20.273"/>
    </inkml:context>
    <inkml:brush xml:id="br0">
      <inkml:brushProperty name="width" value="0.1" units="cm"/>
      <inkml:brushProperty name="height" value="0.1" units="cm"/>
      <inkml:brushProperty name="color" value="#FF0066"/>
    </inkml:brush>
  </inkml:definitions>
  <inkml:trace contextRef="#ctx0" brushRef="#br0">233 22 4433,'0'-21'7836,"0"133"-7770,0-97-61,-11 124 55,6-94-25,2 0 0,4 66 0,-1-111-37,0 0 0,0 1 0,1-1 0,-1 0-1,0 0 1,0 0 0,0 1 0,0-1-1,0 0 1,0 0 0,0 0 0,0 1 0,0-1-1,0 0 1,0 0 0,0 0 0,0 1 0,-1-1-1,1 0 1,0 0 0,0 0 0,0 0 0,0 1-1,0-1 1,0 0 0,0 0 0,0 0 0,-1 0-1,1 1 1,0-1 0,0 0 0,0 0 0,0 0-1,-1 0 1,1 0 0,0 0 0,0 0-1,0 0 1,-1 0 0,1 1 0,0-1 0,0 0-1,0 0 1,-1 0 0,-10-6 93,-13-14 89,23 19-190,-35-37 74,29 30-48,-1-1 0,0 1 0,0 0 0,-1 1 0,-12-7 0,-6-3 34,18 12-16,0-1-1,0 0 1,-13-12 0,20 17 17,5 4-263,35 36 201,-23-25 6,-2 1 1,22 30 0,-3 5-6,-23-34 6,0-1 1,2 0-1,18 21 1,-28-35 5,-1-1 0,1 1 0,0 0 0,0 0 0,-1 0 0,1 0 1,0-1-1,0 1 0,0 0 0,0-1 0,0 1 0,0-1 0,0 1 0,0-1 1,0 0-1,0 1 0,1-1 0,-1 0 0,0 0 0,0 1 0,0-1 0,0 0 1,0 0-1,1-1 0,-1 1 0,0 0 0,0 0 0,0 0 0,0-1 0,0 1 1,0 0-1,0-1 0,0 1 0,0-1 0,0 0 0,0 1 0,1-2 0,3-2 20,-1-1-1,-1 0 1,1 0-1,-1 0 0,0 0 1,3-6-1,4-6 30,11-17 74,-2 3-36,32-41-1,-32 58-492,-12 10 274,13-8-55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31T00:18:20.750"/>
    </inkml:context>
    <inkml:brush xml:id="br0">
      <inkml:brushProperty name="width" value="0.1" units="cm"/>
      <inkml:brushProperty name="height" value="0.1" units="cm"/>
      <inkml:brushProperty name="color" value="#FF0066"/>
    </inkml:brush>
  </inkml:definitions>
  <inkml:trace contextRef="#ctx0" brushRef="#br0">0 0 3393,'3'2'9534,"18"3"-10835,-12-3 2094,32 5-325,78 3 1,-96-9-352,18 1 31,-38-2-136,0 0 0,0 0 0,0-1 0,0 1 0,0-1 0,0 0 0,-1 0 0,1 0 0,0 0 1,3-2-1,-5 2-100,0 0 0,0 0 0,0 0 1,0 0-1,0 0 0,0 0 1,0 0-1,0 0 0,-1-1 0,1 1 1,0 0-1,0-3 0,-3 3-146</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31T00:18:21.134"/>
    </inkml:context>
    <inkml:brush xml:id="br0">
      <inkml:brushProperty name="width" value="0.1" units="cm"/>
      <inkml:brushProperty name="height" value="0.1" units="cm"/>
      <inkml:brushProperty name="color" value="#FF0066"/>
    </inkml:brush>
  </inkml:definitions>
  <inkml:trace contextRef="#ctx0" brushRef="#br0">15 1 4697,'-10'22'6887,"7"17"-6744,3-21 397,2 119 41,-1-113-472,0-3-110,0-14-72,0 0 1,0-1 0,-1 1-1,-1 0 1,1 0-1,-1-1 1,0 1 0,0-1-1,-4 11 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31T00:18:21.472"/>
    </inkml:context>
    <inkml:brush xml:id="br0">
      <inkml:brushProperty name="width" value="0.1" units="cm"/>
      <inkml:brushProperty name="height" value="0.1" units="cm"/>
      <inkml:brushProperty name="color" value="#FF0066"/>
    </inkml:brush>
  </inkml:definitions>
  <inkml:trace contextRef="#ctx0" brushRef="#br0">41 0 3377,'-16'17'754,"11"-13"-238,0 1 0,1 1 0,-1-1 0,1 0 0,3 9 4305,42-15-4068,-18-1-631,37-3 442,71 2 1,-81 12-411,-48-10-302,0 1 1,0-1 0,0 0 0,0 1-1,-1-1 1,1 0 0,0 0 0,-1 0-1,1 0 1,-1-1 0,1 1 0,-1 0-1,1-1 1,-1 1 0,0-1 0,0 1-1,1-1 1,-1 1 0,0-1 0,-1 0-1,1 0 1,0 1 0,0-3 0,1-16-1183</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31T00:18:22.351"/>
    </inkml:context>
    <inkml:brush xml:id="br0">
      <inkml:brushProperty name="width" value="0.1" units="cm"/>
      <inkml:brushProperty name="height" value="0.1" units="cm"/>
      <inkml:brushProperty name="color" value="#FF0066"/>
    </inkml:brush>
  </inkml:definitions>
  <inkml:trace contextRef="#ctx0" brushRef="#br0">225 430 6905,'3'-24'5554,"0"-4"-5261,-3 22-230,-1 1 0,1 0 0,-1 0 0,0 0 0,-1 0 0,1 0 0,-1 0 1,0 0-1,0 1 0,-1-1 0,1 1 0,-1-1 0,0 1 0,0 0 0,-1 0 0,1 0 0,-1 1 0,0-1 0,0 1 0,-7-6 0,9 8-61,-11-6-3,0-1 0,-15-4 1,23 10-24,0 0 1,0 1 0,0 0 0,0 0-1,-1 0 1,1 1 0,0 0-1,0 0 1,-8 1 0,10-1-5,0 1 1,1-1-1,-1 1 0,1 0 1,-1-1-1,1 2 0,-1-1 1,1 0-1,-1 0 0,1 1 1,0-1-1,0 1 0,0 0 1,0-1-1,0 1 0,0 0 1,0 0-1,0 1 1,1-1-1,-1 0 0,-1 4 1,1-2-7,1 1 1,-1 0 0,1-1 0,0 1 0,0 0 0,0 0 0,1-1 0,-1 1 0,1 0 0,1 9 0,1 2-6,-1-4 10,1 0 0,4 17 0,-5-25 24,1 1-1,0-1 1,0 1-1,0-1 1,0 0-1,1 0 1,0 0 0,0 0-1,5 5 1,-3-4 1,-1-1 1,1 1-1,1-1 0,-1 0 1,0-1-1,1 1 1,0-1-1,0 0 1,0-1-1,12 4 1,-14-5 12,-1-1 1,0 1 0,0-1 0,1 0 0,-1 0 0,0 0 0,1-1-1,-1 1 1,0-1 0,0 0 0,1 0 0,-1 0 0,0 0 0,0 0-1,0-1 1,0 1 0,0-1 0,-1 0 0,1 0 0,0 0 0,-1 0-1,0 0 1,4-5 0,0-1 14,0 0 0,-1 0 0,0-1 0,0 1 0,-1-1 0,0 0 0,0-1-1,-1 1 1,3-18 0,0-7 74,1-49 0,-7 82-97,-1-217 245,1 210-250,1-6 52,-1 13-55,0 1 1,0 0 0,0-1-1,0 1 1,0 0 0,0 0-1,0-1 1,0 1-1,0 0 1,0 0 0,0-1-1,0 1 1,0 0 0,-1-1-1,1 1 1,0 0 0,0 0-1,0-1 1,0 1 0,0 0-1,-1 0 1,1 0-1,0-1 1,0 1 0,0 0-1,-1 0 1,1 0 0,0 0-1,0 0 1,-1-1 0,1 1-1,0 0 1,-1 0 0,1 1-4,-1 0 0,1 0 0,-1 0 0,1 0 0,0 1 1,0-1-1,-1 0 0,1 0 0,0 0 0,0 0 1,0 0-1,0 3 0,0-2-4,-1 62-54,-1 26-24,-9 8-53,-1 27 58,11-103 82,1-1 1,2 0-1,6 39 0,-7-55 7,0 0-1,1 0 0,0-1 1,0 1-1,0 0 0,0-1 1,1 1-1,0-1 0,0 0 0,0 0 1,5 5-1,-7-8 1,0 1 0,1-1 0,0 0 0,-1 0 0,1 0 0,0 0 0,-1 0 0,1 0 0,0-1 0,0 1 0,0 0 0,0-1 0,-1 1 0,1-1 0,0 0 0,0 0 0,0 0 0,0 0-1,0 0 1,0 0 0,0 0 0,0-1 0,0 1 0,0-1 0,0 1 0,-1-1 0,1 0 0,0 0 0,0 1 0,-1-1 0,1-1 0,0 1 0,1-2 0,0 1 295,0-1 1,0 0-1,0 0 0,-1 0 1,1 0-1,-1-1 0,0 1 0,0-1 1,0 1-1,0-1 0,1-5 1,10-30 1242</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31T00:19:15.524"/>
    </inkml:context>
    <inkml:brush xml:id="br0">
      <inkml:brushProperty name="width" value="0.1" units="cm"/>
      <inkml:brushProperty name="height" value="0.1" units="cm"/>
      <inkml:brushProperty name="color" value="#FF0066"/>
    </inkml:brush>
  </inkml:definitions>
  <inkml:trace contextRef="#ctx0" brushRef="#br0">184 123 2833,'4'-12'2446,"-3"9"-1521,1 0 0,-1-1-1,0 1 1,-1 0 0,1 0 0,0-5 0,-1 8-924,0 0 1,0 0-1,0 1 0,0-1 0,0 0 0,0 0 0,0 0 0,0 0 1,0 0-1,0 0 0,0 0 0,0 0 0,0 0 0,0 0 1,0 0-1,-1 0 0,1 0 0,0 1 0,0-1 0,0 0 1,0 0-1,0 0 0,0 0 0,0 0 0,0 0 0,0 0 1,0 0-1,0 0 0,0 0 0,0 0 0,-1 0 0,1 0 1,0 0-1,0 0 0,0 0 0,0 0 0,0 0 0,0 0 1,0 0-1,0 0 0,0 0 0,0 0 0,0 0 0,-1 0 1,1 0-1,0 0 0,0 0 0,0 0 0,0 0 0,0 0 1,0 0-1,0-1 0,0 1 0,0 0 0,0 0 0,0 0 1,0 0-1,0 0 0,0 0 0,0 0 0,0 0 0,0 0 1,0 0-1,0 0 0,-1 0 0,1 0 0,0-1 0,0 1 1,-6 9-31,1 2 30,-1-1 1,0 0-1,0 0 0,-1 0 1,-1-1-1,-9 9 0,-30 36 36,29-29-9,10-13 14,-1 0-1,-1-1 1,-16 16-1,22-24-23,4-3-15,-1 0 1,1 1-1,-1-1 1,1 0 0,-1 1-1,1-1 1,0 1-1,-1-1 1,1 0 0,-1 1-1,1-1 1,0 1 0,-1-1-1,1 1 1,0-1-1,-1 1 1,1-1 0,0 1-1,0-1 1,0 1-1,0 0 1,-1-1 0,1 1-1,0-1 1,0 1 0,0 0-1,0-1 1,0 1-1,0-1 1,1 2 0,-1-3-1,0 1 1,0-1-1,1 0 1,-1 1-1,0-1 1,1 1-1,-1-1 1,0 1-1,1-1 1,-1 1-1,1-1 1,-1 1-1,1-1 1,-1 1-1,1-1 1,-1 1-1,1 0 1,0-1-1,-1 1 1,1 0-1,0-1 1,22-17 16,-5 0-10,-1 0 1,-1-1-1,13-22 0,2-7 16,-15 22-18,0 0-1,2 1 1,1 1 0,25-25-1,-44 49-9,1-1 0,-1 1-1,1-1 1,-1 1-1,1-1 1,0 1 0,-1-1-1,1 1 1,-1-1-1,1 1 1,0-1 0,-1 1-1,1 0 1,0 0-1,-1-1 1,1 1 0,0 0-1,0 0 1,-1 0-1,1 0 1,0 0 0,0 0-4,0 1 1,0 0-1,0 0 1,-1 0-1,1 0 1,0 0-1,-1 0 1,1 0-1,-1 0 1,1 0-1,-1 0 1,1 1-1,7 17 44,103 161 35,-88-151-59,-17-22-3,-1 0 0,1 0-1,5 11 1,-24-42 403,12 22-416,0-1 0,0 0 0,-1 0 0,1 1 0,0-1 0,-1 0 0,-3-4 0,-74-79-24,73 78 25,0 0-1,0 0 1,1-1-1,-6-13 1,-7-11 14,17 31-4,1 1 10,-1 0 0,0-1 0,1 1 1,-1 0-1,0 0 0,0 0 0,1-1 0,-1 1 0,0 0 0,0 0 1,-1 0-1,1 0 0,0 1 0,0-1 0,0 0 0,0 0 0,-1 1 0,1-1 1,0 0-1,-1 1 0,1 0 0,-2-1 0,2 1-36,2 6-82,1 24 92,1 3 7,-2-1 0,-4 41-1,-2 25 16,-9 84 34,-11 95 170,24-267-172,0-8-82,1-4-187,0 0 140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31T00:18:03.206"/>
    </inkml:context>
    <inkml:brush xml:id="br0">
      <inkml:brushProperty name="width" value="0.1" units="cm"/>
      <inkml:brushProperty name="height" value="0.1" units="cm"/>
      <inkml:brushProperty name="color" value="#004F8B"/>
    </inkml:brush>
  </inkml:definitions>
  <inkml:trace contextRef="#ctx0" brushRef="#br0">46 11 3729,'0'-10'8890,"1"39"-9098,-28 264 826,18-229-494,5-36-57,2-21-50,0 0-1,1 0 0,0-1 1,1 1-1,-1 0 0,1 0 1,1 0-1,-1 0 0,1 0 1,2 6-1,-1-9-8,-1-5 39,-1 0-55,0 1 1,0 0-1,0 0 1,0 0-1,0-1 1,0 1-1,0 0 1,0 0-1,0 0 1,0 0-1,0-1 1,0 1-1,0 0 0,0 0 1,0 0-1,0 0 1,-1-1-1,1 1 1,0 0-1,0 0 1,0 0-1,0 0 1,0 0-1,0 0 1,-1 0-1,1-1 1,0 1-1,0 0 1,0 0-1,0 0 1,-1 0-1,1 0 1,0 0-1,0 0 1,0 0-1,-1 0 1,1 0-1,0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31T00:19:16.208"/>
    </inkml:context>
    <inkml:brush xml:id="br0">
      <inkml:brushProperty name="width" value="0.1" units="cm"/>
      <inkml:brushProperty name="height" value="0.1" units="cm"/>
      <inkml:brushProperty name="color" value="#FF0066"/>
    </inkml:brush>
  </inkml:definitions>
  <inkml:trace contextRef="#ctx0" brushRef="#br0">27 42 7290,'-27'3'5690,"28"-4"-5684,0 0 0,1 1 0,-1-1-1,0 1 1,0-1 0,1 1 0,-1 0 0,0-1 0,1 1 0,-1 0-1,0 0 1,1 0 0,2 0 0,10-1 17,137-28 239,-125 25-620,41-1 0,-68 5 170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31T00:19:16.542"/>
    </inkml:context>
    <inkml:brush xml:id="br0">
      <inkml:brushProperty name="width" value="0.1" units="cm"/>
      <inkml:brushProperty name="height" value="0.1" units="cm"/>
      <inkml:brushProperty name="color" value="#FF0066"/>
    </inkml:brush>
  </inkml:definitions>
  <inkml:trace contextRef="#ctx0" brushRef="#br0">67 1 7354,'-2'1'2744,"-8"20"-2112,-8 41-280,17-33-120,-1 1-32,1 5-40,-4 1 17,1-3-25,0 1-8,5-7-16,-1 3-24,-3-8-48,3-2-24,-8-10-32,6-4-32,1 2-120,-4-8-120,3 0 168</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31T00:19:16.877"/>
    </inkml:context>
    <inkml:brush xml:id="br0">
      <inkml:brushProperty name="width" value="0.1" units="cm"/>
      <inkml:brushProperty name="height" value="0.1" units="cm"/>
      <inkml:brushProperty name="color" value="#FF0066"/>
    </inkml:brush>
  </inkml:definitions>
  <inkml:trace contextRef="#ctx0" brushRef="#br0">1 56 7250,'0'1'5005,"8"3"-4039,21 3-1126,-22-6 203,1 1 18,0-1-1,1 0 0,-1-1 0,0 0 0,1 0 0,-1 0 0,15-4 1,174-49 812,-183 45-919,-12 8-40,-1-1 0,0 0 1,1 0-1,-1 1 0,0-1 0,1 1 0,-1-1 1,1 1-1,2-1 0,4 0-170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31T00:19:17.697"/>
    </inkml:context>
    <inkml:brush xml:id="br0">
      <inkml:brushProperty name="width" value="0.1" units="cm"/>
      <inkml:brushProperty name="height" value="0.1" units="cm"/>
      <inkml:brushProperty name="color" value="#FF0066"/>
    </inkml:brush>
  </inkml:definitions>
  <inkml:trace contextRef="#ctx0" brushRef="#br0">302 422 5737,'-5'-37'6202,"3"30"-6112,1 1 0,-1 0 0,-1-1 1,1 1-1,-1 0 0,0 1 0,-1-1 1,1 1-1,-1-1 0,0 1 0,-8-7 0,6 7-82,1 1 0,-2 0-1,1 1 1,0-1-1,-12-3 1,16 6-17,-1-1-1,0 1 1,-1 0-1,1 1 1,0-1-1,0 1 1,0-1 0,0 1-1,-1 0 1,1 0-1,0 0 1,0 1-1,0-1 1,-6 2-1,2 2-2,1 0 0,0 0 0,-7 6 0,6-4 2,1-1 0,-1-1 0,-9 6 0,6-5-8,1 1 0,-16 10 0,22-13 12,-1 0 0,1 0 0,-1 0 0,1 1 0,0-1 0,0 1 0,1-1 0,-5 9 0,-2 31-64,9-34 60,0-1 0,0 0 1,1 0-1,0 0 1,0 0-1,1 0 0,1-1 1,3 11-1,-4-12 7,1 0-1,0 0 1,1 0 0,0 0-1,0-1 1,0 0 0,0 0-1,1 0 1,0 0 0,0 0-1,0-1 1,7 4 0,-7-4 0,0-1 0,1 0 1,-1 0-1,1 0 1,0 0-1,0-1 0,0 0 1,0-1-1,0 1 0,0-1 1,1 0-1,-1-1 1,7 0-1,-8 0 8,-1-1 0,0 0 0,0 0 1,1-1-1,-1 1 0,0-1 0,0 0 0,0 0 0,-1 0 0,1-1 0,0 1 0,-1-1 1,0 0-1,1 0 0,-1 0 0,0 0 0,-1-1 0,5-6 0,0 0 10,-1 0-1,-1-1 0,0 0 0,-1 0 0,6-19 1,4-30 13,-2-1 0,-4 0 0,2-69 0,-8-40-238,-2 180 181,-5 150-59,-11-48 153,1 0 28,13-94-59,2 1 1,0 0-1,5 34 1,-5-50-29,1-1 0,-1 1 0,1-1 1,0 1-1,-1-1 0,1 0 0,0 1 0,1-1 0,-1 0 0,0 0 0,0 0 1,1 0-1,0 0 0,-1 0 0,1 0 0,0-1 0,0 1 0,0-1 1,0 1-1,0-1 0,0 1 0,0-1 0,3 1 0,-3-2-2,0 1 0,0-1 1,0 0-1,1 0 0,-1 0 0,0 0 0,0 0 0,0 0 0,0-1 1,1 1-1,-1 0 0,0-1 0,0 0 0,0 0 0,0 0 0,0 0 0,0 0 1,0 0-1,-1 0 0,1 0 0,0-1 0,-1 1 0,1-1 0,0 1 1,-1-1-1,2-2 0,11-17-34,-2-7 16</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31T00:19:22.436"/>
    </inkml:context>
    <inkml:brush xml:id="br0">
      <inkml:brushProperty name="width" value="0.1" units="cm"/>
      <inkml:brushProperty name="height" value="0.1" units="cm"/>
      <inkml:brushProperty name="color" value="#66CC00"/>
    </inkml:brush>
  </inkml:definitions>
  <inkml:trace contextRef="#ctx0" brushRef="#br0">0 38 7602,'4'3'4479,"48"14"-4221,-44-14-232,-1 0 0,0 0 0,1-1-1,-1 0 1,1 0 0,0-1-1,-1 0 1,1-1 0,0 1-1,0-2 1,0 1 0,7-2-1,60-8 214,-24 4-68,53-14 1,-63 3-67,-35 14-92,0 0 1,1 0-1,-1 1 1,0 0 0,1 0-1,0 0 1,11-1-1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31T00:19:22.875"/>
    </inkml:context>
    <inkml:brush xml:id="br0">
      <inkml:brushProperty name="width" value="0.1" units="cm"/>
      <inkml:brushProperty name="height" value="0.1" units="cm"/>
      <inkml:brushProperty name="color" value="#66CC00"/>
    </inkml:brush>
  </inkml:definitions>
  <inkml:trace contextRef="#ctx0" brushRef="#br0">55 35 4049,'-26'-34'9327,"26"48"-9260,1 51-48,-3 77 18,0-115-27,-3 93 140,5-116-150,0 0-1,0 1 1,-1-1-1,1 0 1,-1 0 0,0 0-1,0 0 1,0 0-1,-1 0 1,0 0 0,1-1-1,-1 1 1,-5 6 0,6-27-2328,1-10 1364</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31T00:19:23.573"/>
    </inkml:context>
    <inkml:brush xml:id="br0">
      <inkml:brushProperty name="width" value="0.1" units="cm"/>
      <inkml:brushProperty name="height" value="0.1" units="cm"/>
      <inkml:brushProperty name="color" value="#66CC00"/>
    </inkml:brush>
  </inkml:definitions>
  <inkml:trace contextRef="#ctx0" brushRef="#br0">41 71 7290,'-38'-15'2625,"38"15"-2500,-1 1 0,1-1 0,0 1-1,0-1 1,-1 1 0,1-1 0,0 1-1,0-1 1,0 0 0,-1 1-1,1-1 1,0 1 0,0-1 0,0 1-1,0 0 1,0-1 0,0 1 0,0-1-1,0 1 1,0-1 0,0 1-1,1-1 1,-1 1 0,0-1 0,0 1-1,6 29-354,10 29 252,12 48-3,-9 25-11,11 57 11,4-36-68,-34-152 47,0-1-1,0 1 1,0-1 0,0 1-1,0-1 1,0 1 0,0-1 0,0 1-1,0-1 1,1 0 0,-1 1 0,0-1-1,0 1 1,0-1 0,1 1 0,-1-1-1,0 0 1,0 1 0,1-1 0,-1 1-1,0-1 1,1 0 0,-1 1 0,0-1-1,1 0 1,-1 0 0,1 1-1,0-2 5,0 1 0,0-1 0,0 0 0,-1 0-1,1 0 1,0 0 0,-1 1 0,1-1 0,-1 0-1,1 0 1,-1 0 0,1 0 0,-1 0 0,0-1-1,1 0 1,67-211 190,-59 183-186,59-191 249,-49 170-93,2 1 0,33-57 0,-43 85-125,-9 17-46,0 1 1,0-1-1,1 1 0,-1 0 0,1 0 0,0 0 0,6-5 1,-9 9-12,0 0 1,0-1 0,0 1-1,1 0 1,-1 0 0,0 0-1,0 0 1,0 0 0,1 0-1,-1 0 1,0 0 0,0 0 0,0 0-1,1 0 1,-1 0 0,0 0-1,0 0 1,1 0 0,-1 0-1,0 0 1,0 0 0,0 0-1,1 0 1,-1 0 0,0 0-1,0 1 1,0-1 0,1 0 0,-1 0-1,0 0 1,0 0 0,0 0-1,0 1 1,1-1 0,-1 0-1,0 0 1,0 0 0,0 0-1,0 1 1,0-1 0,0 0-1,0 0 1,0 1 0,1-1-1,-1 0 1,0 0 0,0 0 0,0 1-1,2 12-1778,-4 8 815</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31T00:19:36.405"/>
    </inkml:context>
    <inkml:brush xml:id="br0">
      <inkml:brushProperty name="width" value="0.1" units="cm"/>
      <inkml:brushProperty name="height" value="0.1" units="cm"/>
      <inkml:brushProperty name="color" value="#66CC00"/>
    </inkml:brush>
  </inkml:definitions>
  <inkml:trace contextRef="#ctx0" brushRef="#br0">1 1 912,'3'0'2665,"-2"0"-2465,1 3-728,3 4 392</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31T00:19:37.216"/>
    </inkml:context>
    <inkml:brush xml:id="br0">
      <inkml:brushProperty name="width" value="0.1" units="cm"/>
      <inkml:brushProperty name="height" value="0.1" units="cm"/>
      <inkml:brushProperty name="color" value="#66CC00"/>
    </inkml:brush>
  </inkml:definitions>
  <inkml:trace contextRef="#ctx0" brushRef="#br0">35 69 3673,'-6'-5'6462,"-1"-1"-3439,4 4-2855,1 1 1,-1-1 0,1-1-1,-1 1 1,1 0 0,0 0-1,-2-4 1,5 5-169,-1 0 0,1 1 0,0-1 0,-1 1 0,1-1 0,0 0 0,0 1 0,0 0 0,0-1 0,-1 1 0,1-1 0,0 1 0,0 0 0,0 0 0,0-1 0,0 1 0,2 0 0,-2 0 0,15-4 1,0 1-1,-1 1 0,31-1 1,-9 2 5,15 1 1,-40 0-5,-1 1 0,1-1 0,0-1 0,-1 0 0,1-1 0,-1 0-1,1 0 1,13-6 0,-15 6-170,-12 2 216</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31T00:19:38.035"/>
    </inkml:context>
    <inkml:brush xml:id="br0">
      <inkml:brushProperty name="width" value="0.1" units="cm"/>
      <inkml:brushProperty name="height" value="0.1" units="cm"/>
      <inkml:brushProperty name="color" value="#66CC00"/>
    </inkml:brush>
  </inkml:definitions>
  <inkml:trace contextRef="#ctx0" brushRef="#br0">0 12 6257,'1'-12'7426,"1"27"-8068,-1 2 977,9 100-308,-2-7-1233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31T00:18:04.068"/>
    </inkml:context>
    <inkml:brush xml:id="br0">
      <inkml:brushProperty name="width" value="0.1" units="cm"/>
      <inkml:brushProperty name="height" value="0.1" units="cm"/>
      <inkml:brushProperty name="color" value="#004F8B"/>
    </inkml:brush>
  </inkml:definitions>
  <inkml:trace contextRef="#ctx0" brushRef="#br0">7 72 5217,'-5'-7'2052,"5"7"-1923,0-1-1,-1 1 0,1 0 0,0-1 1,0 1-1,0 0 0,0-1 0,0 1 1,0 0-1,-1-1 0,1 1 0,0 0 1,0-1-1,0 1 0,0-1 0,0 1 1,0 0-1,1-1 0,-1 1 0,0 0 1,0-1-1,0 1 0,0 0 0,0-1 1,0 1-1,1 0 0,-1-1 0,0 1 1,0 0-1,1-1 0,-1-1 131,3 8 774,10 27-963,-1 1 0,-2 0 0,11 68 0,19 161 62,-38-254-123,-1-1 0,1 1-1,1 0 1,0-1-1,0 1 1,4 7-1,-7-16-8,1 0 0,-1 1 0,0-1-1,0 0 1,0 0 0,0 0-1,1 0 1,-1 0 0,0 0 0,0 0-1,0 0 1,1 1 0,-1-1-1,0 0 1,0 0 0,0 0-1,1 0 1,-1 0 0,0 0 0,0 0-1,1 0 1,-1 0 0,0 0-1,0-1 1,0 1 0,1 0 0,-1 0-1,0 0 1,0 0 0,0 0-1,0 0 1,1 0 0,-1 0 0,0 0-1,0-1 1,0 1 0,0 0-1,1 0 1,-1 0 0,0 0 0,0-1-1,0 1 1,8-10 16,5-12 67,-2-1-1,0 0 1,-2-1-1,10-35 1,15-104 199,-18 81-119,-9 38-76,-4 23-85,8-26 0,-9 41-175,0-1 0,1 1 1,-1 0-1,1 0 0,1 0 1,-1 0-1,1 1 1,5-6-1,5-3-176</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31T00:19:38.604"/>
    </inkml:context>
    <inkml:brush xml:id="br0">
      <inkml:brushProperty name="width" value="0.1" units="cm"/>
      <inkml:brushProperty name="height" value="0.1" units="cm"/>
      <inkml:brushProperty name="color" value="#66CC00"/>
    </inkml:brush>
  </inkml:definitions>
  <inkml:trace contextRef="#ctx0" brushRef="#br0">7 76 5281,'-7'-4'7565,"7"5"-7449,3-13 510,38-6-620,-16 8-3,-1 1 0,35-9 0,-50 16-6,1 1 0,0 0-1,0 0 1,-1 1 0,1 0 0,12 2 0,-18-2 2,0 0-1,-1 1 1,1 0 0,0 0-1,-1 0 1,1 0 0,-1 0-1,1 1 1,-1 0 0,0-1 0,0 1-1,0 0 1,0 1 0,0-1-1,0 0 1,0 1 0,-1 0-1,1 0 1,2 3 0,4 10-11,-7-13 8,0 0 0,0 1 0,-1-1 0,1 0 0,-1 1 0,0-1 0,0 1 0,1 5 0,2 7-11,-4-14 11,1 0 1,-1 0-1,1 1 1,-1-1-1,0 0 1,0 1-1,0-1 1,0 4-1,1 3-5,-1-8 7,0 0 1,0 0-1,1 1 0,-1-1 1,0 0-1,0 0 0,0 0 1,0 0-1,0 0 0,0 0 1,-1 0-1,1 2 1,-13 21-11,10-20 13,0 1-1,1 0 0,-1 0 0,1 1 1,0-1-1,-2 10 0,4-13 1,-1 0 0,0-1-1,0 1 1,0 0 0,0-1-1,0 1 1,0-1 0,0 0-1,-1 1 1,1-1 0,0 0-1,-1 0 1,1 0 0,-1 0-1,1 0 1,-1 0 0,0 0-1,1-1 1,-1 1 0,0 0-1,1-1 1,-5 1 0,-45 9 13,45-9-12,-53 4 24,39-5-18,1 2 0,-1 0 1,-23 7-1,31-9-68</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31T00:19:39.672"/>
    </inkml:context>
    <inkml:brush xml:id="br0">
      <inkml:brushProperty name="width" value="0.1" units="cm"/>
      <inkml:brushProperty name="height" value="0.1" units="cm"/>
      <inkml:brushProperty name="color" value="#66CC00"/>
    </inkml:brush>
  </inkml:definitions>
  <inkml:trace contextRef="#ctx0" brushRef="#br0">213 51 5609,'0'0'7468,"-5"-12"-6410,2 8-1034,0 0 1,0 1-1,0 0 1,0 0-1,0 0 1,-1 0-1,1 1 1,-7-5-1,8 6-30,0 0 0,0 0 0,0 1-1,0-1 1,-1 0 0,1 1 0,0-1 0,0 1 0,0 0-1,0 0 1,-1 0 0,1 0 0,0 0 0,0 0 0,0 0 0,-1 1-1,1-1 1,0 1 0,0 0 0,-3 0 0,4 0-2,-1 0 0,1 0 1,-1 0-1,1 0 0,0 0 0,-1 0 1,1 0-1,0 0 0,-1 0 1,1 0-1,0 1 0,0-1 0,0 1 1,0-1-1,1 1 0,-1-1 1,0 1-1,0 1 0,-13 24-84,-9 14 19,22-40 64,1 1 1,-1-1 0,1 1-1,-1-1 1,1 1 0,-1-1-1,1 1 1,0-1-1,-1 1 1,1-1 0,0 1-1,0-1 1,0 1 0,1-1-1,-1 1 1,0 0 0,0-1-1,1 1 1,-1-1 0,1 0-1,0 1 1,0 1 0,2 3-28,2 17-42,4 9 17,-9-31 53,3-1-11,-1 0 17,0 0-1,1 0 1,-1 0-1,0 1 0,1-1 1,-1 1-1,3 0 1,0 1 1,8 1 4,-2-1-1,-1 0 1,1 1-1,-1 0 0,0 1 0,14 7 0,-20-8 0,0 0 0,0 0-1,-1 0 1,1 0 0,-1 1 0,1-1 0,-1 1 0,-1 0 0,1 0 0,0 0 0,-1 0-1,0 1 1,0-1 0,0 1 0,0-1 0,1 7 0,7 33-1,-9-41 0,-1 1 1,1-1-1,-1 0 0,0 0 0,0 1 1,0-1-1,0 0 0,-1 0 0,1 1 0,-1-1 1,0 0-1,0 0 0,0 0 0,0 0 1,-1 0-1,1 0 0,-1 0 0,0 0 0,0-1 1,0 1-1,-3 2 0,3-2 6,0-1 12,-1 0-1,1 0 1,-1 0 0,0-1 0,0 1 0,1-1 0,-1 0 0,0 0 0,0 0 0,0 0 0,-4 0 0,-11 4 95,14-3-76,0-1 1,0 1-1,0-1 0,0-1 1,-1 1-1,1 0 1,0-1-1,0 0 0,-1 0 1,1 0-1,0-1 0,0 1 1,0-1-1,-1 0 1,1 0-1,0-1 0,0 1 1,0-1-1,1 0 0,-1 0 1,0 0-1,1 0 1,-1-1-1,-3-3 0,-3-3 45,0-1-1,1 0 0,0 0 0,1-1 1,0 0-1,-8-15 0,8 16-597,6 10 591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31T00:19:46.801"/>
    </inkml:context>
    <inkml:brush xml:id="br0">
      <inkml:brushProperty name="width" value="0.1" units="cm"/>
      <inkml:brushProperty name="height" value="0.1" units="cm"/>
      <inkml:brushProperty name="color" value="#004F8B"/>
    </inkml:brush>
  </inkml:definitions>
  <inkml:trace contextRef="#ctx0" brushRef="#br0">0 134 5905,'0'-1'5111,"3"-9"-3980,-2 9-1092,0-1 0,0 0-1,0 1 1,1-1 0,-1 1 0,0-1 0,1 1 0,-1 0 0,1 0 0,0-1 0,-1 1 0,1 0 0,2 0 0,7-6 32,3-3-9,-7 5-33,1 0 1,-1 0-1,1 1 1,0 0-1,1 0 0,-1 1 1,1 0-1,11-2 0,161-25 188,-97 18-169,-74 11-39,1 1 0,15 0 0,15-1 18,-32-2 111,-6 1-354</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31T00:19:47.152"/>
    </inkml:context>
    <inkml:brush xml:id="br0">
      <inkml:brushProperty name="width" value="0.1" units="cm"/>
      <inkml:brushProperty name="height" value="0.1" units="cm"/>
      <inkml:brushProperty name="color" value="#004F8B"/>
    </inkml:brush>
  </inkml:definitions>
  <inkml:trace contextRef="#ctx0" brushRef="#br0">18 11 6345,'-11'-10'6144,"10"10"-6110,1 0 0,0 0 0,0 0-1,0 0 1,0 0 0,0 0 0,-1 0 0,1 0 0,0 0-1,0 0 1,0 0 0,0 0 0,-1 0 0,1 0-1,0 0 1,0 0 0,0 0 0,0 0 0,0 0 0,-1 0-1,1 0 1,0 0 0,0 0 0,0 0 0,0 0 0,0 0-1,-1 1 1,1-1 0,0 0 0,0 0 0,0 0-1,0 0 1,0 0 0,0 0 0,0 0 0,-1 1 0,1-1-1,0 0 1,0 0 0,0 0 0,0 1 0,0 3-94,-1 1 1,1-1-1,0 1 1,0-1-1,2 6 1,-2-9 129,5 50 8,6 81 163,-15 50 120,5-161-275,0-15-258,0-11-661,-1 3 548</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31T00:19:47.949"/>
    </inkml:context>
    <inkml:brush xml:id="br0">
      <inkml:brushProperty name="width" value="0.1" units="cm"/>
      <inkml:brushProperty name="height" value="0.1" units="cm"/>
      <inkml:brushProperty name="color" value="#004F8B"/>
    </inkml:brush>
  </inkml:definitions>
  <inkml:trace contextRef="#ctx0" brushRef="#br0">11 183 5409,'-7'-7'6343,"4"4"-4910,8 18-1495,74 169 103,9-7 6,-81-165-42,1 0 1,15 17-1,8 13 17,-30-41-23,-1 0-1,0-1 1,1 1-1,-1 0 1,1 0-1,-1-1 1,1 1-1,0 0 0,-1-1 1,1 1-1,0-1 1,-1 1-1,1-1 1,0 1-1,0-1 1,-1 0-1,1 1 0,0-1 1,0 0-1,0 1 1,0-1-1,-1 0 1,1 0-1,0 0 1,0 0-1,0 0 0,0 0 1,0 0-1,-1 0 1,1 0-1,0 0 1,0-1-1,0 1 1,0 0-1,-1-1 0,1 1 1,0 0-1,0-1 1,0 1-1,-1-1 1,1 1-1,0-1 0,-1 1 1,1-1-1,-1 0 1,1 1-1,0-1 1,-1 0-1,1-1 1,3-3-10,0 0 1,0-1 0,-1 1 0,0-1 0,4-9 0,85-287-23,-58 175 48,17-21 25,-50 147-133,-1-1-23,1 0 0,-1 1 0,1-1 0,0 1 0,0-1 0,-1 1 0,1-1 0,0 1 0,0 0 0,0-1 0,0 1 0,1 0 0,-1 0 0,0 0 0,0 0 0,3-2 0,-2 5-726</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31T00:19:48.717"/>
    </inkml:context>
    <inkml:brush xml:id="br0">
      <inkml:brushProperty name="width" value="0.1" units="cm"/>
      <inkml:brushProperty name="height" value="0.1" units="cm"/>
      <inkml:brushProperty name="color" value="#004F8B"/>
    </inkml:brush>
  </inkml:definitions>
  <inkml:trace contextRef="#ctx0" brushRef="#br0">303 97 7714,'-17'-19'4176,"2"1"-3617,3 9-338,0 1-1,-1 0 1,1 0-1,-1 2 1,-22-9-1,31 14-214,0 0 0,1 0 0,-1 0 0,0 0 0,0 1 0,0 0 0,0 0 1,1 0-1,-1 0 0,0 1 0,0-1 0,0 1 0,1 0 0,-1 0 0,0 1 0,1-1 0,-1 1 0,1-1 0,-1 1 0,1 0 0,0 1 0,0-1 0,0 0 0,-4 5 0,-3 3-9,1 0 0,0 1 0,1 0 0,0 1 1,-9 19-1,13-22-20,1 0 1,0 0 0,1 1 0,0-1-1,0 1 1,1 0 0,0-1 0,1 1-1,0 0 1,0 0 0,1-1 0,1 1-1,0 0 1,0-1 0,6 16 0,-3-14 5,1 1 0,1-1 0,0 0 0,1 0 0,0-1 0,0 0-1,11 9 1,-11-11 12,0-1-1,1 0 0,-1 0 0,2-1 1,-1-1-1,0 1 0,1-2 0,19 8 1,-27-11 2,0-1 0,0 1 0,1-1 0,-1 0 0,0 0 0,1 0 0,-1 0 0,0 0 0,1 0 1,-1 0-1,0-1 0,1 1 0,-1-1 0,0 0 0,0 0 0,1 0 0,-1 0 0,3-2 0,-2 1-1,0 0 0,-1-1 0,1 0-1,0 1 1,-1-1 0,1 0-1,-1-1 1,0 1 0,0 0-1,2-6 1,-1 3 5,0-1 1,-1 0-1,0 1 0,-1-1 0,1 0 0,-1 0 1,-1 0-1,1 0 0,-1 0 0,0 1 0,-1-1 1,-1-8-1,1 11-1,0 0 0,0 0 0,-1 1 1,0-1-1,1 1 0,-1-1 0,0 1 0,-1 0 1,1 0-1,-1 0 0,1 0 0,-1 0 0,0 1 1,0-1-1,0 1 0,0 0 0,-1-1 0,1 1 1,0 1-1,-1-1 0,0 1 0,1-1 0,-1 1 1,0 0-1,1 0 0,-1 1 0,0-1 0,0 1 1,0 0-1,0 0 0,0 0 0,0 0 0,0 1 1,1-1-1,-1 1 0,0 0 0,0 0 0,1 1 1,-7 2-1,8-4 12,61-3 253,-7-1-111,30-1 30,-68 1-233,-14 4 40,1 0 0,-1 0-1,0 0 1,1-1 0,-1 1 0,0 0-1,1 0 1,-1-1 0,0 1-1,0 0 1,1 0 0,-1-1 0,0 1-1,0 0 1,0-1 0,1 1-1,-1-1 1,0 1 0,0 0 0,0-1-1,0 1 1,0 0 0,0-1-1,0 1 1,0-1 0,0 1-1,0 0 1,0-1 0,0 1 0,0-1-1,0 1 1,0 0 0,0-1-1,0 1 1,0-1 0,-7-10-127</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31T00:19:49.447"/>
    </inkml:context>
    <inkml:brush xml:id="br0">
      <inkml:brushProperty name="width" value="0.1" units="cm"/>
      <inkml:brushProperty name="height" value="0.1" units="cm"/>
      <inkml:brushProperty name="color" value="#004F8B"/>
    </inkml:brush>
  </inkml:definitions>
  <inkml:trace contextRef="#ctx0" brushRef="#br0">301 60 5897,'-1'-7'5810,"-8"-2"-3539,-12-3-1881,8 6-374,0 1-1,0 0 1,-15-2-1,19 4-9,3 2-15,1 0 0,-1-1 0,0 2 0,0-1 0,0 1 0,0 0 0,1 0 0,-1 0 0,0 1 0,0 0 0,0 0 0,1 1 0,-1 0 0,0 0 0,1 0 0,0 0 0,-1 1 0,1 0 0,0 0 0,0 0 0,1 1 0,-1 0 0,1-1 0,0 2 0,0-1 0,0 0 0,0 1 0,1 0 0,0 0 0,0 0 0,-3 6 0,5-9 5,1 0 0,-1 0 0,0 0-1,1 0 1,0 0 0,-1 0-1,1 0 1,0 0 0,0 0 0,0 0-1,0 0 1,1 0 0,-1 0-1,0 0 1,1 0 0,0 0 0,-1 0-1,2 3 1,0-2 1,0 0 0,1 0 0,-1 0 0,0-1 0,1 1 0,-1-1 0,1 1-1,0-1 1,6 4 0,5 1 4,0-1-1,0 0 1,30 8-1,-36-11 0,1-1 2,14 5 3,30 13 0,-45-17-10,-1 1 1,0 0-1,0 0 0,0 1 0,0 0 1,-1 1-1,10 9 0,-15-14 0,0 0 1,0 1-1,0-1 0,0 0 0,0 0 0,0 1 0,0-1 1,0 1-1,0-1 0,-1 1 0,1-1 0,-1 1 0,1-1 1,-1 1-1,1 0 0,-1-1 0,0 1 0,0 0 0,0-1 1,0 1-1,0-1 0,0 1 0,0 0 0,-1-1 0,1 1 1,0 0-1,-1-1 0,0 1 0,1-1 0,-1 1 0,-1 2 1,-5 15-60,6-14 52,-1 0-1,1 0 1,-1 0-1,-1-1 1,-2 5-1,4-7 13,0-1-1,0 1 1,0-1-1,0 0 1,-1 0-1,1 0 1,0 0-1,-1 0 1,1 0-1,-1 0 1,1 0-1,-1 0 1,0-1-1,1 1 1,-1-1-1,0 1 1,0-1-1,-3 1 1,4-1 1,-12 2 21,1-1-1,-1 0 1,0-1 0,1-1 0,-1 0 0,-14-3 0,-14-5 88,-50-14 119,89 23-230,1-1 1,-1 1-1,0-1 1,0 0-1,0 0 1,1 0-1,-1 0 1,0 0-1,1 0 1,-1 0-1,1-1 1,0 1-1,-2-2 0,2 2-18,1 0 0,-1 0 0,1-1-1,0 1 1,0 0 0,-1 0 0,1 0-1,0 0 1,0 0 0,0 0 0,0 0-1,0 0 1,0-1 0,1 1 0,-1 0-1,0 0 1,0 0 0,1 0 0,-1 0-1,1 0 1,-1 0 0,1 0 0,-1 0-1,1 0 1,1-1 0,15-18-169</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31T00:19:50.102"/>
    </inkml:context>
    <inkml:brush xml:id="br0">
      <inkml:brushProperty name="width" value="0.1" units="cm"/>
      <inkml:brushProperty name="height" value="0.1" units="cm"/>
      <inkml:brushProperty name="color" value="#004F8B"/>
    </inkml:brush>
  </inkml:definitions>
  <inkml:trace contextRef="#ctx0" brushRef="#br0">0 39 7626,'3'-4'5109,"-3"4"-5019,14-2 351,76-4 66,134-13 482,-199 16-877,4-1-33,-22 5-813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31T00:18:04.904"/>
    </inkml:context>
    <inkml:brush xml:id="br0">
      <inkml:brushProperty name="width" value="0.1" units="cm"/>
      <inkml:brushProperty name="height" value="0.1" units="cm"/>
      <inkml:brushProperty name="color" value="#004F8B"/>
    </inkml:brush>
  </inkml:definitions>
  <inkml:trace contextRef="#ctx0" brushRef="#br0">281 87 3529,'1'0'384,"0"-1"0,-1 0 0,1 0 0,0 0 0,0 0 0,0-1 0,-1 1 0,1 0 0,0 0 0,-1 0 0,0-1 0,1 1 0,-1 0 0,1 0 0,-1-3 0,0 3-252,0 0 0,0 0 0,1 0 0,-1 0 0,0 0 0,1 0 0,-1 1 0,0-1 0,1 0 0,-1 0 0,1 0 0,0 0 0,-1 0 0,1 1 0,0-1 0,0-1 0,0 2-100,-1 0 0,0 0 0,0 0 0,1-1 1,-1 1-1,0 0 0,0 0 0,0 0 0,1 0 0,-1-1 0,0 1 0,0 0 0,0 0 0,0-1 0,0 1 0,1 0 0,-1 0 0,0-1 0,0 1 1,0 0-1,0 0 0,0-1 0,0 1 0,0 0 0,0-1 0,0 1 0,0 0 0,0 0 0,0-1 0,0 1 0,0 0 0,0-1 0,0 1 0,0 0 1,0 0-1,-1-1 0,1 1 0,0 0 0,0 0 0,0-1 0,0 1 0,0 0 0,-1 0 0,1 0 0,0-1 0,0 1 0,0 0 0,-1 0 0,1 0 0,0 0 1,0 0-1,-1-1 0,1 1 0,0 0 0,-1 0 0,-20-12 236,14 9-250,-35-17 93,39 19-104,0 1-1,0-1 1,0 0 0,0 1 0,0 0 0,0 0 0,0 0 0,0 0 0,0 0 0,0 0-1,0 1 1,0 0 0,0-1 0,0 1 0,0 0 0,0 0 0,-3 2 0,-2 2-15,1-1 0,-1 2 1,-12 10-1,-66 64-64,82-74 61,-1-1 1,1 1-1,0 0 0,1 1 0,-1-1 1,1 0-1,0 1 0,1 0 1,0 0-1,0 0 0,0 0 0,1 0 1,0 0-1,0 0 0,1 7 1,0-4-25,1 0 0,0 0 0,1 0 0,0 0 0,0-1 0,1 1 1,0-1-1,1 0 0,0 0 0,6 10 0,-4-10 23,-1 0 0,2-1 0,-1 0 0,1-1 0,1 1 0,-1-1 0,1-1 0,0 1 0,15 8 0,-10-8 5,0-1 0,0 0 0,0-1 1,1 0-1,0-1 0,18 3 0,-25-7 1,0 1 1,-1-1-1,1 0 0,0-1 0,-1 1 0,1-1 0,-1 0 1,1-1-1,-1 0 0,0 0 0,10-4 0,-3-1-5,-1 0 1,1 0-1,-1-1 0,14-12 0,-25 19 23,0 0-1,0 0 1,0 0-1,-1 0 0,1 0 1,0-1-1,-1 1 1,1 0-1,0 0 1,-1 0-1,1-1 1,-1 1-1,0 0 1,1 0-1,-1-1 0,0 1 1,0 0-1,0-1 1,0 1-1,0 0 1,0-1-1,-1-1 1,0-3 31,0 1 0,-1 0 0,1 0 0,-6-9 0,6 12-40,0 1 1,1-1-1,-1 1 1,0 0-1,0-1 0,0 1 1,-1 0-1,1 0 1,0 0-1,0-1 1,-1 2-1,1-1 0,0 0 1,-1 0-1,1 0 1,-1 0-1,1 1 1,-1-1-1,-2 0 0,-1 0 1,1-1-1,-1 0 0,1 0 0,0 0 1,-6-5-1,-27-22 4,36 28-7,0 0 0,-1 0 0,1 0 0,-1 0 1,1 0-1,-1 0 0,1 0 0,-1 0 0,0 1 0,1-1 1,-1 1-1,0-1 0,-3 1 0,5 0-1,-1 0 1,0 0-1,1 0 0,-1-1 1,0 1-1,1 0 0,-1 0 1,1 0-1,-1-1 0,0 1 1,1 0-1,-1 0 0,1-1 0,-1 1 1,1-1-1,-1 1 0,1 0 1,-1-1-1,21 9-106,40 16 114,-45-19-6,-10-3-15,0 0 0,0-1 0,0 1 0,0-1 0,0 0 0,0-1 0,0 1 0,1-1 0,-1 0 0,7-1 0,-4-2-230,-3-6 113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31T00:18:05.673"/>
    </inkml:context>
    <inkml:brush xml:id="br0">
      <inkml:brushProperty name="width" value="0.1" units="cm"/>
      <inkml:brushProperty name="height" value="0.1" units="cm"/>
      <inkml:brushProperty name="color" value="#004F8B"/>
    </inkml:brush>
  </inkml:definitions>
  <inkml:trace contextRef="#ctx0" brushRef="#br0">197 44 7626,'29'-10'2742,"-29"9"-2697,1 1 1,-1 0 0,0 0 0,0 0 0,0 0 0,0-1 0,0 1-1,0 0 1,0 0 0,1 0 0,-1-1 0,0 1 0,0 0 0,0 0 0,0 0-1,0-1 1,0 1 0,0 0 0,0 0 0,0-1 0,0 1 0,0 0-1,0 0 1,0 0 0,0-1 0,-1 1 0,1 0 0,0 0 0,0 0-1,0-1 1,0 1 0,0 0 0,0 0 0,0 0 0,-1 0 0,1-1 0,0 1-1,0 0 1,0 0 0,0 0 0,-1 0 0,1 0 0,0 0 0,0-1-1,0 1 1,-1 0 0,1 0 0,0 0 0,-13-8 970,-6 3-900,0 1 1,-31-3-1,44 7-121,-1 0 0,1 0 0,0 1-1,0 0 1,0 1 0,-1-1-1,1 1 1,1 1 0,-1-1 0,0 1-1,0 0 1,1 0 0,0 0 0,0 1-1,0 0 1,0 0 0,0 0 0,-6 8-1,10-11-3,0 0-1,1 0 0,-1 0 0,0 0 0,0 0 1,1 0-1,-1 0 0,1 1 0,-1-1 1,1 0-1,-1 0 0,1 1 0,0-1 1,0 0-1,-1 1 0,1-1 0,0 0 1,0 1-1,0-1 0,1 2 0,0 0-5,-1-1 0,1 1 0,0-1 0,1 1 0,-1-1 0,0 1 0,1-1 0,-1 0 0,4 3 0,2 3-9,0-1 0,1 0-1,17 11 1,81 56 7,-100-71 18,-1 0-1,0 1 1,-1 0 0,1 0 0,0 0-1,-1 0 1,0 0 0,0 1 0,-1 0-1,1 0 1,-1 0 0,0 0 0,0 1 0,-1-1-1,1 1 1,-1 0 0,0-1 0,-1 1-1,0 0 1,2 10 0,-3-2 7,1 1-7,0 0 0,-1 0 0,-1 1 1,-4 21-1,4-32 10,-1-1 0,1 1 0,-1-1 0,0 1 1,0-1-1,-1 0 0,1 0 0,-1 0 0,0 0 0,0 0 0,0 0 0,0-1 1,-1 0-1,1 1 0,-1-1 0,0-1 0,0 1 0,-7 3 0,3-2 74,0-1 0,0 0-1,0 0 1,-1-1 0,1 0-1,-1-1 1,-16 2 0,19-3-36,0 0-1,0 0 1,1-1 0,-1 0 0,0 0 0,1 0 0,-1 0 0,0-1 0,1 0 0,0 0 0,-1 0 0,-8-6 0,13 7-82,1 0 0,-1 0 0,0 0 1,0-1-1,0 1 0,0 0 0,1 0 1,-1 0-1,1-1 0,-1 1 0,1 0 0,-1-1 1,1 1-1,0 0 0,-1-1 0,1-2 0,-2-18-164</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31T00:18:07.554"/>
    </inkml:context>
    <inkml:brush xml:id="br0">
      <inkml:brushProperty name="width" value="0.1" units="cm"/>
      <inkml:brushProperty name="height" value="0.1" units="cm"/>
      <inkml:brushProperty name="color" value="#004F8B"/>
    </inkml:brush>
  </inkml:definitions>
  <inkml:trace contextRef="#ctx0" brushRef="#br0">1 0 2705,'0'0'9624,"6"2"-9056,88 9 57,-29-5-456,-41-4-60,24-1-1,9 0 58,-56-1-192,0 0 0,-1 0 1,1 0-1,-1 0 0,1 0 0,0 1 1,-1-1-1,1 0 0,-1 0 1,1 0-1,0 1 0,-1-1 1,1 0-1,-1 1 0,1-1 0,-1 1 1,1-1-1,-1 0 0,1 1 1,-1-1-1,1 1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31T00:18:11.252"/>
    </inkml:context>
    <inkml:brush xml:id="br0">
      <inkml:brushProperty name="width" value="0.1" units="cm"/>
      <inkml:brushProperty name="height" value="0.1" units="cm"/>
      <inkml:brushProperty name="color" value="#66CC00"/>
    </inkml:brush>
  </inkml:definitions>
  <inkml:trace contextRef="#ctx0" brushRef="#br0">1 19 8066,'5'1'3667,"5"2"-3490,0 0 0,15 2 0,10-3 24,0-2 0,0-2 0,44-7 0,124-5 339,-163 13-501,-18-2-26,-18 2-15,-1 0-1,1 1 0,0-1 1,0 1-1,0 0 0,5 0 1,-6 3-184</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31T00:18:11.655"/>
    </inkml:context>
    <inkml:brush xml:id="br0">
      <inkml:brushProperty name="width" value="0.1" units="cm"/>
      <inkml:brushProperty name="height" value="0.1" units="cm"/>
      <inkml:brushProperty name="color" value="#66CC00"/>
    </inkml:brush>
  </inkml:definitions>
  <inkml:trace contextRef="#ctx0" brushRef="#br0">58 14 6417,'-3'-6'4694,"3"6"-4592,0 0-61,0-1 0,0 1-1,0 0 1,0 0-1,0 0 1,0-1 0,0 1-1,0 0 1,0 0-1,0-1 1,0 1-1,0 0 1,0 0 0,0-1-1,0 1 1,0 0-1,0 0 1,0 0 0,-1-1-1,1 1 1,0 0-1,0 0 1,0 0-1,0-1 1,0 1 0,0 0-1,-1 0 1,1 0-1,0 0 1,0 0 0,0-1-1,-1 1 1,1 0-1,0 0 1,0 0-1,0 0 1,-1 0 0,1 0-1,0 0 1,0 0-1,-1 0 1,1 0 0,0 0-1,0 0 1,0 0-1,-1 0 1,1 0-1,-2 4 89,0 13-70,1 0 1,1 23-1,1-3-15,-18 233 332,15-222-301,2-37-59,0 1 1,-1-1 0,0 0 0,0 1 0,-2-1 0,-3 14-1,-6 13-485,12-37 449,-1 0 0,1 0 0,0 0 0,0 0 0,-1 0 0,1 0 0,0 0 1,0 0-1,0 0 0,0 1 0,1-1 0,-1 0 0,0 0 0,0 0 0,0 0 0,1 0 0,-1 0 0,1 0 0,-1 0 0,1 0 1,-1 0-1,1 0 0,0 0 0,-1 0 0,1 0 0,0-1 0,0 1 0,0 0 0,-1 0 0,1-1 0,2 2 0,11-2-214</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31T00:18:12.401"/>
    </inkml:context>
    <inkml:brush xml:id="br0">
      <inkml:brushProperty name="width" value="0.1" units="cm"/>
      <inkml:brushProperty name="height" value="0.1" units="cm"/>
      <inkml:brushProperty name="color" value="#66CC00"/>
    </inkml:brush>
  </inkml:definitions>
  <inkml:trace contextRef="#ctx0" brushRef="#br0">9 1 6049,'-4'4'2154,"3"-3"-1794,1 0-1,-1 0 0,1 0 0,0 0 0,-1 0 0,1-1 0,0 1 0,-1 2 0,1-2-283,0-1 0,0 1 0,0-1 0,0 1 0,0-1 0,1 1 0,-1 0 0,0-1 0,0 1 0,1-1 0,-1 0 0,0 1 0,0-1 0,1 1 0,-1-1 0,1 1 0,-1-1 0,0 0 0,1 1 0,0 0 0,3 1-90,1 1 0,0-1 0,0 0-1,0 0 1,7 1 0,-10-2 111,26 5 15,0 0-1,49 2 1,66-2 137,-119-6-273,-1 1 0,1 1 0,41 9 0,-56-8 745,-4-6-370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891826-4347-4674-9EEC-49C58A8CF928}" type="datetimeFigureOut">
              <a:rPr lang="en-US" smtClean="0"/>
              <a:t>3/30/2021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E96E46-8D6F-41F5-923B-A16DB860D217}" type="slidenum">
              <a:rPr lang="en-US" smtClean="0"/>
              <a:t>‹#›</a:t>
            </a:fld>
            <a:endParaRPr lang="en-US"/>
          </a:p>
        </p:txBody>
      </p:sp>
    </p:spTree>
    <p:extLst>
      <p:ext uri="{BB962C8B-B14F-4D97-AF65-F5344CB8AC3E}">
        <p14:creationId xmlns:p14="http://schemas.microsoft.com/office/powerpoint/2010/main" val="14131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44B25-5C6A-414C-8319-A1B1A02C5E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CEBA31-6EFE-4B10-9FDB-39075626B2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FC66AA-AA51-453D-9E68-E89390B63C0B}"/>
              </a:ext>
            </a:extLst>
          </p:cNvPr>
          <p:cNvSpPr>
            <a:spLocks noGrp="1"/>
          </p:cNvSpPr>
          <p:nvPr>
            <p:ph type="dt" sz="half" idx="10"/>
          </p:nvPr>
        </p:nvSpPr>
        <p:spPr/>
        <p:txBody>
          <a:bodyPr/>
          <a:lstStyle/>
          <a:p>
            <a:fld id="{61EBF7CD-1F0E-4132-B0F9-3A234670CEED}" type="datetime1">
              <a:rPr lang="en-US" smtClean="0"/>
              <a:t>3/30/2021</a:t>
            </a:fld>
            <a:endParaRPr lang="en-US"/>
          </a:p>
        </p:txBody>
      </p:sp>
      <p:sp>
        <p:nvSpPr>
          <p:cNvPr id="5" name="Footer Placeholder 4">
            <a:extLst>
              <a:ext uri="{FF2B5EF4-FFF2-40B4-BE49-F238E27FC236}">
                <a16:creationId xmlns:a16="http://schemas.microsoft.com/office/drawing/2014/main" id="{F6320E19-DEE4-46F8-970A-AB02BA13CB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B0C39C-B040-4C8B-B976-0839E913D509}"/>
              </a:ext>
            </a:extLst>
          </p:cNvPr>
          <p:cNvSpPr>
            <a:spLocks noGrp="1"/>
          </p:cNvSpPr>
          <p:nvPr>
            <p:ph type="sldNum" sz="quarter" idx="12"/>
          </p:nvPr>
        </p:nvSpPr>
        <p:spPr/>
        <p:txBody>
          <a:bodyPr/>
          <a:lstStyle/>
          <a:p>
            <a:fld id="{6F5A49EC-0C15-4A70-A0FB-660F2EB4A027}" type="slidenum">
              <a:rPr lang="en-US" smtClean="0"/>
              <a:t>‹#›</a:t>
            </a:fld>
            <a:endParaRPr lang="en-US"/>
          </a:p>
        </p:txBody>
      </p:sp>
    </p:spTree>
    <p:extLst>
      <p:ext uri="{BB962C8B-B14F-4D97-AF65-F5344CB8AC3E}">
        <p14:creationId xmlns:p14="http://schemas.microsoft.com/office/powerpoint/2010/main" val="2423807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8B262-1627-469A-B7D5-24D9EA00404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705CD4-C76A-4B5A-A278-BE53E49DD9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2D5AEC-A9BA-47D0-B82D-99DA1EF9D906}"/>
              </a:ext>
            </a:extLst>
          </p:cNvPr>
          <p:cNvSpPr>
            <a:spLocks noGrp="1"/>
          </p:cNvSpPr>
          <p:nvPr>
            <p:ph type="dt" sz="half" idx="10"/>
          </p:nvPr>
        </p:nvSpPr>
        <p:spPr/>
        <p:txBody>
          <a:bodyPr/>
          <a:lstStyle/>
          <a:p>
            <a:fld id="{A6C77E1C-1A66-4ECF-A4EF-2E95489A4CA2}" type="datetime1">
              <a:rPr lang="en-US" smtClean="0"/>
              <a:t>3/30/2021</a:t>
            </a:fld>
            <a:endParaRPr lang="en-US"/>
          </a:p>
        </p:txBody>
      </p:sp>
      <p:sp>
        <p:nvSpPr>
          <p:cNvPr id="5" name="Footer Placeholder 4">
            <a:extLst>
              <a:ext uri="{FF2B5EF4-FFF2-40B4-BE49-F238E27FC236}">
                <a16:creationId xmlns:a16="http://schemas.microsoft.com/office/drawing/2014/main" id="{52F1BA74-0EFC-44D6-8C0D-3BC77EB17C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0176F-61A2-47B2-B80E-74CE93CAF1DC}"/>
              </a:ext>
            </a:extLst>
          </p:cNvPr>
          <p:cNvSpPr>
            <a:spLocks noGrp="1"/>
          </p:cNvSpPr>
          <p:nvPr>
            <p:ph type="sldNum" sz="quarter" idx="12"/>
          </p:nvPr>
        </p:nvSpPr>
        <p:spPr/>
        <p:txBody>
          <a:bodyPr/>
          <a:lstStyle/>
          <a:p>
            <a:fld id="{6F5A49EC-0C15-4A70-A0FB-660F2EB4A027}" type="slidenum">
              <a:rPr lang="en-US" smtClean="0"/>
              <a:t>‹#›</a:t>
            </a:fld>
            <a:endParaRPr lang="en-US"/>
          </a:p>
        </p:txBody>
      </p:sp>
    </p:spTree>
    <p:extLst>
      <p:ext uri="{BB962C8B-B14F-4D97-AF65-F5344CB8AC3E}">
        <p14:creationId xmlns:p14="http://schemas.microsoft.com/office/powerpoint/2010/main" val="2624300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E224C0-0213-4CAB-8991-6F13A1256DB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A42BBE-B19F-4A86-98F3-A9BBB82EB7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B0700B-FADD-40E0-9973-F6074F036401}"/>
              </a:ext>
            </a:extLst>
          </p:cNvPr>
          <p:cNvSpPr>
            <a:spLocks noGrp="1"/>
          </p:cNvSpPr>
          <p:nvPr>
            <p:ph type="dt" sz="half" idx="10"/>
          </p:nvPr>
        </p:nvSpPr>
        <p:spPr/>
        <p:txBody>
          <a:bodyPr/>
          <a:lstStyle/>
          <a:p>
            <a:fld id="{5E2989C7-3A87-4D34-A157-65C79B6DDDA2}" type="datetime1">
              <a:rPr lang="en-US" smtClean="0"/>
              <a:t>3/30/2021</a:t>
            </a:fld>
            <a:endParaRPr lang="en-US"/>
          </a:p>
        </p:txBody>
      </p:sp>
      <p:sp>
        <p:nvSpPr>
          <p:cNvPr id="5" name="Footer Placeholder 4">
            <a:extLst>
              <a:ext uri="{FF2B5EF4-FFF2-40B4-BE49-F238E27FC236}">
                <a16:creationId xmlns:a16="http://schemas.microsoft.com/office/drawing/2014/main" id="{1C2D62AE-D68A-49FC-AADF-C7199F1F96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380246-7C03-4FED-8726-A1A783D6343A}"/>
              </a:ext>
            </a:extLst>
          </p:cNvPr>
          <p:cNvSpPr>
            <a:spLocks noGrp="1"/>
          </p:cNvSpPr>
          <p:nvPr>
            <p:ph type="sldNum" sz="quarter" idx="12"/>
          </p:nvPr>
        </p:nvSpPr>
        <p:spPr/>
        <p:txBody>
          <a:bodyPr/>
          <a:lstStyle/>
          <a:p>
            <a:fld id="{6F5A49EC-0C15-4A70-A0FB-660F2EB4A027}" type="slidenum">
              <a:rPr lang="en-US" smtClean="0"/>
              <a:t>‹#›</a:t>
            </a:fld>
            <a:endParaRPr lang="en-US"/>
          </a:p>
        </p:txBody>
      </p:sp>
    </p:spTree>
    <p:extLst>
      <p:ext uri="{BB962C8B-B14F-4D97-AF65-F5344CB8AC3E}">
        <p14:creationId xmlns:p14="http://schemas.microsoft.com/office/powerpoint/2010/main" val="2487820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82ACC-9D6C-49A5-AD9E-A964B54D7E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1C3B34-D5B5-4559-9D88-8C83949A1F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51796E-06E3-4635-9E8D-D319911DE21F}"/>
              </a:ext>
            </a:extLst>
          </p:cNvPr>
          <p:cNvSpPr>
            <a:spLocks noGrp="1"/>
          </p:cNvSpPr>
          <p:nvPr>
            <p:ph type="dt" sz="half" idx="10"/>
          </p:nvPr>
        </p:nvSpPr>
        <p:spPr/>
        <p:txBody>
          <a:bodyPr/>
          <a:lstStyle/>
          <a:p>
            <a:fld id="{F7F5742B-30E2-4EFB-8F49-3522A0563AEC}" type="datetime1">
              <a:rPr lang="en-US" smtClean="0"/>
              <a:t>3/30/2021</a:t>
            </a:fld>
            <a:endParaRPr lang="en-US"/>
          </a:p>
        </p:txBody>
      </p:sp>
      <p:sp>
        <p:nvSpPr>
          <p:cNvPr id="5" name="Footer Placeholder 4">
            <a:extLst>
              <a:ext uri="{FF2B5EF4-FFF2-40B4-BE49-F238E27FC236}">
                <a16:creationId xmlns:a16="http://schemas.microsoft.com/office/drawing/2014/main" id="{D509CAAC-67A4-4B62-B598-D0358D333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956D7D-E5E2-44E7-B6B1-2F7BF724CA68}"/>
              </a:ext>
            </a:extLst>
          </p:cNvPr>
          <p:cNvSpPr>
            <a:spLocks noGrp="1"/>
          </p:cNvSpPr>
          <p:nvPr>
            <p:ph type="sldNum" sz="quarter" idx="12"/>
          </p:nvPr>
        </p:nvSpPr>
        <p:spPr/>
        <p:txBody>
          <a:bodyPr/>
          <a:lstStyle/>
          <a:p>
            <a:fld id="{6F5A49EC-0C15-4A70-A0FB-660F2EB4A027}" type="slidenum">
              <a:rPr lang="en-US" smtClean="0"/>
              <a:t>‹#›</a:t>
            </a:fld>
            <a:endParaRPr lang="en-US"/>
          </a:p>
        </p:txBody>
      </p:sp>
    </p:spTree>
    <p:extLst>
      <p:ext uri="{BB962C8B-B14F-4D97-AF65-F5344CB8AC3E}">
        <p14:creationId xmlns:p14="http://schemas.microsoft.com/office/powerpoint/2010/main" val="1058523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AD97D-804E-4494-8DCA-5E950AC783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CEBE13-344A-47F1-B411-A80BA369A0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8F578A-D64C-4A0D-9353-9A4B4071C73C}"/>
              </a:ext>
            </a:extLst>
          </p:cNvPr>
          <p:cNvSpPr>
            <a:spLocks noGrp="1"/>
          </p:cNvSpPr>
          <p:nvPr>
            <p:ph type="dt" sz="half" idx="10"/>
          </p:nvPr>
        </p:nvSpPr>
        <p:spPr/>
        <p:txBody>
          <a:bodyPr/>
          <a:lstStyle/>
          <a:p>
            <a:fld id="{02C7510F-A3C3-4044-90E1-672726F63CED}" type="datetime1">
              <a:rPr lang="en-US" smtClean="0"/>
              <a:t>3/30/2021</a:t>
            </a:fld>
            <a:endParaRPr lang="en-US"/>
          </a:p>
        </p:txBody>
      </p:sp>
      <p:sp>
        <p:nvSpPr>
          <p:cNvPr id="5" name="Footer Placeholder 4">
            <a:extLst>
              <a:ext uri="{FF2B5EF4-FFF2-40B4-BE49-F238E27FC236}">
                <a16:creationId xmlns:a16="http://schemas.microsoft.com/office/drawing/2014/main" id="{9A04F312-0BAD-4196-A07A-1F0FC405C0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A01158-5E63-4D91-886C-EBEA6EE8A42A}"/>
              </a:ext>
            </a:extLst>
          </p:cNvPr>
          <p:cNvSpPr>
            <a:spLocks noGrp="1"/>
          </p:cNvSpPr>
          <p:nvPr>
            <p:ph type="sldNum" sz="quarter" idx="12"/>
          </p:nvPr>
        </p:nvSpPr>
        <p:spPr/>
        <p:txBody>
          <a:bodyPr/>
          <a:lstStyle/>
          <a:p>
            <a:fld id="{6F5A49EC-0C15-4A70-A0FB-660F2EB4A027}" type="slidenum">
              <a:rPr lang="en-US" smtClean="0"/>
              <a:t>‹#›</a:t>
            </a:fld>
            <a:endParaRPr lang="en-US"/>
          </a:p>
        </p:txBody>
      </p:sp>
    </p:spTree>
    <p:extLst>
      <p:ext uri="{BB962C8B-B14F-4D97-AF65-F5344CB8AC3E}">
        <p14:creationId xmlns:p14="http://schemas.microsoft.com/office/powerpoint/2010/main" val="74639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BEF0E-488B-4271-9F9F-671388DEF0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488DB5-9F4B-49F8-98CE-48AE3C293C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F601A4-1BA3-4F96-A471-853A2931BA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5D2F05-86B5-42DE-A651-2CCF898B98BE}"/>
              </a:ext>
            </a:extLst>
          </p:cNvPr>
          <p:cNvSpPr>
            <a:spLocks noGrp="1"/>
          </p:cNvSpPr>
          <p:nvPr>
            <p:ph type="dt" sz="half" idx="10"/>
          </p:nvPr>
        </p:nvSpPr>
        <p:spPr/>
        <p:txBody>
          <a:bodyPr/>
          <a:lstStyle/>
          <a:p>
            <a:fld id="{F7EDAD00-6254-4A69-A9EC-692C7923208D}" type="datetime1">
              <a:rPr lang="en-US" smtClean="0"/>
              <a:t>3/30/2021</a:t>
            </a:fld>
            <a:endParaRPr lang="en-US"/>
          </a:p>
        </p:txBody>
      </p:sp>
      <p:sp>
        <p:nvSpPr>
          <p:cNvPr id="6" name="Footer Placeholder 5">
            <a:extLst>
              <a:ext uri="{FF2B5EF4-FFF2-40B4-BE49-F238E27FC236}">
                <a16:creationId xmlns:a16="http://schemas.microsoft.com/office/drawing/2014/main" id="{17E3A03A-1FD7-49FA-8B57-4A25FCC389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BD0B26-EC32-412A-BE08-FB195DE1EB29}"/>
              </a:ext>
            </a:extLst>
          </p:cNvPr>
          <p:cNvSpPr>
            <a:spLocks noGrp="1"/>
          </p:cNvSpPr>
          <p:nvPr>
            <p:ph type="sldNum" sz="quarter" idx="12"/>
          </p:nvPr>
        </p:nvSpPr>
        <p:spPr/>
        <p:txBody>
          <a:bodyPr/>
          <a:lstStyle/>
          <a:p>
            <a:fld id="{6F5A49EC-0C15-4A70-A0FB-660F2EB4A027}" type="slidenum">
              <a:rPr lang="en-US" smtClean="0"/>
              <a:t>‹#›</a:t>
            </a:fld>
            <a:endParaRPr lang="en-US"/>
          </a:p>
        </p:txBody>
      </p:sp>
    </p:spTree>
    <p:extLst>
      <p:ext uri="{BB962C8B-B14F-4D97-AF65-F5344CB8AC3E}">
        <p14:creationId xmlns:p14="http://schemas.microsoft.com/office/powerpoint/2010/main" val="1439711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57E67-785A-4C1F-BCBE-1A88DBC708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35E91F5-C488-4738-8A29-40E0704CAD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2F086A-0927-430E-A248-387E73C122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A1BBC38-534A-45F9-A136-C1F42728A7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E21A86-EFB9-466A-B98D-A737FED2AA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08AF23-C893-40EE-9B44-86117BFE680B}"/>
              </a:ext>
            </a:extLst>
          </p:cNvPr>
          <p:cNvSpPr>
            <a:spLocks noGrp="1"/>
          </p:cNvSpPr>
          <p:nvPr>
            <p:ph type="dt" sz="half" idx="10"/>
          </p:nvPr>
        </p:nvSpPr>
        <p:spPr/>
        <p:txBody>
          <a:bodyPr/>
          <a:lstStyle/>
          <a:p>
            <a:fld id="{205D6F01-3091-480C-B52C-72D8285B4D3F}" type="datetime1">
              <a:rPr lang="en-US" smtClean="0"/>
              <a:t>3/30/2021</a:t>
            </a:fld>
            <a:endParaRPr lang="en-US"/>
          </a:p>
        </p:txBody>
      </p:sp>
      <p:sp>
        <p:nvSpPr>
          <p:cNvPr id="8" name="Footer Placeholder 7">
            <a:extLst>
              <a:ext uri="{FF2B5EF4-FFF2-40B4-BE49-F238E27FC236}">
                <a16:creationId xmlns:a16="http://schemas.microsoft.com/office/drawing/2014/main" id="{A5D98FE3-A2E8-440F-B6C3-4C2BAF1D8C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408C2D-6739-4423-860E-D317C59185F7}"/>
              </a:ext>
            </a:extLst>
          </p:cNvPr>
          <p:cNvSpPr>
            <a:spLocks noGrp="1"/>
          </p:cNvSpPr>
          <p:nvPr>
            <p:ph type="sldNum" sz="quarter" idx="12"/>
          </p:nvPr>
        </p:nvSpPr>
        <p:spPr/>
        <p:txBody>
          <a:bodyPr/>
          <a:lstStyle/>
          <a:p>
            <a:fld id="{6F5A49EC-0C15-4A70-A0FB-660F2EB4A027}" type="slidenum">
              <a:rPr lang="en-US" smtClean="0"/>
              <a:t>‹#›</a:t>
            </a:fld>
            <a:endParaRPr lang="en-US"/>
          </a:p>
        </p:txBody>
      </p:sp>
    </p:spTree>
    <p:extLst>
      <p:ext uri="{BB962C8B-B14F-4D97-AF65-F5344CB8AC3E}">
        <p14:creationId xmlns:p14="http://schemas.microsoft.com/office/powerpoint/2010/main" val="3093471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E5905-DCCC-4DA5-B628-3BB10218CF3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D283CDC-68C1-4C4F-89D6-B68F238871F3}"/>
              </a:ext>
            </a:extLst>
          </p:cNvPr>
          <p:cNvSpPr>
            <a:spLocks noGrp="1"/>
          </p:cNvSpPr>
          <p:nvPr>
            <p:ph type="dt" sz="half" idx="10"/>
          </p:nvPr>
        </p:nvSpPr>
        <p:spPr/>
        <p:txBody>
          <a:bodyPr/>
          <a:lstStyle/>
          <a:p>
            <a:fld id="{D86AE907-E171-499E-896C-B4BB29285BA6}" type="datetime1">
              <a:rPr lang="en-US" smtClean="0"/>
              <a:t>3/30/2021</a:t>
            </a:fld>
            <a:endParaRPr lang="en-US"/>
          </a:p>
        </p:txBody>
      </p:sp>
      <p:sp>
        <p:nvSpPr>
          <p:cNvPr id="4" name="Footer Placeholder 3">
            <a:extLst>
              <a:ext uri="{FF2B5EF4-FFF2-40B4-BE49-F238E27FC236}">
                <a16:creationId xmlns:a16="http://schemas.microsoft.com/office/drawing/2014/main" id="{E5DBCBF6-F148-4ECD-8469-A15E3FB8506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F41F64B-D428-4184-B62B-5542042BD993}"/>
              </a:ext>
            </a:extLst>
          </p:cNvPr>
          <p:cNvSpPr>
            <a:spLocks noGrp="1"/>
          </p:cNvSpPr>
          <p:nvPr>
            <p:ph type="sldNum" sz="quarter" idx="12"/>
          </p:nvPr>
        </p:nvSpPr>
        <p:spPr/>
        <p:txBody>
          <a:bodyPr/>
          <a:lstStyle/>
          <a:p>
            <a:fld id="{6F5A49EC-0C15-4A70-A0FB-660F2EB4A027}" type="slidenum">
              <a:rPr lang="en-US" smtClean="0"/>
              <a:t>‹#›</a:t>
            </a:fld>
            <a:endParaRPr lang="en-US"/>
          </a:p>
        </p:txBody>
      </p:sp>
    </p:spTree>
    <p:extLst>
      <p:ext uri="{BB962C8B-B14F-4D97-AF65-F5344CB8AC3E}">
        <p14:creationId xmlns:p14="http://schemas.microsoft.com/office/powerpoint/2010/main" val="1581491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F111CE-059E-4583-940A-29B98AA09C51}"/>
              </a:ext>
            </a:extLst>
          </p:cNvPr>
          <p:cNvSpPr>
            <a:spLocks noGrp="1"/>
          </p:cNvSpPr>
          <p:nvPr>
            <p:ph type="dt" sz="half" idx="10"/>
          </p:nvPr>
        </p:nvSpPr>
        <p:spPr/>
        <p:txBody>
          <a:bodyPr/>
          <a:lstStyle/>
          <a:p>
            <a:fld id="{D72A1DB1-4359-4EBF-A844-1BAEEA66FE7A}" type="datetime1">
              <a:rPr lang="en-US" smtClean="0"/>
              <a:t>3/30/2021</a:t>
            </a:fld>
            <a:endParaRPr lang="en-US"/>
          </a:p>
        </p:txBody>
      </p:sp>
      <p:sp>
        <p:nvSpPr>
          <p:cNvPr id="3" name="Footer Placeholder 2">
            <a:extLst>
              <a:ext uri="{FF2B5EF4-FFF2-40B4-BE49-F238E27FC236}">
                <a16:creationId xmlns:a16="http://schemas.microsoft.com/office/drawing/2014/main" id="{45191E97-35D0-4CEE-8CA5-2FE7D20893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7441DF-86A4-46F1-92E9-81BB9AACB0C1}"/>
              </a:ext>
            </a:extLst>
          </p:cNvPr>
          <p:cNvSpPr>
            <a:spLocks noGrp="1"/>
          </p:cNvSpPr>
          <p:nvPr>
            <p:ph type="sldNum" sz="quarter" idx="12"/>
          </p:nvPr>
        </p:nvSpPr>
        <p:spPr/>
        <p:txBody>
          <a:bodyPr/>
          <a:lstStyle/>
          <a:p>
            <a:fld id="{6F5A49EC-0C15-4A70-A0FB-660F2EB4A027}" type="slidenum">
              <a:rPr lang="en-US" smtClean="0"/>
              <a:t>‹#›</a:t>
            </a:fld>
            <a:endParaRPr lang="en-US"/>
          </a:p>
        </p:txBody>
      </p:sp>
    </p:spTree>
    <p:extLst>
      <p:ext uri="{BB962C8B-B14F-4D97-AF65-F5344CB8AC3E}">
        <p14:creationId xmlns:p14="http://schemas.microsoft.com/office/powerpoint/2010/main" val="2707375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CA841-8470-4DB9-95B7-FB66867483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9579B86-F25D-4F75-B1DF-0B328C003F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4E03F6E-E63D-4CDA-9767-5962EE6D8C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D085AD-C799-429C-B381-6231499AAEF1}"/>
              </a:ext>
            </a:extLst>
          </p:cNvPr>
          <p:cNvSpPr>
            <a:spLocks noGrp="1"/>
          </p:cNvSpPr>
          <p:nvPr>
            <p:ph type="dt" sz="half" idx="10"/>
          </p:nvPr>
        </p:nvSpPr>
        <p:spPr/>
        <p:txBody>
          <a:bodyPr/>
          <a:lstStyle/>
          <a:p>
            <a:fld id="{497164CC-CDA8-44F0-B453-3ED12381312B}" type="datetime1">
              <a:rPr lang="en-US" smtClean="0"/>
              <a:t>3/30/2021</a:t>
            </a:fld>
            <a:endParaRPr lang="en-US"/>
          </a:p>
        </p:txBody>
      </p:sp>
      <p:sp>
        <p:nvSpPr>
          <p:cNvPr id="6" name="Footer Placeholder 5">
            <a:extLst>
              <a:ext uri="{FF2B5EF4-FFF2-40B4-BE49-F238E27FC236}">
                <a16:creationId xmlns:a16="http://schemas.microsoft.com/office/drawing/2014/main" id="{0D5252DB-F6E4-41AD-87D1-795338E670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05EFBC-D2F3-4E0C-9272-B875B5F66CF3}"/>
              </a:ext>
            </a:extLst>
          </p:cNvPr>
          <p:cNvSpPr>
            <a:spLocks noGrp="1"/>
          </p:cNvSpPr>
          <p:nvPr>
            <p:ph type="sldNum" sz="quarter" idx="12"/>
          </p:nvPr>
        </p:nvSpPr>
        <p:spPr/>
        <p:txBody>
          <a:bodyPr/>
          <a:lstStyle/>
          <a:p>
            <a:fld id="{6F5A49EC-0C15-4A70-A0FB-660F2EB4A027}" type="slidenum">
              <a:rPr lang="en-US" smtClean="0"/>
              <a:t>‹#›</a:t>
            </a:fld>
            <a:endParaRPr lang="en-US"/>
          </a:p>
        </p:txBody>
      </p:sp>
    </p:spTree>
    <p:extLst>
      <p:ext uri="{BB962C8B-B14F-4D97-AF65-F5344CB8AC3E}">
        <p14:creationId xmlns:p14="http://schemas.microsoft.com/office/powerpoint/2010/main" val="1379226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0A565-57D9-4D50-BFAC-BC9DD8D56E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0C9047-B870-4DB3-815F-7B2424770D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2323F10-6F41-4B45-8A6F-90B1703315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5E7AFC-F019-4687-B27C-3077DEB7EDDF}"/>
              </a:ext>
            </a:extLst>
          </p:cNvPr>
          <p:cNvSpPr>
            <a:spLocks noGrp="1"/>
          </p:cNvSpPr>
          <p:nvPr>
            <p:ph type="dt" sz="half" idx="10"/>
          </p:nvPr>
        </p:nvSpPr>
        <p:spPr/>
        <p:txBody>
          <a:bodyPr/>
          <a:lstStyle/>
          <a:p>
            <a:fld id="{20DB3696-05F6-4FB8-8F2F-59DE78F78A6F}" type="datetime1">
              <a:rPr lang="en-US" smtClean="0"/>
              <a:t>3/30/2021</a:t>
            </a:fld>
            <a:endParaRPr lang="en-US"/>
          </a:p>
        </p:txBody>
      </p:sp>
      <p:sp>
        <p:nvSpPr>
          <p:cNvPr id="6" name="Footer Placeholder 5">
            <a:extLst>
              <a:ext uri="{FF2B5EF4-FFF2-40B4-BE49-F238E27FC236}">
                <a16:creationId xmlns:a16="http://schemas.microsoft.com/office/drawing/2014/main" id="{BA758E90-1F43-47F2-B13D-9FA9C952C7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58E86B-C73F-4571-943F-07EC33D88161}"/>
              </a:ext>
            </a:extLst>
          </p:cNvPr>
          <p:cNvSpPr>
            <a:spLocks noGrp="1"/>
          </p:cNvSpPr>
          <p:nvPr>
            <p:ph type="sldNum" sz="quarter" idx="12"/>
          </p:nvPr>
        </p:nvSpPr>
        <p:spPr/>
        <p:txBody>
          <a:bodyPr/>
          <a:lstStyle/>
          <a:p>
            <a:fld id="{6F5A49EC-0C15-4A70-A0FB-660F2EB4A027}" type="slidenum">
              <a:rPr lang="en-US" smtClean="0"/>
              <a:t>‹#›</a:t>
            </a:fld>
            <a:endParaRPr lang="en-US"/>
          </a:p>
        </p:txBody>
      </p:sp>
    </p:spTree>
    <p:extLst>
      <p:ext uri="{BB962C8B-B14F-4D97-AF65-F5344CB8AC3E}">
        <p14:creationId xmlns:p14="http://schemas.microsoft.com/office/powerpoint/2010/main" val="2568085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0DB149-6AFE-4155-AFEE-C5D6CD2931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663DC16-B3F7-453D-81A3-5ABC436483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C431F3-9850-4CBF-A3EB-BC180B9CB8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6B8E1D-AB9B-44C1-B766-4FE72D76C9A7}" type="datetime1">
              <a:rPr lang="en-US" smtClean="0"/>
              <a:t>3/30/2021</a:t>
            </a:fld>
            <a:endParaRPr lang="en-US"/>
          </a:p>
        </p:txBody>
      </p:sp>
      <p:sp>
        <p:nvSpPr>
          <p:cNvPr id="5" name="Footer Placeholder 4">
            <a:extLst>
              <a:ext uri="{FF2B5EF4-FFF2-40B4-BE49-F238E27FC236}">
                <a16:creationId xmlns:a16="http://schemas.microsoft.com/office/drawing/2014/main" id="{15433067-0675-4DAC-B61B-6986CB88DC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C61B29-EF2D-4B80-9530-75C57C49CC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5A49EC-0C15-4A70-A0FB-660F2EB4A027}" type="slidenum">
              <a:rPr lang="en-US" smtClean="0"/>
              <a:t>‹#›</a:t>
            </a:fld>
            <a:endParaRPr lang="en-US"/>
          </a:p>
        </p:txBody>
      </p:sp>
    </p:spTree>
    <p:extLst>
      <p:ext uri="{BB962C8B-B14F-4D97-AF65-F5344CB8AC3E}">
        <p14:creationId xmlns:p14="http://schemas.microsoft.com/office/powerpoint/2010/main" val="2906659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6" Type="http://schemas.openxmlformats.org/officeDocument/2006/relationships/image" Target="../media/image17.png"/><Relationship Id="rId21" Type="http://schemas.openxmlformats.org/officeDocument/2006/relationships/customXml" Target="../ink/ink10.xml"/><Relationship Id="rId42" Type="http://schemas.openxmlformats.org/officeDocument/2006/relationships/image" Target="../media/image25.png"/><Relationship Id="rId47" Type="http://schemas.openxmlformats.org/officeDocument/2006/relationships/customXml" Target="../ink/ink23.xml"/><Relationship Id="rId63" Type="http://schemas.openxmlformats.org/officeDocument/2006/relationships/customXml" Target="../ink/ink31.xml"/><Relationship Id="rId68" Type="http://schemas.openxmlformats.org/officeDocument/2006/relationships/image" Target="../media/image38.png"/><Relationship Id="rId2" Type="http://schemas.openxmlformats.org/officeDocument/2006/relationships/image" Target="../media/image1.jpeg"/><Relationship Id="rId16" Type="http://schemas.openxmlformats.org/officeDocument/2006/relationships/image" Target="../media/image12.png"/><Relationship Id="rId29" Type="http://schemas.openxmlformats.org/officeDocument/2006/relationships/customXml" Target="../ink/ink14.xml"/><Relationship Id="rId11" Type="http://schemas.openxmlformats.org/officeDocument/2006/relationships/customXml" Target="../ink/ink5.xml"/><Relationship Id="rId24" Type="http://schemas.openxmlformats.org/officeDocument/2006/relationships/image" Target="../media/image16.png"/><Relationship Id="rId32" Type="http://schemas.openxmlformats.org/officeDocument/2006/relationships/image" Target="../media/image20.png"/><Relationship Id="rId37" Type="http://schemas.openxmlformats.org/officeDocument/2006/relationships/customXml" Target="../ink/ink18.xml"/><Relationship Id="rId40" Type="http://schemas.openxmlformats.org/officeDocument/2006/relationships/image" Target="../media/image24.png"/><Relationship Id="rId45" Type="http://schemas.openxmlformats.org/officeDocument/2006/relationships/customXml" Target="../ink/ink22.xml"/><Relationship Id="rId53" Type="http://schemas.openxmlformats.org/officeDocument/2006/relationships/customXml" Target="../ink/ink26.xml"/><Relationship Id="rId58" Type="http://schemas.openxmlformats.org/officeDocument/2006/relationships/image" Target="../media/image33.png"/><Relationship Id="rId66" Type="http://schemas.openxmlformats.org/officeDocument/2006/relationships/image" Target="../media/image37.png"/><Relationship Id="rId74" Type="http://schemas.openxmlformats.org/officeDocument/2006/relationships/image" Target="../media/image41.png"/><Relationship Id="rId5" Type="http://schemas.openxmlformats.org/officeDocument/2006/relationships/customXml" Target="../ink/ink2.xml"/><Relationship Id="rId61" Type="http://schemas.openxmlformats.org/officeDocument/2006/relationships/customXml" Target="../ink/ink30.xml"/><Relationship Id="rId19" Type="http://schemas.openxmlformats.org/officeDocument/2006/relationships/customXml" Target="../ink/ink9.xml"/><Relationship Id="rId14" Type="http://schemas.openxmlformats.org/officeDocument/2006/relationships/image" Target="../media/image11.png"/><Relationship Id="rId22" Type="http://schemas.openxmlformats.org/officeDocument/2006/relationships/image" Target="../media/image15.png"/><Relationship Id="rId27" Type="http://schemas.openxmlformats.org/officeDocument/2006/relationships/customXml" Target="../ink/ink13.xml"/><Relationship Id="rId30" Type="http://schemas.openxmlformats.org/officeDocument/2006/relationships/image" Target="../media/image19.png"/><Relationship Id="rId35" Type="http://schemas.openxmlformats.org/officeDocument/2006/relationships/customXml" Target="../ink/ink17.xml"/><Relationship Id="rId43" Type="http://schemas.openxmlformats.org/officeDocument/2006/relationships/customXml" Target="../ink/ink21.xml"/><Relationship Id="rId48" Type="http://schemas.openxmlformats.org/officeDocument/2006/relationships/image" Target="../media/image28.png"/><Relationship Id="rId56" Type="http://schemas.openxmlformats.org/officeDocument/2006/relationships/image" Target="../media/image32.png"/><Relationship Id="rId64" Type="http://schemas.openxmlformats.org/officeDocument/2006/relationships/image" Target="../media/image36.png"/><Relationship Id="rId69" Type="http://schemas.openxmlformats.org/officeDocument/2006/relationships/customXml" Target="../ink/ink34.xml"/><Relationship Id="rId8" Type="http://schemas.openxmlformats.org/officeDocument/2006/relationships/image" Target="../media/image8.png"/><Relationship Id="rId51" Type="http://schemas.openxmlformats.org/officeDocument/2006/relationships/customXml" Target="../ink/ink25.xml"/><Relationship Id="rId72" Type="http://schemas.openxmlformats.org/officeDocument/2006/relationships/image" Target="../media/image40.png"/><Relationship Id="rId3" Type="http://schemas.openxmlformats.org/officeDocument/2006/relationships/customXml" Target="../ink/ink1.xml"/><Relationship Id="rId12" Type="http://schemas.openxmlformats.org/officeDocument/2006/relationships/image" Target="../media/image10.png"/><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38" Type="http://schemas.openxmlformats.org/officeDocument/2006/relationships/image" Target="../media/image23.png"/><Relationship Id="rId46" Type="http://schemas.openxmlformats.org/officeDocument/2006/relationships/image" Target="../media/image27.png"/><Relationship Id="rId59" Type="http://schemas.openxmlformats.org/officeDocument/2006/relationships/customXml" Target="../ink/ink29.xml"/><Relationship Id="rId67" Type="http://schemas.openxmlformats.org/officeDocument/2006/relationships/customXml" Target="../ink/ink33.xml"/><Relationship Id="rId20" Type="http://schemas.openxmlformats.org/officeDocument/2006/relationships/image" Target="../media/image14.png"/><Relationship Id="rId41" Type="http://schemas.openxmlformats.org/officeDocument/2006/relationships/customXml" Target="../ink/ink20.xml"/><Relationship Id="rId54" Type="http://schemas.openxmlformats.org/officeDocument/2006/relationships/image" Target="../media/image31.png"/><Relationship Id="rId62" Type="http://schemas.openxmlformats.org/officeDocument/2006/relationships/image" Target="../media/image35.png"/><Relationship Id="rId70" Type="http://schemas.openxmlformats.org/officeDocument/2006/relationships/image" Target="../media/image39.png"/><Relationship Id="rId75" Type="http://schemas.openxmlformats.org/officeDocument/2006/relationships/customXml" Target="../ink/ink37.xml"/><Relationship Id="rId1" Type="http://schemas.openxmlformats.org/officeDocument/2006/relationships/slideLayout" Target="../slideLayouts/slideLayout2.xml"/><Relationship Id="rId6" Type="http://schemas.openxmlformats.org/officeDocument/2006/relationships/image" Target="../media/image7.png"/><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18.png"/><Relationship Id="rId36" Type="http://schemas.openxmlformats.org/officeDocument/2006/relationships/image" Target="../media/image22.png"/><Relationship Id="rId49" Type="http://schemas.openxmlformats.org/officeDocument/2006/relationships/customXml" Target="../ink/ink24.xml"/><Relationship Id="rId57" Type="http://schemas.openxmlformats.org/officeDocument/2006/relationships/customXml" Target="../ink/ink28.xml"/><Relationship Id="rId10" Type="http://schemas.openxmlformats.org/officeDocument/2006/relationships/image" Target="../media/image9.png"/><Relationship Id="rId31" Type="http://schemas.openxmlformats.org/officeDocument/2006/relationships/customXml" Target="../ink/ink15.xml"/><Relationship Id="rId44" Type="http://schemas.openxmlformats.org/officeDocument/2006/relationships/image" Target="../media/image26.png"/><Relationship Id="rId52" Type="http://schemas.openxmlformats.org/officeDocument/2006/relationships/image" Target="../media/image30.png"/><Relationship Id="rId60" Type="http://schemas.openxmlformats.org/officeDocument/2006/relationships/image" Target="../media/image34.png"/><Relationship Id="rId65" Type="http://schemas.openxmlformats.org/officeDocument/2006/relationships/customXml" Target="../ink/ink32.xml"/><Relationship Id="rId73" Type="http://schemas.openxmlformats.org/officeDocument/2006/relationships/customXml" Target="../ink/ink36.xml"/><Relationship Id="rId4" Type="http://schemas.openxmlformats.org/officeDocument/2006/relationships/image" Target="../media/image6.png"/><Relationship Id="rId9" Type="http://schemas.openxmlformats.org/officeDocument/2006/relationships/customXml" Target="../ink/ink4.xml"/><Relationship Id="rId13" Type="http://schemas.openxmlformats.org/officeDocument/2006/relationships/customXml" Target="../ink/ink6.xml"/><Relationship Id="rId18" Type="http://schemas.openxmlformats.org/officeDocument/2006/relationships/image" Target="../media/image13.png"/><Relationship Id="rId39" Type="http://schemas.openxmlformats.org/officeDocument/2006/relationships/customXml" Target="../ink/ink19.xml"/><Relationship Id="rId34" Type="http://schemas.openxmlformats.org/officeDocument/2006/relationships/image" Target="../media/image21.png"/><Relationship Id="rId50" Type="http://schemas.openxmlformats.org/officeDocument/2006/relationships/image" Target="../media/image29.png"/><Relationship Id="rId55" Type="http://schemas.openxmlformats.org/officeDocument/2006/relationships/customXml" Target="../ink/ink27.xml"/><Relationship Id="rId76" Type="http://schemas.openxmlformats.org/officeDocument/2006/relationships/image" Target="../media/image42.png"/><Relationship Id="rId7" Type="http://schemas.openxmlformats.org/officeDocument/2006/relationships/customXml" Target="../ink/ink3.xml"/><Relationship Id="rId71" Type="http://schemas.openxmlformats.org/officeDocument/2006/relationships/customXml" Target="../ink/ink35.xml"/></Relationships>
</file>

<file path=ppt/slides/_rels/slide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8.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9.xml.rels><?xml version="1.0" encoding="UTF-8" standalone="yes"?>
<Relationships xmlns="http://schemas.openxmlformats.org/package/2006/relationships"><Relationship Id="rId2" Type="http://schemas.openxmlformats.org/officeDocument/2006/relationships/image" Target="../media/image53.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7A7B3-FAF3-41A6-89FD-257E65994487}"/>
              </a:ext>
            </a:extLst>
          </p:cNvPr>
          <p:cNvSpPr>
            <a:spLocks noGrp="1"/>
          </p:cNvSpPr>
          <p:nvPr>
            <p:ph type="ctrTitle"/>
          </p:nvPr>
        </p:nvSpPr>
        <p:spPr/>
        <p:txBody>
          <a:bodyPr>
            <a:normAutofit/>
          </a:bodyPr>
          <a:lstStyle/>
          <a:p>
            <a:r>
              <a:rPr lang="en-US" b="1" dirty="0"/>
              <a:t>Lab 9 and 10: Operating Characteristics of JFETs</a:t>
            </a:r>
          </a:p>
        </p:txBody>
      </p:sp>
      <p:sp>
        <p:nvSpPr>
          <p:cNvPr id="3" name="Subtitle 2">
            <a:extLst>
              <a:ext uri="{FF2B5EF4-FFF2-40B4-BE49-F238E27FC236}">
                <a16:creationId xmlns:a16="http://schemas.microsoft.com/office/drawing/2014/main" id="{DB6A1ED7-548B-41B4-A139-2A2D6CAE81F2}"/>
              </a:ext>
            </a:extLst>
          </p:cNvPr>
          <p:cNvSpPr>
            <a:spLocks noGrp="1"/>
          </p:cNvSpPr>
          <p:nvPr>
            <p:ph type="subTitle" idx="1"/>
          </p:nvPr>
        </p:nvSpPr>
        <p:spPr/>
        <p:txBody>
          <a:bodyPr/>
          <a:lstStyle/>
          <a:p>
            <a:r>
              <a:rPr lang="en-US" dirty="0"/>
              <a:t>EE316-08 Spring 2021</a:t>
            </a:r>
          </a:p>
        </p:txBody>
      </p:sp>
    </p:spTree>
    <p:extLst>
      <p:ext uri="{BB962C8B-B14F-4D97-AF65-F5344CB8AC3E}">
        <p14:creationId xmlns:p14="http://schemas.microsoft.com/office/powerpoint/2010/main" val="1990401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0FD48-7E46-4B1E-8212-3B8722882D4D}"/>
              </a:ext>
            </a:extLst>
          </p:cNvPr>
          <p:cNvSpPr>
            <a:spLocks noGrp="1"/>
          </p:cNvSpPr>
          <p:nvPr>
            <p:ph type="title"/>
          </p:nvPr>
        </p:nvSpPr>
        <p:spPr>
          <a:xfrm>
            <a:off x="838200" y="417131"/>
            <a:ext cx="10515600" cy="1325563"/>
          </a:xfrm>
        </p:spPr>
        <p:txBody>
          <a:bodyPr anchor="t">
            <a:normAutofit/>
          </a:bodyPr>
          <a:lstStyle/>
          <a:p>
            <a:pPr algn="ctr"/>
            <a:r>
              <a:rPr lang="en-US" sz="3600" b="1" dirty="0"/>
              <a:t>Gain, Low and High Cutoff Frequencies, and Bandwidth </a:t>
            </a:r>
          </a:p>
        </p:txBody>
      </p:sp>
      <p:sp>
        <p:nvSpPr>
          <p:cNvPr id="4" name="Slide Number Placeholder 3">
            <a:extLst>
              <a:ext uri="{FF2B5EF4-FFF2-40B4-BE49-F238E27FC236}">
                <a16:creationId xmlns:a16="http://schemas.microsoft.com/office/drawing/2014/main" id="{2A8F66BB-FC78-4BFA-BC01-34B15FC69D5D}"/>
              </a:ext>
            </a:extLst>
          </p:cNvPr>
          <p:cNvSpPr>
            <a:spLocks noGrp="1"/>
          </p:cNvSpPr>
          <p:nvPr>
            <p:ph type="sldNum" sz="quarter" idx="12"/>
          </p:nvPr>
        </p:nvSpPr>
        <p:spPr/>
        <p:txBody>
          <a:bodyPr/>
          <a:lstStyle/>
          <a:p>
            <a:fld id="{6F5A49EC-0C15-4A70-A0FB-660F2EB4A027}" type="slidenum">
              <a:rPr lang="en-US" smtClean="0"/>
              <a:t>10</a:t>
            </a:fld>
            <a:endParaRPr lang="en-US"/>
          </a:p>
        </p:txBody>
      </p:sp>
      <p:graphicFrame>
        <p:nvGraphicFramePr>
          <p:cNvPr id="3" name="Table 2">
            <a:extLst>
              <a:ext uri="{FF2B5EF4-FFF2-40B4-BE49-F238E27FC236}">
                <a16:creationId xmlns:a16="http://schemas.microsoft.com/office/drawing/2014/main" id="{D0648A9B-6F98-497C-A99D-6A77CB02E0C3}"/>
              </a:ext>
            </a:extLst>
          </p:cNvPr>
          <p:cNvGraphicFramePr>
            <a:graphicFrameLocks noGrp="1"/>
          </p:cNvGraphicFramePr>
          <p:nvPr>
            <p:extLst>
              <p:ext uri="{D42A27DB-BD31-4B8C-83A1-F6EECF244321}">
                <p14:modId xmlns:p14="http://schemas.microsoft.com/office/powerpoint/2010/main" val="2247214851"/>
              </p:ext>
            </p:extLst>
          </p:nvPr>
        </p:nvGraphicFramePr>
        <p:xfrm>
          <a:off x="453823" y="1151645"/>
          <a:ext cx="3976776" cy="5383988"/>
        </p:xfrm>
        <a:graphic>
          <a:graphicData uri="http://schemas.openxmlformats.org/drawingml/2006/table">
            <a:tbl>
              <a:tblPr firstRow="1" firstCol="1" bandRow="1">
                <a:tableStyleId>{BDBED569-4797-4DF1-A0F4-6AAB3CD982D8}</a:tableStyleId>
              </a:tblPr>
              <a:tblGrid>
                <a:gridCol w="1827464">
                  <a:extLst>
                    <a:ext uri="{9D8B030D-6E8A-4147-A177-3AD203B41FA5}">
                      <a16:colId xmlns:a16="http://schemas.microsoft.com/office/drawing/2014/main" val="281164471"/>
                    </a:ext>
                  </a:extLst>
                </a:gridCol>
                <a:gridCol w="1084082">
                  <a:extLst>
                    <a:ext uri="{9D8B030D-6E8A-4147-A177-3AD203B41FA5}">
                      <a16:colId xmlns:a16="http://schemas.microsoft.com/office/drawing/2014/main" val="865087092"/>
                    </a:ext>
                  </a:extLst>
                </a:gridCol>
                <a:gridCol w="1065230">
                  <a:extLst>
                    <a:ext uri="{9D8B030D-6E8A-4147-A177-3AD203B41FA5}">
                      <a16:colId xmlns:a16="http://schemas.microsoft.com/office/drawing/2014/main" val="60315413"/>
                    </a:ext>
                  </a:extLst>
                </a:gridCol>
              </a:tblGrid>
              <a:tr h="205815">
                <a:tc>
                  <a:txBody>
                    <a:bodyPr/>
                    <a:lstStyle/>
                    <a:p>
                      <a:pPr marL="0" marR="0" algn="ctr">
                        <a:lnSpc>
                          <a:spcPct val="115000"/>
                        </a:lnSpc>
                        <a:spcBef>
                          <a:spcPts val="600"/>
                        </a:spcBef>
                        <a:spcAft>
                          <a:spcPts val="600"/>
                        </a:spcAft>
                      </a:pPr>
                      <a:r>
                        <a:rPr lang="en-US" sz="1400" b="1" u="none" strike="noStrike" dirty="0">
                          <a:effectLst/>
                        </a:rPr>
                        <a:t>Frequency (Hz)</a:t>
                      </a:r>
                      <a:endParaRPr lang="en-US" sz="1600" b="1" u="words"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600"/>
                        </a:spcBef>
                        <a:spcAft>
                          <a:spcPts val="600"/>
                        </a:spcAft>
                      </a:pPr>
                      <a:r>
                        <a:rPr lang="en-US" sz="1400" b="1" u="none" strike="noStrike">
                          <a:effectLst/>
                        </a:rPr>
                        <a:t>Vout (mV)</a:t>
                      </a:r>
                      <a:endParaRPr lang="en-US" sz="1600" b="1" u="words">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600"/>
                        </a:spcBef>
                        <a:spcAft>
                          <a:spcPts val="600"/>
                        </a:spcAft>
                      </a:pPr>
                      <a:r>
                        <a:rPr lang="en-US" sz="1400" b="1" u="none" strike="noStrike">
                          <a:effectLst/>
                        </a:rPr>
                        <a:t>Gain</a:t>
                      </a:r>
                      <a:endParaRPr lang="en-US" sz="1600" b="1" u="words">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32455373"/>
                  </a:ext>
                </a:extLst>
              </a:tr>
              <a:tr h="234229">
                <a:tc>
                  <a:txBody>
                    <a:bodyPr/>
                    <a:lstStyle/>
                    <a:p>
                      <a:pPr marL="0" marR="0" algn="ctr">
                        <a:lnSpc>
                          <a:spcPct val="115000"/>
                        </a:lnSpc>
                        <a:spcBef>
                          <a:spcPts val="0"/>
                        </a:spcBef>
                        <a:spcAft>
                          <a:spcPts val="0"/>
                        </a:spcAft>
                      </a:pPr>
                      <a:r>
                        <a:rPr lang="en-US" sz="1400" b="1" u="none" strike="noStrike" dirty="0">
                          <a:effectLst/>
                        </a:rPr>
                        <a:t>30</a:t>
                      </a:r>
                      <a:endParaRPr lang="en-US" sz="1600" b="1" u="words"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400" b="1" u="none" strike="noStrike">
                          <a:effectLst/>
                        </a:rPr>
                        <a:t> </a:t>
                      </a:r>
                      <a:endParaRPr lang="en-US" sz="1600" b="1" u="words">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400" b="1" u="none" strike="noStrike">
                          <a:effectLst/>
                        </a:rPr>
                        <a:t> </a:t>
                      </a:r>
                      <a:endParaRPr lang="en-US" sz="1600" b="1" u="words">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37801922"/>
                  </a:ext>
                </a:extLst>
              </a:tr>
              <a:tr h="234229">
                <a:tc>
                  <a:txBody>
                    <a:bodyPr/>
                    <a:lstStyle/>
                    <a:p>
                      <a:pPr marL="0" marR="0" algn="ctr">
                        <a:lnSpc>
                          <a:spcPct val="115000"/>
                        </a:lnSpc>
                        <a:spcBef>
                          <a:spcPts val="0"/>
                        </a:spcBef>
                        <a:spcAft>
                          <a:spcPts val="0"/>
                        </a:spcAft>
                      </a:pPr>
                      <a:r>
                        <a:rPr lang="en-US" sz="1400" b="1" u="none" strike="noStrike" dirty="0">
                          <a:effectLst/>
                        </a:rPr>
                        <a:t>45</a:t>
                      </a:r>
                      <a:endParaRPr lang="en-US" sz="1600" b="1" u="words"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400" b="1" u="none" strike="noStrike">
                          <a:effectLst/>
                        </a:rPr>
                        <a:t> </a:t>
                      </a:r>
                      <a:endParaRPr lang="en-US" sz="1600" b="1" u="words">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400" b="1" u="none" strike="noStrike">
                          <a:effectLst/>
                        </a:rPr>
                        <a:t> </a:t>
                      </a:r>
                      <a:endParaRPr lang="en-US" sz="1600" b="1" u="words">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52765485"/>
                  </a:ext>
                </a:extLst>
              </a:tr>
              <a:tr h="234229">
                <a:tc>
                  <a:txBody>
                    <a:bodyPr/>
                    <a:lstStyle/>
                    <a:p>
                      <a:pPr marL="0" marR="0" algn="ctr">
                        <a:lnSpc>
                          <a:spcPct val="115000"/>
                        </a:lnSpc>
                        <a:spcBef>
                          <a:spcPts val="0"/>
                        </a:spcBef>
                        <a:spcAft>
                          <a:spcPts val="0"/>
                        </a:spcAft>
                      </a:pPr>
                      <a:r>
                        <a:rPr lang="en-US" sz="1400" b="1" u="none" strike="noStrike" dirty="0">
                          <a:effectLst/>
                        </a:rPr>
                        <a:t>60</a:t>
                      </a:r>
                      <a:endParaRPr lang="en-US" sz="1600" b="1" u="words"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400" b="1" u="none" strike="noStrike">
                          <a:effectLst/>
                        </a:rPr>
                        <a:t> </a:t>
                      </a:r>
                      <a:endParaRPr lang="en-US" sz="1600" b="1" u="words">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400" b="1" u="none" strike="noStrike">
                          <a:effectLst/>
                        </a:rPr>
                        <a:t> </a:t>
                      </a:r>
                      <a:endParaRPr lang="en-US" sz="1600" b="1" u="words">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572766096"/>
                  </a:ext>
                </a:extLst>
              </a:tr>
              <a:tr h="234229">
                <a:tc>
                  <a:txBody>
                    <a:bodyPr/>
                    <a:lstStyle/>
                    <a:p>
                      <a:pPr marL="0" marR="0" algn="ctr">
                        <a:lnSpc>
                          <a:spcPct val="115000"/>
                        </a:lnSpc>
                        <a:spcBef>
                          <a:spcPts val="0"/>
                        </a:spcBef>
                        <a:spcAft>
                          <a:spcPts val="0"/>
                        </a:spcAft>
                      </a:pPr>
                      <a:r>
                        <a:rPr lang="en-US" sz="1400" b="1" u="none" strike="noStrike" dirty="0">
                          <a:effectLst/>
                        </a:rPr>
                        <a:t>100</a:t>
                      </a:r>
                      <a:endParaRPr lang="en-US" sz="1600" b="1" u="words"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400" b="1" u="none" strike="noStrike">
                          <a:effectLst/>
                        </a:rPr>
                        <a:t> </a:t>
                      </a:r>
                      <a:endParaRPr lang="en-US" sz="1600" b="1" u="words">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400" b="1" u="none" strike="noStrike">
                          <a:effectLst/>
                        </a:rPr>
                        <a:t> </a:t>
                      </a:r>
                      <a:endParaRPr lang="en-US" sz="1600" b="1" u="words">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97460584"/>
                  </a:ext>
                </a:extLst>
              </a:tr>
              <a:tr h="234229">
                <a:tc>
                  <a:txBody>
                    <a:bodyPr/>
                    <a:lstStyle/>
                    <a:p>
                      <a:pPr marL="0" marR="0" algn="ctr">
                        <a:lnSpc>
                          <a:spcPct val="115000"/>
                        </a:lnSpc>
                        <a:spcBef>
                          <a:spcPts val="0"/>
                        </a:spcBef>
                        <a:spcAft>
                          <a:spcPts val="0"/>
                        </a:spcAft>
                      </a:pPr>
                      <a:r>
                        <a:rPr lang="en-US" sz="1400" b="1" u="none" strike="noStrike">
                          <a:effectLst/>
                        </a:rPr>
                        <a:t>200</a:t>
                      </a:r>
                      <a:endParaRPr lang="en-US" sz="1600" b="1" u="words">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400" b="1" u="none" strike="noStrike">
                          <a:effectLst/>
                        </a:rPr>
                        <a:t> </a:t>
                      </a:r>
                      <a:endParaRPr lang="en-US" sz="1600" b="1" u="words">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400" b="1" u="none" strike="noStrike">
                          <a:effectLst/>
                        </a:rPr>
                        <a:t> </a:t>
                      </a:r>
                      <a:endParaRPr lang="en-US" sz="1600" b="1" u="words">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98116418"/>
                  </a:ext>
                </a:extLst>
              </a:tr>
              <a:tr h="234229">
                <a:tc>
                  <a:txBody>
                    <a:bodyPr/>
                    <a:lstStyle/>
                    <a:p>
                      <a:pPr marL="0" marR="0" algn="ctr">
                        <a:lnSpc>
                          <a:spcPct val="115000"/>
                        </a:lnSpc>
                        <a:spcBef>
                          <a:spcPts val="0"/>
                        </a:spcBef>
                        <a:spcAft>
                          <a:spcPts val="0"/>
                        </a:spcAft>
                      </a:pPr>
                      <a:r>
                        <a:rPr lang="en-US" sz="1400" b="1" u="none" strike="noStrike" dirty="0">
                          <a:effectLst/>
                        </a:rPr>
                        <a:t>500</a:t>
                      </a:r>
                      <a:endParaRPr lang="en-US" sz="1600" b="1" u="words"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400" b="1" u="none" strike="noStrike">
                          <a:effectLst/>
                        </a:rPr>
                        <a:t> </a:t>
                      </a:r>
                      <a:endParaRPr lang="en-US" sz="1600" b="1" u="words">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400" b="1" u="none" strike="noStrike">
                          <a:effectLst/>
                        </a:rPr>
                        <a:t> </a:t>
                      </a:r>
                      <a:endParaRPr lang="en-US" sz="1600" b="1" u="words">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78747581"/>
                  </a:ext>
                </a:extLst>
              </a:tr>
              <a:tr h="234229">
                <a:tc>
                  <a:txBody>
                    <a:bodyPr/>
                    <a:lstStyle/>
                    <a:p>
                      <a:pPr marL="0" marR="0" algn="ctr">
                        <a:lnSpc>
                          <a:spcPct val="115000"/>
                        </a:lnSpc>
                        <a:spcBef>
                          <a:spcPts val="0"/>
                        </a:spcBef>
                        <a:spcAft>
                          <a:spcPts val="0"/>
                        </a:spcAft>
                      </a:pPr>
                      <a:r>
                        <a:rPr lang="en-US" sz="1400" b="1" u="none" strike="noStrike" dirty="0">
                          <a:effectLst/>
                        </a:rPr>
                        <a:t>1000</a:t>
                      </a:r>
                      <a:endParaRPr lang="en-US" sz="1600" b="1" u="words"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400" b="1" u="none" strike="noStrike">
                          <a:effectLst/>
                        </a:rPr>
                        <a:t> </a:t>
                      </a:r>
                      <a:endParaRPr lang="en-US" sz="1600" b="1" u="words">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400" b="1" u="none" strike="noStrike">
                          <a:effectLst/>
                        </a:rPr>
                        <a:t> </a:t>
                      </a:r>
                      <a:endParaRPr lang="en-US" sz="1600" b="1" u="words">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25024856"/>
                  </a:ext>
                </a:extLst>
              </a:tr>
              <a:tr h="234229">
                <a:tc>
                  <a:txBody>
                    <a:bodyPr/>
                    <a:lstStyle/>
                    <a:p>
                      <a:pPr marL="0" marR="0" algn="ctr">
                        <a:lnSpc>
                          <a:spcPct val="115000"/>
                        </a:lnSpc>
                        <a:spcBef>
                          <a:spcPts val="0"/>
                        </a:spcBef>
                        <a:spcAft>
                          <a:spcPts val="0"/>
                        </a:spcAft>
                      </a:pPr>
                      <a:r>
                        <a:rPr lang="en-US" sz="1400" b="1" u="none" strike="noStrike" dirty="0">
                          <a:effectLst/>
                        </a:rPr>
                        <a:t>10000 (10 kHz)</a:t>
                      </a:r>
                      <a:endParaRPr lang="en-US" sz="1600" b="1" u="words"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400" b="1" u="none" strike="noStrike">
                          <a:effectLst/>
                        </a:rPr>
                        <a:t> </a:t>
                      </a:r>
                      <a:endParaRPr lang="en-US" sz="1600" b="1" u="words">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400" b="1" u="none" strike="noStrike">
                          <a:effectLst/>
                        </a:rPr>
                        <a:t> </a:t>
                      </a:r>
                      <a:endParaRPr lang="en-US" sz="1600" b="1" u="words">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75559420"/>
                  </a:ext>
                </a:extLst>
              </a:tr>
              <a:tr h="234229">
                <a:tc>
                  <a:txBody>
                    <a:bodyPr/>
                    <a:lstStyle/>
                    <a:p>
                      <a:pPr marL="0" marR="0" algn="ctr">
                        <a:lnSpc>
                          <a:spcPct val="115000"/>
                        </a:lnSpc>
                        <a:spcBef>
                          <a:spcPts val="0"/>
                        </a:spcBef>
                        <a:spcAft>
                          <a:spcPts val="0"/>
                        </a:spcAft>
                      </a:pPr>
                      <a:r>
                        <a:rPr lang="en-US" sz="1400" b="1" u="none" strike="noStrike">
                          <a:effectLst/>
                        </a:rPr>
                        <a:t>100000 (100 kHz)</a:t>
                      </a:r>
                      <a:endParaRPr lang="en-US" sz="1600" b="1" u="words">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400" b="1" u="none" strike="noStrike">
                          <a:effectLst/>
                        </a:rPr>
                        <a:t> </a:t>
                      </a:r>
                      <a:endParaRPr lang="en-US" sz="1600" b="1" u="words">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400" b="1" u="none" strike="noStrike">
                          <a:effectLst/>
                        </a:rPr>
                        <a:t> </a:t>
                      </a:r>
                      <a:endParaRPr lang="en-US" sz="1600" b="1" u="words">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15743631"/>
                  </a:ext>
                </a:extLst>
              </a:tr>
              <a:tr h="234229">
                <a:tc>
                  <a:txBody>
                    <a:bodyPr/>
                    <a:lstStyle/>
                    <a:p>
                      <a:pPr marL="0" marR="0" algn="ctr">
                        <a:lnSpc>
                          <a:spcPct val="115000"/>
                        </a:lnSpc>
                        <a:spcBef>
                          <a:spcPts val="0"/>
                        </a:spcBef>
                        <a:spcAft>
                          <a:spcPts val="0"/>
                        </a:spcAft>
                      </a:pPr>
                      <a:r>
                        <a:rPr lang="en-US" sz="1400" b="1" u="none" strike="noStrike" dirty="0">
                          <a:effectLst/>
                        </a:rPr>
                        <a:t>500000</a:t>
                      </a:r>
                      <a:endParaRPr lang="en-US" sz="1600" b="1" u="words"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400" b="1" u="none" strike="noStrike">
                          <a:effectLst/>
                        </a:rPr>
                        <a:t> </a:t>
                      </a:r>
                      <a:endParaRPr lang="en-US" sz="1600" b="1" u="words">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400" b="1" u="none" strike="noStrike">
                          <a:effectLst/>
                        </a:rPr>
                        <a:t> </a:t>
                      </a:r>
                      <a:endParaRPr lang="en-US" sz="1600" b="1" u="words">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37395710"/>
                  </a:ext>
                </a:extLst>
              </a:tr>
              <a:tr h="234229">
                <a:tc>
                  <a:txBody>
                    <a:bodyPr/>
                    <a:lstStyle/>
                    <a:p>
                      <a:pPr marL="0" marR="0" algn="ctr">
                        <a:lnSpc>
                          <a:spcPct val="115000"/>
                        </a:lnSpc>
                        <a:spcBef>
                          <a:spcPts val="0"/>
                        </a:spcBef>
                        <a:spcAft>
                          <a:spcPts val="0"/>
                        </a:spcAft>
                      </a:pPr>
                      <a:r>
                        <a:rPr lang="en-US" sz="1400" b="1" u="none" strike="noStrike" dirty="0">
                          <a:effectLst/>
                        </a:rPr>
                        <a:t>1000000 (1MHz)</a:t>
                      </a:r>
                      <a:endParaRPr lang="en-US" sz="1600" b="1" u="words"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400" b="1" u="none" strike="noStrike">
                          <a:effectLst/>
                        </a:rPr>
                        <a:t> </a:t>
                      </a:r>
                      <a:endParaRPr lang="en-US" sz="1600" b="1" u="words">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400" b="1" u="none" strike="noStrike">
                          <a:effectLst/>
                        </a:rPr>
                        <a:t> </a:t>
                      </a:r>
                      <a:endParaRPr lang="en-US" sz="1600" b="1" u="words">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488672399"/>
                  </a:ext>
                </a:extLst>
              </a:tr>
              <a:tr h="234229">
                <a:tc>
                  <a:txBody>
                    <a:bodyPr/>
                    <a:lstStyle/>
                    <a:p>
                      <a:pPr marL="0" marR="0" algn="ctr">
                        <a:lnSpc>
                          <a:spcPct val="115000"/>
                        </a:lnSpc>
                        <a:spcBef>
                          <a:spcPts val="0"/>
                        </a:spcBef>
                        <a:spcAft>
                          <a:spcPts val="0"/>
                        </a:spcAft>
                      </a:pPr>
                      <a:r>
                        <a:rPr lang="en-US" sz="1400" b="1" u="none" strike="noStrike" dirty="0">
                          <a:effectLst/>
                        </a:rPr>
                        <a:t>1500000</a:t>
                      </a:r>
                      <a:endParaRPr lang="en-US" sz="1600" b="1" u="words"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400" b="1" u="none" strike="noStrike">
                          <a:effectLst/>
                        </a:rPr>
                        <a:t> </a:t>
                      </a:r>
                      <a:endParaRPr lang="en-US" sz="1600" b="1" u="words">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400" b="1" u="none" strike="noStrike">
                          <a:effectLst/>
                        </a:rPr>
                        <a:t> </a:t>
                      </a:r>
                      <a:endParaRPr lang="en-US" sz="1600" b="1" u="words">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58902478"/>
                  </a:ext>
                </a:extLst>
              </a:tr>
              <a:tr h="234229">
                <a:tc>
                  <a:txBody>
                    <a:bodyPr/>
                    <a:lstStyle/>
                    <a:p>
                      <a:pPr marL="0" marR="0" algn="ctr">
                        <a:lnSpc>
                          <a:spcPct val="115000"/>
                        </a:lnSpc>
                        <a:spcBef>
                          <a:spcPts val="0"/>
                        </a:spcBef>
                        <a:spcAft>
                          <a:spcPts val="0"/>
                        </a:spcAft>
                      </a:pPr>
                      <a:r>
                        <a:rPr lang="en-US" sz="1400" b="1" u="none" strike="noStrike" dirty="0">
                          <a:effectLst/>
                        </a:rPr>
                        <a:t>2000000</a:t>
                      </a:r>
                      <a:endParaRPr lang="en-US" sz="1600" b="1" u="words"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400" b="1" u="none" strike="noStrike">
                          <a:effectLst/>
                        </a:rPr>
                        <a:t> </a:t>
                      </a:r>
                      <a:endParaRPr lang="en-US" sz="1600" b="1" u="words">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400" b="1" u="none" strike="noStrike">
                          <a:effectLst/>
                        </a:rPr>
                        <a:t> </a:t>
                      </a:r>
                      <a:endParaRPr lang="en-US" sz="1600" b="1" u="words">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13889055"/>
                  </a:ext>
                </a:extLst>
              </a:tr>
              <a:tr h="234229">
                <a:tc>
                  <a:txBody>
                    <a:bodyPr/>
                    <a:lstStyle/>
                    <a:p>
                      <a:pPr marL="0" marR="0" algn="ctr">
                        <a:lnSpc>
                          <a:spcPct val="115000"/>
                        </a:lnSpc>
                        <a:spcBef>
                          <a:spcPts val="0"/>
                        </a:spcBef>
                        <a:spcAft>
                          <a:spcPts val="0"/>
                        </a:spcAft>
                      </a:pPr>
                      <a:r>
                        <a:rPr lang="en-US" sz="1400" b="1" u="none" strike="noStrike">
                          <a:effectLst/>
                        </a:rPr>
                        <a:t>3000000</a:t>
                      </a:r>
                      <a:endParaRPr lang="en-US" sz="1600" b="1" u="words">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400" b="1" u="none" strike="noStrike">
                          <a:effectLst/>
                        </a:rPr>
                        <a:t> </a:t>
                      </a:r>
                      <a:endParaRPr lang="en-US" sz="1600" b="1" u="words">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400" b="1" u="none" strike="noStrike">
                          <a:effectLst/>
                        </a:rPr>
                        <a:t> </a:t>
                      </a:r>
                      <a:endParaRPr lang="en-US" sz="1600" b="1" u="words">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08150033"/>
                  </a:ext>
                </a:extLst>
              </a:tr>
              <a:tr h="234229">
                <a:tc>
                  <a:txBody>
                    <a:bodyPr/>
                    <a:lstStyle/>
                    <a:p>
                      <a:pPr marL="0" marR="0" algn="ctr">
                        <a:lnSpc>
                          <a:spcPct val="115000"/>
                        </a:lnSpc>
                        <a:spcBef>
                          <a:spcPts val="0"/>
                        </a:spcBef>
                        <a:spcAft>
                          <a:spcPts val="0"/>
                        </a:spcAft>
                      </a:pPr>
                      <a:r>
                        <a:rPr lang="en-US" sz="1400" b="1" u="none" strike="noStrike" dirty="0">
                          <a:effectLst/>
                        </a:rPr>
                        <a:t>4000000</a:t>
                      </a:r>
                      <a:endParaRPr lang="en-US" sz="1600" b="1" u="words"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400" b="1" u="none" strike="noStrike">
                          <a:effectLst/>
                        </a:rPr>
                        <a:t> </a:t>
                      </a:r>
                      <a:endParaRPr lang="en-US" sz="1600" b="1" u="words">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400" b="1" u="none" strike="noStrike">
                          <a:effectLst/>
                        </a:rPr>
                        <a:t> </a:t>
                      </a:r>
                      <a:endParaRPr lang="en-US" sz="1600" b="1" u="words">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32206894"/>
                  </a:ext>
                </a:extLst>
              </a:tr>
              <a:tr h="234229">
                <a:tc>
                  <a:txBody>
                    <a:bodyPr/>
                    <a:lstStyle/>
                    <a:p>
                      <a:pPr marL="0" marR="0" algn="ctr">
                        <a:lnSpc>
                          <a:spcPct val="115000"/>
                        </a:lnSpc>
                        <a:spcBef>
                          <a:spcPts val="0"/>
                        </a:spcBef>
                        <a:spcAft>
                          <a:spcPts val="0"/>
                        </a:spcAft>
                      </a:pPr>
                      <a:r>
                        <a:rPr lang="en-US" sz="1400" b="1" u="none" strike="noStrike" dirty="0">
                          <a:effectLst/>
                        </a:rPr>
                        <a:t>5000000</a:t>
                      </a:r>
                      <a:endParaRPr lang="en-US" sz="1600" b="1" u="words"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400" b="1" u="none" strike="noStrike">
                          <a:effectLst/>
                        </a:rPr>
                        <a:t> </a:t>
                      </a:r>
                      <a:endParaRPr lang="en-US" sz="1600" b="1" u="words">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400" b="1" u="none" strike="noStrike">
                          <a:effectLst/>
                        </a:rPr>
                        <a:t> </a:t>
                      </a:r>
                      <a:endParaRPr lang="en-US" sz="1600" b="1" u="words">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45910734"/>
                  </a:ext>
                </a:extLst>
              </a:tr>
              <a:tr h="234229">
                <a:tc>
                  <a:txBody>
                    <a:bodyPr/>
                    <a:lstStyle/>
                    <a:p>
                      <a:pPr marL="0" marR="0" algn="ctr">
                        <a:lnSpc>
                          <a:spcPct val="115000"/>
                        </a:lnSpc>
                        <a:spcBef>
                          <a:spcPts val="0"/>
                        </a:spcBef>
                        <a:spcAft>
                          <a:spcPts val="0"/>
                        </a:spcAft>
                      </a:pPr>
                      <a:r>
                        <a:rPr lang="en-US" sz="1400" b="1" u="none" strike="noStrike" dirty="0">
                          <a:effectLst/>
                        </a:rPr>
                        <a:t>7000000</a:t>
                      </a:r>
                      <a:endParaRPr lang="en-US" sz="1600" b="1" u="words"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400" b="1" u="none" strike="noStrike">
                          <a:effectLst/>
                        </a:rPr>
                        <a:t> </a:t>
                      </a:r>
                      <a:endParaRPr lang="en-US" sz="1600" b="1" u="words">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400" b="1" u="none" strike="noStrike">
                          <a:effectLst/>
                        </a:rPr>
                        <a:t> </a:t>
                      </a:r>
                      <a:endParaRPr lang="en-US" sz="1600" b="1" u="words">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25367446"/>
                  </a:ext>
                </a:extLst>
              </a:tr>
              <a:tr h="234229">
                <a:tc>
                  <a:txBody>
                    <a:bodyPr/>
                    <a:lstStyle/>
                    <a:p>
                      <a:pPr marL="0" marR="0" algn="ctr">
                        <a:lnSpc>
                          <a:spcPct val="115000"/>
                        </a:lnSpc>
                        <a:spcBef>
                          <a:spcPts val="0"/>
                        </a:spcBef>
                        <a:spcAft>
                          <a:spcPts val="0"/>
                        </a:spcAft>
                      </a:pPr>
                      <a:r>
                        <a:rPr lang="en-US" sz="1400" b="1" u="none" strike="noStrike" dirty="0">
                          <a:effectLst/>
                        </a:rPr>
                        <a:t>10000000 (10MHz)</a:t>
                      </a:r>
                      <a:endParaRPr lang="en-US" sz="1600" b="1" u="words"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400" b="1" u="none" strike="noStrike">
                          <a:effectLst/>
                        </a:rPr>
                        <a:t> </a:t>
                      </a:r>
                      <a:endParaRPr lang="en-US" sz="1600" b="1" u="words">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400" b="1" u="none" strike="noStrike">
                          <a:effectLst/>
                        </a:rPr>
                        <a:t> </a:t>
                      </a:r>
                      <a:endParaRPr lang="en-US" sz="1600" b="1" u="words">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73431315"/>
                  </a:ext>
                </a:extLst>
              </a:tr>
              <a:tr h="234229">
                <a:tc>
                  <a:txBody>
                    <a:bodyPr/>
                    <a:lstStyle/>
                    <a:p>
                      <a:pPr marL="0" marR="0" algn="ctr">
                        <a:lnSpc>
                          <a:spcPct val="115000"/>
                        </a:lnSpc>
                        <a:spcBef>
                          <a:spcPts val="0"/>
                        </a:spcBef>
                        <a:spcAft>
                          <a:spcPts val="0"/>
                        </a:spcAft>
                      </a:pPr>
                      <a:r>
                        <a:rPr lang="en-US" sz="1400" b="1" u="none" strike="noStrike" dirty="0">
                          <a:effectLst/>
                        </a:rPr>
                        <a:t>11000000</a:t>
                      </a:r>
                      <a:endParaRPr lang="en-US" sz="1600" b="1" u="words"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400" b="1" u="none" strike="noStrike">
                          <a:effectLst/>
                        </a:rPr>
                        <a:t> </a:t>
                      </a:r>
                      <a:endParaRPr lang="en-US" sz="1600" b="1" u="words">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400" b="1" u="none" strike="noStrike">
                          <a:effectLst/>
                        </a:rPr>
                        <a:t> </a:t>
                      </a:r>
                      <a:endParaRPr lang="en-US" sz="1600" b="1" u="words">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73143925"/>
                  </a:ext>
                </a:extLst>
              </a:tr>
              <a:tr h="234229">
                <a:tc>
                  <a:txBody>
                    <a:bodyPr/>
                    <a:lstStyle/>
                    <a:p>
                      <a:pPr marL="0" marR="0" algn="ctr">
                        <a:lnSpc>
                          <a:spcPct val="115000"/>
                        </a:lnSpc>
                        <a:spcBef>
                          <a:spcPts val="0"/>
                        </a:spcBef>
                        <a:spcAft>
                          <a:spcPts val="0"/>
                        </a:spcAft>
                      </a:pPr>
                      <a:r>
                        <a:rPr lang="en-US" sz="1400" b="1" u="none" strike="noStrike" dirty="0">
                          <a:effectLst/>
                        </a:rPr>
                        <a:t>12000000</a:t>
                      </a:r>
                      <a:endParaRPr lang="en-US" sz="1600" b="1" u="words"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400" b="1" u="none" strike="noStrike">
                          <a:effectLst/>
                        </a:rPr>
                        <a:t> </a:t>
                      </a:r>
                      <a:endParaRPr lang="en-US" sz="1600" b="1" u="words">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400" b="1" u="none" strike="noStrike">
                          <a:effectLst/>
                        </a:rPr>
                        <a:t> </a:t>
                      </a:r>
                      <a:endParaRPr lang="en-US" sz="1600" b="1" u="words">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91413710"/>
                  </a:ext>
                </a:extLst>
              </a:tr>
              <a:tr h="234229">
                <a:tc>
                  <a:txBody>
                    <a:bodyPr/>
                    <a:lstStyle/>
                    <a:p>
                      <a:pPr marL="0" marR="0" algn="ctr">
                        <a:lnSpc>
                          <a:spcPct val="115000"/>
                        </a:lnSpc>
                        <a:spcBef>
                          <a:spcPts val="0"/>
                        </a:spcBef>
                        <a:spcAft>
                          <a:spcPts val="0"/>
                        </a:spcAft>
                      </a:pPr>
                      <a:r>
                        <a:rPr lang="en-US" sz="1400" b="1" u="none" strike="noStrike" dirty="0">
                          <a:effectLst/>
                        </a:rPr>
                        <a:t>15000000</a:t>
                      </a:r>
                      <a:endParaRPr lang="en-US" sz="1600" b="1" u="words"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400" b="1" u="none" strike="noStrike">
                          <a:effectLst/>
                        </a:rPr>
                        <a:t> </a:t>
                      </a:r>
                      <a:endParaRPr lang="en-US" sz="1600" b="1" u="words">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400" b="1" u="none" strike="noStrike">
                          <a:effectLst/>
                        </a:rPr>
                        <a:t> </a:t>
                      </a:r>
                      <a:endParaRPr lang="en-US" sz="1600" b="1" u="words">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99355757"/>
                  </a:ext>
                </a:extLst>
              </a:tr>
              <a:tr h="234229">
                <a:tc>
                  <a:txBody>
                    <a:bodyPr/>
                    <a:lstStyle/>
                    <a:p>
                      <a:pPr marL="0" marR="0" algn="ctr">
                        <a:lnSpc>
                          <a:spcPct val="115000"/>
                        </a:lnSpc>
                        <a:spcBef>
                          <a:spcPts val="0"/>
                        </a:spcBef>
                        <a:spcAft>
                          <a:spcPts val="0"/>
                        </a:spcAft>
                      </a:pPr>
                      <a:r>
                        <a:rPr lang="en-US" sz="1400" b="1" u="none" strike="noStrike" dirty="0">
                          <a:effectLst/>
                        </a:rPr>
                        <a:t>16000000</a:t>
                      </a:r>
                      <a:endParaRPr lang="en-US" sz="1600" b="1" u="words"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400" b="1" u="none" strike="noStrike">
                          <a:effectLst/>
                        </a:rPr>
                        <a:t> </a:t>
                      </a:r>
                      <a:endParaRPr lang="en-US" sz="1600" b="1" u="words">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400" b="1" u="none" strike="noStrike" dirty="0">
                          <a:effectLst/>
                        </a:rPr>
                        <a:t> </a:t>
                      </a:r>
                      <a:endParaRPr lang="en-US" sz="1600" b="1" u="words"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379375636"/>
                  </a:ext>
                </a:extLst>
              </a:tr>
            </a:tbl>
          </a:graphicData>
        </a:graphic>
      </p:graphicFrame>
      <p:sp>
        <p:nvSpPr>
          <p:cNvPr id="5" name="Arrow: Right 4">
            <a:extLst>
              <a:ext uri="{FF2B5EF4-FFF2-40B4-BE49-F238E27FC236}">
                <a16:creationId xmlns:a16="http://schemas.microsoft.com/office/drawing/2014/main" id="{10854DA2-8E88-4645-B87D-98798776CF56}"/>
              </a:ext>
            </a:extLst>
          </p:cNvPr>
          <p:cNvSpPr/>
          <p:nvPr/>
        </p:nvSpPr>
        <p:spPr>
          <a:xfrm>
            <a:off x="4586926" y="1874673"/>
            <a:ext cx="2492603" cy="43532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3E9D237D-93C1-4C58-B6DA-82A0FB7983DD}"/>
              </a:ext>
            </a:extLst>
          </p:cNvPr>
          <p:cNvGrpSpPr/>
          <p:nvPr/>
        </p:nvGrpSpPr>
        <p:grpSpPr>
          <a:xfrm>
            <a:off x="5223236" y="1843486"/>
            <a:ext cx="6286107" cy="3723587"/>
            <a:chOff x="5166674" y="1079912"/>
            <a:chExt cx="6286107" cy="3723587"/>
          </a:xfrm>
        </p:grpSpPr>
        <mc:AlternateContent xmlns:mc="http://schemas.openxmlformats.org/markup-compatibility/2006">
          <mc:Choice xmlns:a14="http://schemas.microsoft.com/office/drawing/2010/main" Requires="a14">
            <p:graphicFrame>
              <p:nvGraphicFramePr>
                <p:cNvPr id="7" name="Chart 6">
                  <a:extLst>
                    <a:ext uri="{FF2B5EF4-FFF2-40B4-BE49-F238E27FC236}">
                      <a16:creationId xmlns:a16="http://schemas.microsoft.com/office/drawing/2014/main" id="{117DA18D-5760-48BC-851C-00F12834588D}"/>
                    </a:ext>
                  </a:extLst>
                </p:cNvPr>
                <p:cNvGraphicFramePr>
                  <a:graphicFrameLocks/>
                </p:cNvGraphicFramePr>
                <p:nvPr>
                  <p:extLst>
                    <p:ext uri="{D42A27DB-BD31-4B8C-83A1-F6EECF244321}">
                      <p14:modId xmlns:p14="http://schemas.microsoft.com/office/powerpoint/2010/main" val="2988528792"/>
                    </p:ext>
                  </p:extLst>
                </p:nvPr>
              </p:nvGraphicFramePr>
              <p:xfrm>
                <a:off x="5166674" y="1079912"/>
                <a:ext cx="6286107" cy="3723587"/>
              </p:xfrm>
              <a:graphic>
                <a:graphicData uri="http://schemas.openxmlformats.org/drawingml/2006/chart">
                  <c:chart xmlns:c="http://schemas.openxmlformats.org/drawingml/2006/chart" xmlns:r="http://schemas.openxmlformats.org/officeDocument/2006/relationships" r:id="rId2"/>
                </a:graphicData>
              </a:graphic>
            </p:graphicFrame>
          </mc:Choice>
          <mc:Fallback>
            <p:graphicFrame>
              <p:nvGraphicFramePr>
                <p:cNvPr id="7" name="Chart 6">
                  <a:extLst>
                    <a:ext uri="{FF2B5EF4-FFF2-40B4-BE49-F238E27FC236}">
                      <a16:creationId xmlns:a16="http://schemas.microsoft.com/office/drawing/2014/main" id="{117DA18D-5760-48BC-851C-00F12834588D}"/>
                    </a:ext>
                  </a:extLst>
                </p:cNvPr>
                <p:cNvGraphicFramePr>
                  <a:graphicFrameLocks/>
                </p:cNvGraphicFramePr>
                <p:nvPr>
                  <p:extLst>
                    <p:ext uri="{D42A27DB-BD31-4B8C-83A1-F6EECF244321}">
                      <p14:modId xmlns:p14="http://schemas.microsoft.com/office/powerpoint/2010/main" val="2988528792"/>
                    </p:ext>
                  </p:extLst>
                </p:nvPr>
              </p:nvGraphicFramePr>
              <p:xfrm>
                <a:off x="5166674" y="1079912"/>
                <a:ext cx="6286107" cy="3723587"/>
              </p:xfrm>
              <a:graphic>
                <a:graphicData uri="http://schemas.openxmlformats.org/drawingml/2006/chart">
                  <c:chart xmlns:c="http://schemas.openxmlformats.org/drawingml/2006/chart" xmlns:r="http://schemas.openxmlformats.org/officeDocument/2006/relationships" r:id="rId2"/>
                </a:graphicData>
              </a:graphic>
            </p:graphicFrame>
          </mc:Fallback>
        </mc:AlternateContent>
        <p:cxnSp>
          <p:nvCxnSpPr>
            <p:cNvPr id="9" name="Straight Connector 8">
              <a:extLst>
                <a:ext uri="{FF2B5EF4-FFF2-40B4-BE49-F238E27FC236}">
                  <a16:creationId xmlns:a16="http://schemas.microsoft.com/office/drawing/2014/main" id="{9632012F-D5C5-4995-8CF1-DE0E502981D9}"/>
                </a:ext>
              </a:extLst>
            </p:cNvPr>
            <p:cNvCxnSpPr/>
            <p:nvPr/>
          </p:nvCxnSpPr>
          <p:spPr>
            <a:xfrm>
              <a:off x="6381946" y="1630837"/>
              <a:ext cx="0" cy="2846895"/>
            </a:xfrm>
            <a:prstGeom prst="line">
              <a:avLst/>
            </a:prstGeom>
            <a:ln w="28575">
              <a:solidFill>
                <a:srgbClr val="7030A0"/>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4F38FD3-5B5C-4550-828B-D8151A11ABD1}"/>
                </a:ext>
              </a:extLst>
            </p:cNvPr>
            <p:cNvCxnSpPr/>
            <p:nvPr/>
          </p:nvCxnSpPr>
          <p:spPr>
            <a:xfrm>
              <a:off x="10314495" y="1621410"/>
              <a:ext cx="0" cy="2846895"/>
            </a:xfrm>
            <a:prstGeom prst="line">
              <a:avLst/>
            </a:prstGeom>
            <a:ln w="28575">
              <a:solidFill>
                <a:schemeClr val="accent2"/>
              </a:solidFill>
              <a:prstDash val="sysDash"/>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160E539-9F27-4A18-8C8F-E9AB793BE714}"/>
                </a:ext>
              </a:extLst>
            </p:cNvPr>
            <p:cNvSpPr txBox="1"/>
            <p:nvPr/>
          </p:nvSpPr>
          <p:spPr>
            <a:xfrm>
              <a:off x="5315934" y="1842097"/>
              <a:ext cx="697581" cy="369332"/>
            </a:xfrm>
            <a:prstGeom prst="rect">
              <a:avLst/>
            </a:prstGeom>
            <a:noFill/>
          </p:spPr>
          <p:txBody>
            <a:bodyPr wrap="square" rtlCol="0">
              <a:spAutoFit/>
            </a:bodyPr>
            <a:lstStyle/>
            <a:p>
              <a:r>
                <a:rPr lang="en-US" dirty="0"/>
                <a:t>19</a:t>
              </a:r>
            </a:p>
          </p:txBody>
        </p:sp>
        <p:sp>
          <p:nvSpPr>
            <p:cNvPr id="12" name="TextBox 11">
              <a:extLst>
                <a:ext uri="{FF2B5EF4-FFF2-40B4-BE49-F238E27FC236}">
                  <a16:creationId xmlns:a16="http://schemas.microsoft.com/office/drawing/2014/main" id="{A04F5DE9-3622-4D8C-8416-7F4723338855}"/>
                </a:ext>
              </a:extLst>
            </p:cNvPr>
            <p:cNvSpPr txBox="1"/>
            <p:nvPr/>
          </p:nvSpPr>
          <p:spPr>
            <a:xfrm>
              <a:off x="5315934" y="2265691"/>
              <a:ext cx="697581" cy="369332"/>
            </a:xfrm>
            <a:prstGeom prst="rect">
              <a:avLst/>
            </a:prstGeom>
            <a:noFill/>
          </p:spPr>
          <p:txBody>
            <a:bodyPr wrap="square" rtlCol="0">
              <a:spAutoFit/>
            </a:bodyPr>
            <a:lstStyle/>
            <a:p>
              <a:r>
                <a:rPr lang="en-US" dirty="0"/>
                <a:t>16</a:t>
              </a:r>
            </a:p>
          </p:txBody>
        </p:sp>
        <p:sp>
          <p:nvSpPr>
            <p:cNvPr id="13" name="TextBox 12">
              <a:extLst>
                <a:ext uri="{FF2B5EF4-FFF2-40B4-BE49-F238E27FC236}">
                  <a16:creationId xmlns:a16="http://schemas.microsoft.com/office/drawing/2014/main" id="{CC2B526F-8535-48D5-B2FB-910F5C2DF439}"/>
                </a:ext>
              </a:extLst>
            </p:cNvPr>
            <p:cNvSpPr txBox="1"/>
            <p:nvPr/>
          </p:nvSpPr>
          <p:spPr>
            <a:xfrm>
              <a:off x="5382709" y="3429000"/>
              <a:ext cx="697581" cy="369332"/>
            </a:xfrm>
            <a:prstGeom prst="rect">
              <a:avLst/>
            </a:prstGeom>
            <a:noFill/>
          </p:spPr>
          <p:txBody>
            <a:bodyPr wrap="square" rtlCol="0">
              <a:spAutoFit/>
            </a:bodyPr>
            <a:lstStyle/>
            <a:p>
              <a:r>
                <a:rPr lang="en-US" dirty="0"/>
                <a:t>7</a:t>
              </a:r>
            </a:p>
          </p:txBody>
        </p:sp>
        <p:sp>
          <p:nvSpPr>
            <p:cNvPr id="14" name="TextBox 13">
              <a:extLst>
                <a:ext uri="{FF2B5EF4-FFF2-40B4-BE49-F238E27FC236}">
                  <a16:creationId xmlns:a16="http://schemas.microsoft.com/office/drawing/2014/main" id="{DA005D96-1C57-4A10-B8A7-950D4A56E65C}"/>
                </a:ext>
              </a:extLst>
            </p:cNvPr>
            <p:cNvSpPr txBox="1"/>
            <p:nvPr/>
          </p:nvSpPr>
          <p:spPr>
            <a:xfrm>
              <a:off x="5382709" y="3812425"/>
              <a:ext cx="697581" cy="369332"/>
            </a:xfrm>
            <a:prstGeom prst="rect">
              <a:avLst/>
            </a:prstGeom>
            <a:noFill/>
          </p:spPr>
          <p:txBody>
            <a:bodyPr wrap="square" rtlCol="0">
              <a:spAutoFit/>
            </a:bodyPr>
            <a:lstStyle/>
            <a:p>
              <a:r>
                <a:rPr lang="en-US" dirty="0"/>
                <a:t>4</a:t>
              </a:r>
            </a:p>
          </p:txBody>
        </p: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B190D7EE-D6F8-4C47-A74D-62DA283207CB}"/>
                    </a:ext>
                  </a:extLst>
                </p:cNvPr>
                <p:cNvSpPr txBox="1"/>
                <p:nvPr/>
              </p:nvSpPr>
              <p:spPr>
                <a:xfrm>
                  <a:off x="5693790" y="4417098"/>
                  <a:ext cx="1451721" cy="369332"/>
                </a:xfrm>
                <a:prstGeom prst="rect">
                  <a:avLst/>
                </a:prstGeom>
                <a:noFill/>
              </p:spPr>
              <p:txBody>
                <a:bodyPr wrap="square" rtlCol="0">
                  <a:spAutoFit/>
                </a:bodyPr>
                <a:lstStyle/>
                <a:p>
                  <a14:m>
                    <m:oMath xmlns:m="http://schemas.openxmlformats.org/officeDocument/2006/math">
                      <m:sSub>
                        <m:sSubPr>
                          <m:ctrlPr>
                            <a:rPr lang="en-US" b="1" i="1" smtClean="0">
                              <a:solidFill>
                                <a:srgbClr val="7030A0"/>
                              </a:solidFill>
                              <a:latin typeface="Cambria Math" panose="02040503050406030204" pitchFamily="18" charset="0"/>
                            </a:rPr>
                          </m:ctrlPr>
                        </m:sSubPr>
                        <m:e>
                          <m:r>
                            <a:rPr lang="en-US" b="1" i="1" smtClean="0">
                              <a:solidFill>
                                <a:srgbClr val="7030A0"/>
                              </a:solidFill>
                              <a:latin typeface="Cambria Math" panose="02040503050406030204" pitchFamily="18" charset="0"/>
                            </a:rPr>
                            <m:t>𝒇</m:t>
                          </m:r>
                        </m:e>
                        <m:sub>
                          <m:r>
                            <a:rPr lang="en-US" b="1" i="1" smtClean="0">
                              <a:solidFill>
                                <a:srgbClr val="7030A0"/>
                              </a:solidFill>
                              <a:latin typeface="Cambria Math" panose="02040503050406030204" pitchFamily="18" charset="0"/>
                            </a:rPr>
                            <m:t>𝑳</m:t>
                          </m:r>
                        </m:sub>
                      </m:sSub>
                      <m:r>
                        <a:rPr lang="en-US" b="1" i="1" smtClean="0">
                          <a:solidFill>
                            <a:srgbClr val="7030A0"/>
                          </a:solidFill>
                          <a:latin typeface="Cambria Math" panose="02040503050406030204" pitchFamily="18" charset="0"/>
                        </a:rPr>
                        <m:t> </m:t>
                      </m:r>
                    </m:oMath>
                  </a14:m>
                  <a:r>
                    <a:rPr lang="en-US" b="1" dirty="0">
                      <a:solidFill>
                        <a:srgbClr val="7030A0"/>
                      </a:solidFill>
                    </a:rPr>
                    <a:t>~ 10 Hz</a:t>
                  </a:r>
                </a:p>
              </p:txBody>
            </p:sp>
          </mc:Choice>
          <mc:Fallback>
            <p:sp>
              <p:nvSpPr>
                <p:cNvPr id="15" name="TextBox 14">
                  <a:extLst>
                    <a:ext uri="{FF2B5EF4-FFF2-40B4-BE49-F238E27FC236}">
                      <a16:creationId xmlns:a16="http://schemas.microsoft.com/office/drawing/2014/main" id="{B190D7EE-D6F8-4C47-A74D-62DA283207CB}"/>
                    </a:ext>
                  </a:extLst>
                </p:cNvPr>
                <p:cNvSpPr txBox="1">
                  <a:spLocks noRot="1" noChangeAspect="1" noMove="1" noResize="1" noEditPoints="1" noAdjustHandles="1" noChangeArrowheads="1" noChangeShapeType="1" noTextEdit="1"/>
                </p:cNvSpPr>
                <p:nvPr/>
              </p:nvSpPr>
              <p:spPr>
                <a:xfrm>
                  <a:off x="5693790" y="4417098"/>
                  <a:ext cx="1451721" cy="369332"/>
                </a:xfrm>
                <a:prstGeom prst="rect">
                  <a:avLst/>
                </a:prstGeom>
                <a:blipFill>
                  <a:blip r:embed="rId3"/>
                  <a:stretch>
                    <a:fillRect l="-1261" t="-10000" b="-2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D8DBC4B2-E031-4227-B566-0A466BA844EC}"/>
                    </a:ext>
                  </a:extLst>
                </p:cNvPr>
                <p:cNvSpPr txBox="1"/>
                <p:nvPr/>
              </p:nvSpPr>
              <p:spPr>
                <a:xfrm>
                  <a:off x="9822730" y="4434167"/>
                  <a:ext cx="1187777" cy="369332"/>
                </a:xfrm>
                <a:prstGeom prst="rect">
                  <a:avLst/>
                </a:prstGeom>
                <a:noFill/>
              </p:spPr>
              <p:txBody>
                <a:bodyPr wrap="square" rtlCol="0">
                  <a:spAutoFit/>
                </a:bodyPr>
                <a:lstStyle/>
                <a:p>
                  <a14:m>
                    <m:oMath xmlns:m="http://schemas.openxmlformats.org/officeDocument/2006/math">
                      <m:sSub>
                        <m:sSubPr>
                          <m:ctrlPr>
                            <a:rPr lang="en-US" b="1" i="1" smtClean="0">
                              <a:solidFill>
                                <a:schemeClr val="accent2"/>
                              </a:solidFill>
                              <a:latin typeface="Cambria Math" panose="02040503050406030204" pitchFamily="18" charset="0"/>
                            </a:rPr>
                          </m:ctrlPr>
                        </m:sSubPr>
                        <m:e>
                          <m:r>
                            <a:rPr lang="en-US" b="1" i="1" smtClean="0">
                              <a:solidFill>
                                <a:schemeClr val="accent2"/>
                              </a:solidFill>
                              <a:latin typeface="Cambria Math" panose="02040503050406030204" pitchFamily="18" charset="0"/>
                            </a:rPr>
                            <m:t>𝒇</m:t>
                          </m:r>
                        </m:e>
                        <m:sub>
                          <m:r>
                            <a:rPr lang="en-US" b="1" i="1" smtClean="0">
                              <a:solidFill>
                                <a:schemeClr val="accent2"/>
                              </a:solidFill>
                              <a:latin typeface="Cambria Math" panose="02040503050406030204" pitchFamily="18" charset="0"/>
                            </a:rPr>
                            <m:t>𝑯</m:t>
                          </m:r>
                        </m:sub>
                      </m:sSub>
                      <m:r>
                        <a:rPr lang="en-US" b="1" i="1" smtClean="0">
                          <a:solidFill>
                            <a:schemeClr val="accent2"/>
                          </a:solidFill>
                          <a:latin typeface="Cambria Math" panose="02040503050406030204" pitchFamily="18" charset="0"/>
                        </a:rPr>
                        <m:t> </m:t>
                      </m:r>
                    </m:oMath>
                  </a14:m>
                  <a:r>
                    <a:rPr lang="en-US" b="1" dirty="0">
                      <a:solidFill>
                        <a:schemeClr val="accent2"/>
                      </a:solidFill>
                    </a:rPr>
                    <a:t>~ 10M</a:t>
                  </a:r>
                </a:p>
              </p:txBody>
            </p:sp>
          </mc:Choice>
          <mc:Fallback>
            <p:sp>
              <p:nvSpPr>
                <p:cNvPr id="16" name="TextBox 15">
                  <a:extLst>
                    <a:ext uri="{FF2B5EF4-FFF2-40B4-BE49-F238E27FC236}">
                      <a16:creationId xmlns:a16="http://schemas.microsoft.com/office/drawing/2014/main" id="{D8DBC4B2-E031-4227-B566-0A466BA844EC}"/>
                    </a:ext>
                  </a:extLst>
                </p:cNvPr>
                <p:cNvSpPr txBox="1">
                  <a:spLocks noRot="1" noChangeAspect="1" noMove="1" noResize="1" noEditPoints="1" noAdjustHandles="1" noChangeArrowheads="1" noChangeShapeType="1" noTextEdit="1"/>
                </p:cNvSpPr>
                <p:nvPr/>
              </p:nvSpPr>
              <p:spPr>
                <a:xfrm>
                  <a:off x="9822730" y="4434167"/>
                  <a:ext cx="1187777" cy="369332"/>
                </a:xfrm>
                <a:prstGeom prst="rect">
                  <a:avLst/>
                </a:prstGeom>
                <a:blipFill>
                  <a:blip r:embed="rId4"/>
                  <a:stretch>
                    <a:fillRect l="-1546" t="-10000" b="-26667"/>
                  </a:stretch>
                </a:blipFill>
              </p:spPr>
              <p:txBody>
                <a:bodyPr/>
                <a:lstStyle/>
                <a:p>
                  <a:r>
                    <a:rPr lang="en-US">
                      <a:noFill/>
                    </a:rPr>
                    <a:t> </a:t>
                  </a:r>
                </a:p>
              </p:txBody>
            </p:sp>
          </mc:Fallback>
        </mc:AlternateContent>
        <p:cxnSp>
          <p:nvCxnSpPr>
            <p:cNvPr id="18" name="Straight Connector 17">
              <a:extLst>
                <a:ext uri="{FF2B5EF4-FFF2-40B4-BE49-F238E27FC236}">
                  <a16:creationId xmlns:a16="http://schemas.microsoft.com/office/drawing/2014/main" id="{B9D64347-0D94-452F-93A1-B4C16D5E869C}"/>
                </a:ext>
              </a:extLst>
            </p:cNvPr>
            <p:cNvCxnSpPr>
              <a:cxnSpLocks/>
            </p:cNvCxnSpPr>
            <p:nvPr/>
          </p:nvCxnSpPr>
          <p:spPr>
            <a:xfrm flipH="1">
              <a:off x="6381946" y="2828041"/>
              <a:ext cx="3932549" cy="0"/>
            </a:xfrm>
            <a:prstGeom prst="line">
              <a:avLst/>
            </a:prstGeom>
            <a:ln w="38100">
              <a:solidFill>
                <a:srgbClr val="00B05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D11F13C0-7989-4DCF-8BA3-FF260C1865B8}"/>
                </a:ext>
              </a:extLst>
            </p:cNvPr>
            <p:cNvSpPr txBox="1"/>
            <p:nvPr/>
          </p:nvSpPr>
          <p:spPr>
            <a:xfrm>
              <a:off x="7645138" y="2384981"/>
              <a:ext cx="1366882" cy="400110"/>
            </a:xfrm>
            <a:prstGeom prst="rect">
              <a:avLst/>
            </a:prstGeom>
            <a:noFill/>
          </p:spPr>
          <p:txBody>
            <a:bodyPr wrap="square" rtlCol="0">
              <a:spAutoFit/>
            </a:bodyPr>
            <a:lstStyle/>
            <a:p>
              <a:r>
                <a:rPr lang="en-US" sz="2000" b="1" dirty="0">
                  <a:solidFill>
                    <a:srgbClr val="00B050"/>
                  </a:solidFill>
                </a:rPr>
                <a:t>Bandwidth</a:t>
              </a:r>
            </a:p>
          </p:txBody>
        </p:sp>
        <p:sp>
          <p:nvSpPr>
            <p:cNvPr id="21" name="Right Brace 20">
              <a:extLst>
                <a:ext uri="{FF2B5EF4-FFF2-40B4-BE49-F238E27FC236}">
                  <a16:creationId xmlns:a16="http://schemas.microsoft.com/office/drawing/2014/main" id="{51852236-6D7A-47B5-A567-96C4D4E8B75F}"/>
                </a:ext>
              </a:extLst>
            </p:cNvPr>
            <p:cNvSpPr/>
            <p:nvPr/>
          </p:nvSpPr>
          <p:spPr>
            <a:xfrm rot="10800000">
              <a:off x="6126639" y="2036190"/>
              <a:ext cx="151615" cy="404712"/>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20561108-FCFE-4C91-BB21-67ED22A457E2}"/>
                </a:ext>
              </a:extLst>
            </p:cNvPr>
            <p:cNvSpPr txBox="1"/>
            <p:nvPr/>
          </p:nvSpPr>
          <p:spPr>
            <a:xfrm>
              <a:off x="5462841" y="2067977"/>
              <a:ext cx="697581" cy="338554"/>
            </a:xfrm>
            <a:prstGeom prst="rect">
              <a:avLst/>
            </a:prstGeom>
            <a:noFill/>
          </p:spPr>
          <p:txBody>
            <a:bodyPr wrap="square" rtlCol="0">
              <a:spAutoFit/>
            </a:bodyPr>
            <a:lstStyle/>
            <a:p>
              <a:pPr algn="ctr"/>
              <a:r>
                <a:rPr lang="en-US" sz="1600" i="1" dirty="0"/>
                <a:t>3 dB</a:t>
              </a:r>
            </a:p>
          </p:txBody>
        </p:sp>
      </p:grpSp>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8B428C91-CCAB-47A6-8F13-8F838589974B}"/>
                  </a:ext>
                </a:extLst>
              </p:cNvPr>
              <p:cNvSpPr txBox="1"/>
              <p:nvPr/>
            </p:nvSpPr>
            <p:spPr>
              <a:xfrm>
                <a:off x="6667895" y="5930106"/>
                <a:ext cx="3473774" cy="400110"/>
              </a:xfrm>
              <a:prstGeom prst="rect">
                <a:avLst/>
              </a:prstGeom>
              <a:noFill/>
            </p:spPr>
            <p:txBody>
              <a:bodyPr wrap="square" rtlCol="0">
                <a:spAutoFit/>
              </a:bodyPr>
              <a:lstStyle/>
              <a:p>
                <a:r>
                  <a:rPr lang="en-US" sz="2000" dirty="0">
                    <a:solidFill>
                      <a:schemeClr val="tx1"/>
                    </a:solidFill>
                  </a:rPr>
                  <a:t>Therefore, Bandwidth = </a:t>
                </a:r>
                <a14:m>
                  <m:oMath xmlns:m="http://schemas.openxmlformats.org/officeDocument/2006/math">
                    <m:sSub>
                      <m:sSubPr>
                        <m:ctrlPr>
                          <a:rPr lang="en-US" sz="200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𝑓</m:t>
                        </m:r>
                      </m:e>
                      <m:sub>
                        <m:r>
                          <a:rPr lang="en-US" sz="2000" b="0" i="1" smtClean="0">
                            <a:solidFill>
                              <a:schemeClr val="tx1"/>
                            </a:solidFill>
                            <a:latin typeface="Cambria Math" panose="02040503050406030204" pitchFamily="18" charset="0"/>
                          </a:rPr>
                          <m:t>𝐻</m:t>
                        </m:r>
                      </m:sub>
                    </m:sSub>
                    <m:r>
                      <a:rPr lang="en-US" sz="2000" b="0" i="1" smtClean="0">
                        <a:solidFill>
                          <a:schemeClr val="tx1"/>
                        </a:solidFill>
                        <a:latin typeface="Cambria Math" panose="02040503050406030204" pitchFamily="18" charset="0"/>
                      </a:rPr>
                      <m:t> </m:t>
                    </m:r>
                  </m:oMath>
                </a14:m>
                <a:r>
                  <a:rPr lang="en-US" sz="2000" dirty="0">
                    <a:solidFill>
                      <a:schemeClr val="tx1"/>
                    </a:solidFill>
                  </a:rPr>
                  <a:t>- </a:t>
                </a:r>
                <a14:m>
                  <m:oMath xmlns:m="http://schemas.openxmlformats.org/officeDocument/2006/math">
                    <m:sSub>
                      <m:sSubPr>
                        <m:ctrlPr>
                          <a:rPr lang="en-US" sz="2000" i="1">
                            <a:solidFill>
                              <a:schemeClr val="tx1"/>
                            </a:solidFill>
                            <a:latin typeface="Cambria Math" panose="02040503050406030204" pitchFamily="18" charset="0"/>
                          </a:rPr>
                        </m:ctrlPr>
                      </m:sSubPr>
                      <m:e>
                        <m:r>
                          <a:rPr lang="en-US" sz="2000" b="0" i="1">
                            <a:solidFill>
                              <a:schemeClr val="tx1"/>
                            </a:solidFill>
                            <a:latin typeface="Cambria Math" panose="02040503050406030204" pitchFamily="18" charset="0"/>
                          </a:rPr>
                          <m:t>𝑓</m:t>
                        </m:r>
                      </m:e>
                      <m:sub>
                        <m:r>
                          <a:rPr lang="en-US" sz="2000" b="0" i="1" smtClean="0">
                            <a:solidFill>
                              <a:schemeClr val="tx1"/>
                            </a:solidFill>
                            <a:latin typeface="Cambria Math" panose="02040503050406030204" pitchFamily="18" charset="0"/>
                          </a:rPr>
                          <m:t>𝐿</m:t>
                        </m:r>
                      </m:sub>
                    </m:sSub>
                    <m:r>
                      <a:rPr lang="en-US" sz="2000" b="0" i="1">
                        <a:solidFill>
                          <a:schemeClr val="tx1"/>
                        </a:solidFill>
                        <a:latin typeface="Cambria Math" panose="02040503050406030204" pitchFamily="18" charset="0"/>
                      </a:rPr>
                      <m:t> </m:t>
                    </m:r>
                  </m:oMath>
                </a14:m>
                <a:endParaRPr lang="en-US" sz="2000" dirty="0">
                  <a:solidFill>
                    <a:schemeClr val="tx1"/>
                  </a:solidFill>
                </a:endParaRPr>
              </a:p>
            </p:txBody>
          </p:sp>
        </mc:Choice>
        <mc:Fallback>
          <p:sp>
            <p:nvSpPr>
              <p:cNvPr id="23" name="TextBox 22">
                <a:extLst>
                  <a:ext uri="{FF2B5EF4-FFF2-40B4-BE49-F238E27FC236}">
                    <a16:creationId xmlns:a16="http://schemas.microsoft.com/office/drawing/2014/main" id="{8B428C91-CCAB-47A6-8F13-8F838589974B}"/>
                  </a:ext>
                </a:extLst>
              </p:cNvPr>
              <p:cNvSpPr txBox="1">
                <a:spLocks noRot="1" noChangeAspect="1" noMove="1" noResize="1" noEditPoints="1" noAdjustHandles="1" noChangeArrowheads="1" noChangeShapeType="1" noTextEdit="1"/>
              </p:cNvSpPr>
              <p:nvPr/>
            </p:nvSpPr>
            <p:spPr>
              <a:xfrm>
                <a:off x="6667895" y="5930106"/>
                <a:ext cx="3473774" cy="400110"/>
              </a:xfrm>
              <a:prstGeom prst="rect">
                <a:avLst/>
              </a:prstGeom>
              <a:blipFill>
                <a:blip r:embed="rId5"/>
                <a:stretch>
                  <a:fillRect l="-1930" t="-9231" b="-27692"/>
                </a:stretch>
              </a:blipFill>
            </p:spPr>
            <p:txBody>
              <a:bodyPr/>
              <a:lstStyle/>
              <a:p>
                <a:r>
                  <a:rPr lang="en-US">
                    <a:noFill/>
                  </a:rPr>
                  <a:t> </a:t>
                </a:r>
              </a:p>
            </p:txBody>
          </p:sp>
        </mc:Fallback>
      </mc:AlternateContent>
    </p:spTree>
    <p:extLst>
      <p:ext uri="{BB962C8B-B14F-4D97-AF65-F5344CB8AC3E}">
        <p14:creationId xmlns:p14="http://schemas.microsoft.com/office/powerpoint/2010/main" val="3353798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76BBD-C809-4477-8E3D-46AB1212BBA6}"/>
              </a:ext>
            </a:extLst>
          </p:cNvPr>
          <p:cNvSpPr>
            <a:spLocks noGrp="1"/>
          </p:cNvSpPr>
          <p:nvPr>
            <p:ph type="title"/>
          </p:nvPr>
        </p:nvSpPr>
        <p:spPr/>
        <p:txBody>
          <a:bodyPr/>
          <a:lstStyle/>
          <a:p>
            <a:pPr algn="ctr"/>
            <a:r>
              <a:rPr lang="en-US" b="1" dirty="0"/>
              <a:t>Summary</a:t>
            </a:r>
          </a:p>
        </p:txBody>
      </p:sp>
      <p:sp>
        <p:nvSpPr>
          <p:cNvPr id="3" name="Content Placeholder 2">
            <a:extLst>
              <a:ext uri="{FF2B5EF4-FFF2-40B4-BE49-F238E27FC236}">
                <a16:creationId xmlns:a16="http://schemas.microsoft.com/office/drawing/2014/main" id="{2751DB8C-1CF7-441E-981D-5E1A03B6E9B1}"/>
              </a:ext>
            </a:extLst>
          </p:cNvPr>
          <p:cNvSpPr>
            <a:spLocks noGrp="1"/>
          </p:cNvSpPr>
          <p:nvPr>
            <p:ph idx="1"/>
          </p:nvPr>
        </p:nvSpPr>
        <p:spPr/>
        <p:txBody>
          <a:bodyPr/>
          <a:lstStyle/>
          <a:p>
            <a:r>
              <a:rPr lang="en-US" sz="3000" dirty="0">
                <a:highlight>
                  <a:srgbClr val="FFFF00"/>
                </a:highlight>
              </a:rPr>
              <a:t>Lab 9 and 10 Report is due Tuesday 6</a:t>
            </a:r>
            <a:r>
              <a:rPr lang="en-US" sz="3000" baseline="30000" dirty="0">
                <a:highlight>
                  <a:srgbClr val="FFFF00"/>
                </a:highlight>
              </a:rPr>
              <a:t>th</a:t>
            </a:r>
            <a:r>
              <a:rPr lang="en-US" sz="3000" dirty="0">
                <a:highlight>
                  <a:srgbClr val="FFFF00"/>
                </a:highlight>
              </a:rPr>
              <a:t> April 2021 by midnight.</a:t>
            </a:r>
          </a:p>
          <a:p>
            <a:r>
              <a:rPr lang="en-US" sz="3000" dirty="0">
                <a:highlight>
                  <a:srgbClr val="FFFF00"/>
                </a:highlight>
              </a:rPr>
              <a:t>Prelab 11 and 12 is due Tuesday 13</a:t>
            </a:r>
            <a:r>
              <a:rPr lang="en-US" sz="3000" baseline="30000" dirty="0">
                <a:highlight>
                  <a:srgbClr val="FFFF00"/>
                </a:highlight>
              </a:rPr>
              <a:t>th</a:t>
            </a:r>
            <a:r>
              <a:rPr lang="en-US" sz="3000" dirty="0">
                <a:highlight>
                  <a:srgbClr val="FFFF00"/>
                </a:highlight>
              </a:rPr>
              <a:t> April 2021 by midnight.</a:t>
            </a:r>
            <a:br>
              <a:rPr lang="en-US" sz="3000" dirty="0">
                <a:highlight>
                  <a:srgbClr val="FFFF00"/>
                </a:highlight>
              </a:rPr>
            </a:br>
            <a:endParaRPr lang="en-US" sz="3000" dirty="0">
              <a:highlight>
                <a:srgbClr val="FFFF00"/>
              </a:highlight>
            </a:endParaRPr>
          </a:p>
          <a:p>
            <a:r>
              <a:rPr lang="en-US" dirty="0"/>
              <a:t>Fill out Table 9.1, 9.2 and 10.1 with results from…</a:t>
            </a:r>
          </a:p>
          <a:p>
            <a:pPr lvl="1"/>
            <a:r>
              <a:rPr lang="en-US" dirty="0"/>
              <a:t>Simulation</a:t>
            </a:r>
          </a:p>
          <a:p>
            <a:pPr lvl="1"/>
            <a:r>
              <a:rPr lang="en-US" strike="sngStrike" dirty="0"/>
              <a:t>Experimental results</a:t>
            </a:r>
          </a:p>
          <a:p>
            <a:endParaRPr lang="en-US" dirty="0"/>
          </a:p>
        </p:txBody>
      </p:sp>
      <p:sp>
        <p:nvSpPr>
          <p:cNvPr id="4" name="Slide Number Placeholder 3">
            <a:extLst>
              <a:ext uri="{FF2B5EF4-FFF2-40B4-BE49-F238E27FC236}">
                <a16:creationId xmlns:a16="http://schemas.microsoft.com/office/drawing/2014/main" id="{B8D949DE-8B38-4495-B7D7-643F4FCE4EE6}"/>
              </a:ext>
            </a:extLst>
          </p:cNvPr>
          <p:cNvSpPr>
            <a:spLocks noGrp="1"/>
          </p:cNvSpPr>
          <p:nvPr>
            <p:ph type="sldNum" sz="quarter" idx="12"/>
          </p:nvPr>
        </p:nvSpPr>
        <p:spPr/>
        <p:txBody>
          <a:bodyPr/>
          <a:lstStyle/>
          <a:p>
            <a:fld id="{6F5A49EC-0C15-4A70-A0FB-660F2EB4A027}" type="slidenum">
              <a:rPr lang="en-US" smtClean="0"/>
              <a:t>11</a:t>
            </a:fld>
            <a:endParaRPr lang="en-US"/>
          </a:p>
        </p:txBody>
      </p:sp>
    </p:spTree>
    <p:extLst>
      <p:ext uri="{BB962C8B-B14F-4D97-AF65-F5344CB8AC3E}">
        <p14:creationId xmlns:p14="http://schemas.microsoft.com/office/powerpoint/2010/main" val="38934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92B68-1F6B-41A2-907E-FE9FF6B5504E}"/>
              </a:ext>
            </a:extLst>
          </p:cNvPr>
          <p:cNvSpPr>
            <a:spLocks noGrp="1"/>
          </p:cNvSpPr>
          <p:nvPr>
            <p:ph type="title"/>
          </p:nvPr>
        </p:nvSpPr>
        <p:spPr/>
        <p:txBody>
          <a:bodyPr/>
          <a:lstStyle/>
          <a:p>
            <a:pPr algn="ctr"/>
            <a:r>
              <a:rPr lang="en-US" b="1" dirty="0"/>
              <a:t>Reference</a:t>
            </a:r>
          </a:p>
        </p:txBody>
      </p:sp>
      <p:sp>
        <p:nvSpPr>
          <p:cNvPr id="3" name="Content Placeholder 2">
            <a:extLst>
              <a:ext uri="{FF2B5EF4-FFF2-40B4-BE49-F238E27FC236}">
                <a16:creationId xmlns:a16="http://schemas.microsoft.com/office/drawing/2014/main" id="{A22714E0-70EF-4299-8833-1D3A681E4A78}"/>
              </a:ext>
            </a:extLst>
          </p:cNvPr>
          <p:cNvSpPr>
            <a:spLocks noGrp="1"/>
          </p:cNvSpPr>
          <p:nvPr>
            <p:ph idx="1"/>
          </p:nvPr>
        </p:nvSpPr>
        <p:spPr/>
        <p:txBody>
          <a:bodyPr>
            <a:normAutofit/>
          </a:bodyPr>
          <a:lstStyle/>
          <a:p>
            <a:r>
              <a:rPr lang="en-US" sz="2000" dirty="0">
                <a:effectLst/>
                <a:ea typeface="Times New Roman" panose="02020603050405020304" pitchFamily="18" charset="0"/>
              </a:rPr>
              <a:t>Electronic Devices and Circuit Theory, 7</a:t>
            </a:r>
            <a:r>
              <a:rPr lang="en-US" sz="2000" baseline="30000" dirty="0">
                <a:effectLst/>
                <a:ea typeface="Times New Roman" panose="02020603050405020304" pitchFamily="18" charset="0"/>
              </a:rPr>
              <a:t>th</a:t>
            </a:r>
            <a:r>
              <a:rPr lang="en-US" sz="2000" dirty="0">
                <a:effectLst/>
                <a:ea typeface="Times New Roman" panose="02020603050405020304" pitchFamily="18" charset="0"/>
              </a:rPr>
              <a:t> Ed.  by Robert </a:t>
            </a:r>
            <a:r>
              <a:rPr lang="en-US" sz="2000" dirty="0" err="1">
                <a:effectLst/>
                <a:ea typeface="Times New Roman" panose="02020603050405020304" pitchFamily="18" charset="0"/>
              </a:rPr>
              <a:t>Boylestad</a:t>
            </a:r>
            <a:r>
              <a:rPr lang="en-US" sz="2000" dirty="0">
                <a:effectLst/>
                <a:ea typeface="Times New Roman" panose="02020603050405020304" pitchFamily="18" charset="0"/>
              </a:rPr>
              <a:t> and Louis </a:t>
            </a:r>
            <a:r>
              <a:rPr lang="en-US" sz="2000" dirty="0" err="1">
                <a:effectLst/>
                <a:ea typeface="Times New Roman" panose="02020603050405020304" pitchFamily="18" charset="0"/>
              </a:rPr>
              <a:t>Nashelsky</a:t>
            </a:r>
            <a:r>
              <a:rPr lang="en-US" sz="2000" dirty="0">
                <a:effectLst/>
                <a:ea typeface="Times New Roman" panose="02020603050405020304" pitchFamily="18" charset="0"/>
              </a:rPr>
              <a:t>. </a:t>
            </a:r>
          </a:p>
        </p:txBody>
      </p:sp>
      <p:sp>
        <p:nvSpPr>
          <p:cNvPr id="4" name="Slide Number Placeholder 3">
            <a:extLst>
              <a:ext uri="{FF2B5EF4-FFF2-40B4-BE49-F238E27FC236}">
                <a16:creationId xmlns:a16="http://schemas.microsoft.com/office/drawing/2014/main" id="{A6434891-E3CC-488F-A930-0A1650AE161C}"/>
              </a:ext>
            </a:extLst>
          </p:cNvPr>
          <p:cNvSpPr>
            <a:spLocks noGrp="1"/>
          </p:cNvSpPr>
          <p:nvPr>
            <p:ph type="sldNum" sz="quarter" idx="12"/>
          </p:nvPr>
        </p:nvSpPr>
        <p:spPr/>
        <p:txBody>
          <a:bodyPr/>
          <a:lstStyle/>
          <a:p>
            <a:fld id="{6F5A49EC-0C15-4A70-A0FB-660F2EB4A027}" type="slidenum">
              <a:rPr lang="en-US" smtClean="0"/>
              <a:t>12</a:t>
            </a:fld>
            <a:endParaRPr lang="en-US"/>
          </a:p>
        </p:txBody>
      </p:sp>
    </p:spTree>
    <p:extLst>
      <p:ext uri="{BB962C8B-B14F-4D97-AF65-F5344CB8AC3E}">
        <p14:creationId xmlns:p14="http://schemas.microsoft.com/office/powerpoint/2010/main" val="4101165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EFF27D-A3A9-4A01-BF2E-2115B166C1A9}"/>
              </a:ext>
            </a:extLst>
          </p:cNvPr>
          <p:cNvSpPr>
            <a:spLocks noGrp="1"/>
          </p:cNvSpPr>
          <p:nvPr>
            <p:ph idx="1"/>
          </p:nvPr>
        </p:nvSpPr>
        <p:spPr>
          <a:xfrm>
            <a:off x="838200" y="1022808"/>
            <a:ext cx="10515600" cy="4351338"/>
          </a:xfrm>
        </p:spPr>
        <p:txBody>
          <a:bodyPr>
            <a:normAutofit/>
          </a:bodyPr>
          <a:lstStyle/>
          <a:p>
            <a:r>
              <a:rPr lang="en-US" b="1" dirty="0"/>
              <a:t>Purpose: The concept of the junction field effect transistor (JFET) is introduced.</a:t>
            </a:r>
            <a:r>
              <a:rPr lang="en-US" dirty="0"/>
              <a:t> Understanding the configuration and states of JFETs will aid in the understanding of MOSFETs which will be introduced in later labs. Both NPN and PNP constructions are considered. Constants and variables relating to JFETs are discussed and utilized to convey a full understanding of the material. JFETs have high input impedance and low output noise. These features make JFETs ideal for small signal amplification. Unlike BJTs current can flow from drain to source or vice versa equally. </a:t>
            </a:r>
            <a:endParaRPr lang="en-US" dirty="0">
              <a:solidFill>
                <a:srgbClr val="000000"/>
              </a:solidFill>
              <a:effectLst/>
              <a:ea typeface="Arial" panose="020B0604020202020204" pitchFamily="34" charset="0"/>
            </a:endParaRPr>
          </a:p>
        </p:txBody>
      </p:sp>
      <p:sp>
        <p:nvSpPr>
          <p:cNvPr id="5" name="Slide Number Placeholder 4">
            <a:extLst>
              <a:ext uri="{FF2B5EF4-FFF2-40B4-BE49-F238E27FC236}">
                <a16:creationId xmlns:a16="http://schemas.microsoft.com/office/drawing/2014/main" id="{8404790B-1171-4E6F-9817-526F07AF0FC1}"/>
              </a:ext>
            </a:extLst>
          </p:cNvPr>
          <p:cNvSpPr>
            <a:spLocks noGrp="1"/>
          </p:cNvSpPr>
          <p:nvPr>
            <p:ph type="sldNum" sz="quarter" idx="12"/>
          </p:nvPr>
        </p:nvSpPr>
        <p:spPr/>
        <p:txBody>
          <a:bodyPr/>
          <a:lstStyle/>
          <a:p>
            <a:fld id="{34F5BEB5-FE3E-45BE-98F8-6E9E9B8D2794}" type="slidenum">
              <a:rPr lang="en-US" smtClean="0"/>
              <a:t>2</a:t>
            </a:fld>
            <a:endParaRPr lang="en-US"/>
          </a:p>
        </p:txBody>
      </p:sp>
    </p:spTree>
    <p:extLst>
      <p:ext uri="{BB962C8B-B14F-4D97-AF65-F5344CB8AC3E}">
        <p14:creationId xmlns:p14="http://schemas.microsoft.com/office/powerpoint/2010/main" val="2508349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0D6A8A-B6B5-4364-A44C-63910F13C07D}"/>
              </a:ext>
            </a:extLst>
          </p:cNvPr>
          <p:cNvSpPr>
            <a:spLocks noGrp="1"/>
          </p:cNvSpPr>
          <p:nvPr>
            <p:ph idx="1"/>
          </p:nvPr>
        </p:nvSpPr>
        <p:spPr>
          <a:xfrm>
            <a:off x="595773" y="1548123"/>
            <a:ext cx="7578963" cy="4944751"/>
          </a:xfrm>
        </p:spPr>
        <p:txBody>
          <a:bodyPr>
            <a:normAutofit/>
          </a:bodyPr>
          <a:lstStyle/>
          <a:p>
            <a:pPr>
              <a:lnSpc>
                <a:spcPct val="100000"/>
              </a:lnSpc>
            </a:pPr>
            <a:r>
              <a:rPr lang="en-US" dirty="0"/>
              <a:t>Transistor is a semiconductor device used as amplifier control or electrically controlled switch.</a:t>
            </a:r>
          </a:p>
          <a:p>
            <a:pPr>
              <a:lnSpc>
                <a:spcPct val="100000"/>
              </a:lnSpc>
            </a:pPr>
            <a:r>
              <a:rPr lang="en-US" dirty="0"/>
              <a:t>Transistors can be found in switching circuits, amplifier circuits, and voltage-regulator circuits.</a:t>
            </a:r>
          </a:p>
          <a:p>
            <a:pPr>
              <a:lnSpc>
                <a:spcPct val="100000"/>
              </a:lnSpc>
            </a:pPr>
            <a:r>
              <a:rPr lang="en-US" dirty="0"/>
              <a:t>Two basic types of transistors are </a:t>
            </a:r>
            <a:r>
              <a:rPr lang="en-US" b="1" dirty="0"/>
              <a:t>bipolar junction transistors (BJTs) </a:t>
            </a:r>
            <a:r>
              <a:rPr lang="en-US" dirty="0"/>
              <a:t>and </a:t>
            </a:r>
            <a:r>
              <a:rPr lang="en-US" b="1" dirty="0"/>
              <a:t>field-effect transistors (FETs).</a:t>
            </a:r>
          </a:p>
          <a:p>
            <a:pPr>
              <a:lnSpc>
                <a:spcPct val="100000"/>
              </a:lnSpc>
            </a:pPr>
            <a:r>
              <a:rPr lang="en-US" dirty="0"/>
              <a:t>The main difference between BJTs and FETs is that </a:t>
            </a:r>
            <a:r>
              <a:rPr lang="en-US" b="1" dirty="0"/>
              <a:t>BJTs are current-controlled</a:t>
            </a:r>
            <a:r>
              <a:rPr lang="en-US" dirty="0"/>
              <a:t> while </a:t>
            </a:r>
            <a:r>
              <a:rPr lang="en-US" b="1" dirty="0"/>
              <a:t>FETs are voltage-controlled</a:t>
            </a:r>
            <a:r>
              <a:rPr lang="en-US" dirty="0"/>
              <a:t>.</a:t>
            </a:r>
          </a:p>
        </p:txBody>
      </p:sp>
      <p:sp>
        <p:nvSpPr>
          <p:cNvPr id="4" name="Slide Number Placeholder 3">
            <a:extLst>
              <a:ext uri="{FF2B5EF4-FFF2-40B4-BE49-F238E27FC236}">
                <a16:creationId xmlns:a16="http://schemas.microsoft.com/office/drawing/2014/main" id="{C3ABBD16-F117-41E2-B462-883EE3672954}"/>
              </a:ext>
            </a:extLst>
          </p:cNvPr>
          <p:cNvSpPr>
            <a:spLocks noGrp="1"/>
          </p:cNvSpPr>
          <p:nvPr>
            <p:ph type="sldNum" sz="quarter" idx="12"/>
          </p:nvPr>
        </p:nvSpPr>
        <p:spPr/>
        <p:txBody>
          <a:bodyPr/>
          <a:lstStyle/>
          <a:p>
            <a:fld id="{6F5A49EC-0C15-4A70-A0FB-660F2EB4A027}" type="slidenum">
              <a:rPr lang="en-US" smtClean="0"/>
              <a:t>3</a:t>
            </a:fld>
            <a:endParaRPr lang="en-US" dirty="0"/>
          </a:p>
        </p:txBody>
      </p:sp>
      <p:pic>
        <p:nvPicPr>
          <p:cNvPr id="2051" name="Picture 13" descr="fet-field-effect-transistor">
            <a:extLst>
              <a:ext uri="{FF2B5EF4-FFF2-40B4-BE49-F238E27FC236}">
                <a16:creationId xmlns:a16="http://schemas.microsoft.com/office/drawing/2014/main" id="{1AD5C5E7-8ED1-4DF4-8A37-C0C66EC8EF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34863"/>
          <a:stretch>
            <a:fillRect/>
          </a:stretch>
        </p:blipFill>
        <p:spPr bwMode="auto">
          <a:xfrm>
            <a:off x="8027526" y="4002210"/>
            <a:ext cx="3982500" cy="1950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image03.png">
            <a:extLst>
              <a:ext uri="{FF2B5EF4-FFF2-40B4-BE49-F238E27FC236}">
                <a16:creationId xmlns:a16="http://schemas.microsoft.com/office/drawing/2014/main" id="{8C8F710C-D3E8-41CD-9A3F-1131C30686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8669" y="1633985"/>
            <a:ext cx="1328848" cy="1328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image01.png">
            <a:extLst>
              <a:ext uri="{FF2B5EF4-FFF2-40B4-BE49-F238E27FC236}">
                <a16:creationId xmlns:a16="http://schemas.microsoft.com/office/drawing/2014/main" id="{BC349432-B2D0-44B8-A353-3AB3E14385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30803" y="1613858"/>
            <a:ext cx="1328848" cy="1328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970785FB-1DC4-47FC-8BF6-F991329CF453}"/>
              </a:ext>
            </a:extLst>
          </p:cNvPr>
          <p:cNvSpPr txBox="1"/>
          <p:nvPr/>
        </p:nvSpPr>
        <p:spPr>
          <a:xfrm>
            <a:off x="8708669" y="3001674"/>
            <a:ext cx="3367960" cy="707886"/>
          </a:xfrm>
          <a:prstGeom prst="rect">
            <a:avLst/>
          </a:prstGeom>
          <a:noFill/>
        </p:spPr>
        <p:txBody>
          <a:bodyPr wrap="square">
            <a:spAutoFit/>
          </a:bodyPr>
          <a:lstStyle/>
          <a:p>
            <a:pPr algn="ctr"/>
            <a:r>
              <a:rPr lang="en-US" sz="2000" b="1" dirty="0">
                <a:effectLst/>
                <a:ea typeface="Times New Roman" panose="02020603050405020304" pitchFamily="18" charset="0"/>
                <a:cs typeface="Times New Roman" panose="02020603050405020304" pitchFamily="18" charset="0"/>
              </a:rPr>
              <a:t>Physical and symbolic representation of </a:t>
            </a:r>
            <a:r>
              <a:rPr lang="en-US" sz="2000" b="1" dirty="0">
                <a:highlight>
                  <a:srgbClr val="FFFF00"/>
                </a:highlight>
              </a:rPr>
              <a:t>BJTs</a:t>
            </a:r>
            <a:r>
              <a:rPr lang="en-US" sz="2000" b="1" dirty="0"/>
              <a:t> </a:t>
            </a:r>
          </a:p>
        </p:txBody>
      </p:sp>
      <p:sp>
        <p:nvSpPr>
          <p:cNvPr id="11" name="TextBox 10">
            <a:extLst>
              <a:ext uri="{FF2B5EF4-FFF2-40B4-BE49-F238E27FC236}">
                <a16:creationId xmlns:a16="http://schemas.microsoft.com/office/drawing/2014/main" id="{8DD5C30E-C7E8-427D-A3DD-C698E6758971}"/>
              </a:ext>
            </a:extLst>
          </p:cNvPr>
          <p:cNvSpPr txBox="1"/>
          <p:nvPr/>
        </p:nvSpPr>
        <p:spPr>
          <a:xfrm>
            <a:off x="8421623" y="5864800"/>
            <a:ext cx="3655005" cy="400110"/>
          </a:xfrm>
          <a:prstGeom prst="rect">
            <a:avLst/>
          </a:prstGeom>
          <a:noFill/>
        </p:spPr>
        <p:txBody>
          <a:bodyPr wrap="square">
            <a:spAutoFit/>
          </a:bodyPr>
          <a:lstStyle/>
          <a:p>
            <a:r>
              <a:rPr lang="en-US" sz="2000" b="1" dirty="0">
                <a:effectLst/>
                <a:ea typeface="Times New Roman" panose="02020603050405020304" pitchFamily="18" charset="0"/>
                <a:cs typeface="Times New Roman" panose="02020603050405020304" pitchFamily="18" charset="0"/>
              </a:rPr>
              <a:t>Symbolic representation of </a:t>
            </a:r>
            <a:r>
              <a:rPr lang="en-US" sz="2000" b="1" dirty="0">
                <a:effectLst/>
                <a:highlight>
                  <a:srgbClr val="FFFF00"/>
                </a:highlight>
                <a:ea typeface="Times New Roman" panose="02020603050405020304" pitchFamily="18" charset="0"/>
                <a:cs typeface="Times New Roman" panose="02020603050405020304" pitchFamily="18" charset="0"/>
              </a:rPr>
              <a:t>FET</a:t>
            </a:r>
            <a:r>
              <a:rPr lang="en-US" sz="2000" b="1" dirty="0">
                <a:highlight>
                  <a:srgbClr val="FFFF00"/>
                </a:highlight>
              </a:rPr>
              <a:t>s</a:t>
            </a:r>
            <a:r>
              <a:rPr lang="en-US" sz="2000" b="1" dirty="0"/>
              <a:t> </a:t>
            </a:r>
          </a:p>
        </p:txBody>
      </p:sp>
      <p:pic>
        <p:nvPicPr>
          <p:cNvPr id="12" name="image04.jpg">
            <a:extLst>
              <a:ext uri="{FF2B5EF4-FFF2-40B4-BE49-F238E27FC236}">
                <a16:creationId xmlns:a16="http://schemas.microsoft.com/office/drawing/2014/main" id="{F1A53684-12DF-4D29-AEA4-C8F0E6BC98C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04614" y="686057"/>
            <a:ext cx="809625"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image02.jpg">
            <a:extLst>
              <a:ext uri="{FF2B5EF4-FFF2-40B4-BE49-F238E27FC236}">
                <a16:creationId xmlns:a16="http://schemas.microsoft.com/office/drawing/2014/main" id="{752EE175-AE63-4470-B6D4-A3B418BAA7F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33039" y="686057"/>
            <a:ext cx="866775"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CA3E16C3-AE6F-45E7-871C-7A0E8C6CB682}"/>
              </a:ext>
            </a:extLst>
          </p:cNvPr>
          <p:cNvSpPr>
            <a:spLocks noGrp="1"/>
          </p:cNvSpPr>
          <p:nvPr>
            <p:ph type="title"/>
          </p:nvPr>
        </p:nvSpPr>
        <p:spPr>
          <a:xfrm>
            <a:off x="838200" y="237109"/>
            <a:ext cx="10515600" cy="1325563"/>
          </a:xfrm>
        </p:spPr>
        <p:txBody>
          <a:bodyPr anchor="ctr"/>
          <a:lstStyle/>
          <a:p>
            <a:pPr algn="ctr"/>
            <a:r>
              <a:rPr lang="en-US" b="1" i="1" dirty="0"/>
              <a:t>Recall</a:t>
            </a:r>
            <a:r>
              <a:rPr lang="en-US" b="1" dirty="0"/>
              <a:t> Transistors Background</a:t>
            </a:r>
          </a:p>
        </p:txBody>
      </p:sp>
    </p:spTree>
    <p:extLst>
      <p:ext uri="{BB962C8B-B14F-4D97-AF65-F5344CB8AC3E}">
        <p14:creationId xmlns:p14="http://schemas.microsoft.com/office/powerpoint/2010/main" val="2867616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3" descr="fet-field-effect-transistor">
            <a:extLst>
              <a:ext uri="{FF2B5EF4-FFF2-40B4-BE49-F238E27FC236}">
                <a16:creationId xmlns:a16="http://schemas.microsoft.com/office/drawing/2014/main" id="{30B547E2-F6A1-439D-ADD5-54F3E1D941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34863"/>
          <a:stretch>
            <a:fillRect/>
          </a:stretch>
        </p:blipFill>
        <p:spPr bwMode="auto">
          <a:xfrm>
            <a:off x="3841975" y="4157397"/>
            <a:ext cx="4768625" cy="2335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CA3E16C3-AE6F-45E7-871C-7A0E8C6CB682}"/>
              </a:ext>
            </a:extLst>
          </p:cNvPr>
          <p:cNvSpPr>
            <a:spLocks noGrp="1"/>
          </p:cNvSpPr>
          <p:nvPr>
            <p:ph type="title"/>
          </p:nvPr>
        </p:nvSpPr>
        <p:spPr/>
        <p:txBody>
          <a:bodyPr anchor="t"/>
          <a:lstStyle/>
          <a:p>
            <a:pPr algn="ctr"/>
            <a:r>
              <a:rPr lang="en-US" b="1" dirty="0"/>
              <a:t>Junction Field-Effect Transistors (JFETs)</a:t>
            </a:r>
          </a:p>
        </p:txBody>
      </p:sp>
      <p:sp>
        <p:nvSpPr>
          <p:cNvPr id="3" name="Content Placeholder 2">
            <a:extLst>
              <a:ext uri="{FF2B5EF4-FFF2-40B4-BE49-F238E27FC236}">
                <a16:creationId xmlns:a16="http://schemas.microsoft.com/office/drawing/2014/main" id="{820D6A8A-B6B5-4364-A44C-63910F13C07D}"/>
              </a:ext>
            </a:extLst>
          </p:cNvPr>
          <p:cNvSpPr>
            <a:spLocks noGrp="1"/>
          </p:cNvSpPr>
          <p:nvPr>
            <p:ph idx="1"/>
          </p:nvPr>
        </p:nvSpPr>
        <p:spPr>
          <a:xfrm>
            <a:off x="716986" y="1429790"/>
            <a:ext cx="10758028" cy="4351338"/>
          </a:xfrm>
        </p:spPr>
        <p:txBody>
          <a:bodyPr>
            <a:normAutofit/>
          </a:bodyPr>
          <a:lstStyle/>
          <a:p>
            <a:pPr>
              <a:lnSpc>
                <a:spcPct val="100000"/>
              </a:lnSpc>
            </a:pPr>
            <a:r>
              <a:rPr lang="en-US" dirty="0"/>
              <a:t>JFETs are used to electrically control switches, voltage-controlled resistors, and amplifier controls.</a:t>
            </a:r>
          </a:p>
          <a:p>
            <a:pPr>
              <a:lnSpc>
                <a:spcPct val="100000"/>
              </a:lnSpc>
            </a:pPr>
            <a:r>
              <a:rPr lang="en-US" dirty="0"/>
              <a:t>JFETs are three-lead semiconductor devices with </a:t>
            </a:r>
            <a:r>
              <a:rPr lang="en-US" b="1" dirty="0"/>
              <a:t>gate (G)</a:t>
            </a:r>
            <a:r>
              <a:rPr lang="en-US" dirty="0"/>
              <a:t>, </a:t>
            </a:r>
            <a:r>
              <a:rPr lang="en-US" b="1" dirty="0"/>
              <a:t>drain (D)</a:t>
            </a:r>
            <a:r>
              <a:rPr lang="en-US" dirty="0"/>
              <a:t>, and </a:t>
            </a:r>
            <a:r>
              <a:rPr lang="en-US" b="1" dirty="0"/>
              <a:t>source (S).</a:t>
            </a:r>
          </a:p>
          <a:p>
            <a:pPr>
              <a:lnSpc>
                <a:spcPct val="100000"/>
              </a:lnSpc>
            </a:pPr>
            <a:r>
              <a:rPr lang="en-US" dirty="0"/>
              <a:t>There are two types of JFETs, n-channel or p-channel.</a:t>
            </a:r>
          </a:p>
        </p:txBody>
      </p:sp>
      <p:sp>
        <p:nvSpPr>
          <p:cNvPr id="4" name="Slide Number Placeholder 3">
            <a:extLst>
              <a:ext uri="{FF2B5EF4-FFF2-40B4-BE49-F238E27FC236}">
                <a16:creationId xmlns:a16="http://schemas.microsoft.com/office/drawing/2014/main" id="{C3ABBD16-F117-41E2-B462-883EE3672954}"/>
              </a:ext>
            </a:extLst>
          </p:cNvPr>
          <p:cNvSpPr>
            <a:spLocks noGrp="1"/>
          </p:cNvSpPr>
          <p:nvPr>
            <p:ph type="sldNum" sz="quarter" idx="12"/>
          </p:nvPr>
        </p:nvSpPr>
        <p:spPr/>
        <p:txBody>
          <a:bodyPr/>
          <a:lstStyle/>
          <a:p>
            <a:fld id="{6F5A49EC-0C15-4A70-A0FB-660F2EB4A027}" type="slidenum">
              <a:rPr lang="en-US" smtClean="0"/>
              <a:t>4</a:t>
            </a:fld>
            <a:endParaRPr lang="en-US" dirty="0"/>
          </a:p>
        </p:txBody>
      </p:sp>
      <p:sp>
        <p:nvSpPr>
          <p:cNvPr id="16" name="TextBox 15">
            <a:extLst>
              <a:ext uri="{FF2B5EF4-FFF2-40B4-BE49-F238E27FC236}">
                <a16:creationId xmlns:a16="http://schemas.microsoft.com/office/drawing/2014/main" id="{BD17947B-1383-46BD-9C58-36B27F536B13}"/>
              </a:ext>
            </a:extLst>
          </p:cNvPr>
          <p:cNvSpPr txBox="1"/>
          <p:nvPr/>
        </p:nvSpPr>
        <p:spPr>
          <a:xfrm>
            <a:off x="4398785" y="6356350"/>
            <a:ext cx="3655005" cy="400110"/>
          </a:xfrm>
          <a:prstGeom prst="rect">
            <a:avLst/>
          </a:prstGeom>
          <a:noFill/>
        </p:spPr>
        <p:txBody>
          <a:bodyPr wrap="square">
            <a:spAutoFit/>
          </a:bodyPr>
          <a:lstStyle/>
          <a:p>
            <a:r>
              <a:rPr lang="en-US" sz="2000" b="1" dirty="0">
                <a:effectLst/>
                <a:ea typeface="Times New Roman" panose="02020603050405020304" pitchFamily="18" charset="0"/>
                <a:cs typeface="Times New Roman" panose="02020603050405020304" pitchFamily="18" charset="0"/>
              </a:rPr>
              <a:t>Symbolic representation of </a:t>
            </a:r>
            <a:r>
              <a:rPr lang="en-US" sz="2000" b="1" dirty="0">
                <a:effectLst/>
                <a:highlight>
                  <a:srgbClr val="FFFF00"/>
                </a:highlight>
                <a:ea typeface="Times New Roman" panose="02020603050405020304" pitchFamily="18" charset="0"/>
                <a:cs typeface="Times New Roman" panose="02020603050405020304" pitchFamily="18" charset="0"/>
              </a:rPr>
              <a:t>JFET</a:t>
            </a:r>
            <a:r>
              <a:rPr lang="en-US" sz="2000" b="1" dirty="0">
                <a:highlight>
                  <a:srgbClr val="FFFF00"/>
                </a:highlight>
              </a:rPr>
              <a:t>s</a:t>
            </a:r>
            <a:r>
              <a:rPr lang="en-US" sz="2000" b="1" dirty="0"/>
              <a:t> </a:t>
            </a:r>
          </a:p>
        </p:txBody>
      </p:sp>
    </p:spTree>
    <p:extLst>
      <p:ext uri="{BB962C8B-B14F-4D97-AF65-F5344CB8AC3E}">
        <p14:creationId xmlns:p14="http://schemas.microsoft.com/office/powerpoint/2010/main" val="639747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E16C3-AE6F-45E7-871C-7A0E8C6CB682}"/>
              </a:ext>
            </a:extLst>
          </p:cNvPr>
          <p:cNvSpPr>
            <a:spLocks noGrp="1"/>
          </p:cNvSpPr>
          <p:nvPr>
            <p:ph type="title"/>
          </p:nvPr>
        </p:nvSpPr>
        <p:spPr/>
        <p:txBody>
          <a:bodyPr anchor="t"/>
          <a:lstStyle/>
          <a:p>
            <a:pPr algn="ctr"/>
            <a:r>
              <a:rPr lang="en-US" b="1" dirty="0"/>
              <a:t>Junction Field-Effect Transistors (JFETs)</a:t>
            </a:r>
          </a:p>
        </p:txBody>
      </p:sp>
      <p:sp>
        <p:nvSpPr>
          <p:cNvPr id="3" name="Content Placeholder 2">
            <a:extLst>
              <a:ext uri="{FF2B5EF4-FFF2-40B4-BE49-F238E27FC236}">
                <a16:creationId xmlns:a16="http://schemas.microsoft.com/office/drawing/2014/main" id="{820D6A8A-B6B5-4364-A44C-63910F13C07D}"/>
              </a:ext>
            </a:extLst>
          </p:cNvPr>
          <p:cNvSpPr>
            <a:spLocks noGrp="1"/>
          </p:cNvSpPr>
          <p:nvPr>
            <p:ph idx="1"/>
          </p:nvPr>
        </p:nvSpPr>
        <p:spPr>
          <a:xfrm>
            <a:off x="716986" y="1429790"/>
            <a:ext cx="10758028" cy="4673366"/>
          </a:xfrm>
        </p:spPr>
        <p:txBody>
          <a:bodyPr>
            <a:normAutofit/>
          </a:bodyPr>
          <a:lstStyle/>
          <a:p>
            <a:pPr>
              <a:lnSpc>
                <a:spcPct val="100000"/>
              </a:lnSpc>
            </a:pPr>
            <a:r>
              <a:rPr lang="en-US" sz="2400" dirty="0"/>
              <a:t>For n-channel JFET, current flows into the channel region at the drain side and comes out at the source side.</a:t>
            </a:r>
          </a:p>
          <a:p>
            <a:pPr>
              <a:lnSpc>
                <a:spcPct val="100000"/>
              </a:lnSpc>
            </a:pPr>
            <a:r>
              <a:rPr lang="en-US" sz="2400" b="1" i="1" dirty="0"/>
              <a:t>A negative</a:t>
            </a:r>
            <a:r>
              <a:rPr lang="en-US" sz="2400" dirty="0"/>
              <a:t> voltage applied at the gate side reduces current </a:t>
            </a:r>
            <a:br>
              <a:rPr lang="en-US" sz="2400" dirty="0"/>
            </a:br>
            <a:r>
              <a:rPr lang="en-US" sz="2400" dirty="0"/>
              <a:t>flow from drain to source.</a:t>
            </a:r>
            <a:br>
              <a:rPr lang="en-US" sz="2400" dirty="0"/>
            </a:br>
            <a:br>
              <a:rPr lang="en-US" sz="2400" dirty="0"/>
            </a:br>
            <a:endParaRPr lang="en-US" sz="2400" dirty="0"/>
          </a:p>
          <a:p>
            <a:pPr marL="0" indent="0">
              <a:lnSpc>
                <a:spcPct val="100000"/>
              </a:lnSpc>
              <a:buNone/>
            </a:pPr>
            <a:endParaRPr lang="en-US" sz="2400" dirty="0"/>
          </a:p>
          <a:p>
            <a:pPr>
              <a:lnSpc>
                <a:spcPct val="100000"/>
              </a:lnSpc>
            </a:pPr>
            <a:r>
              <a:rPr lang="en-US" sz="2400" dirty="0"/>
              <a:t>For p-channel JFET, current flows into the channel region at the source side and comes out at the drain side.</a:t>
            </a:r>
          </a:p>
          <a:p>
            <a:pPr>
              <a:lnSpc>
                <a:spcPct val="100000"/>
              </a:lnSpc>
            </a:pPr>
            <a:r>
              <a:rPr lang="en-US" sz="2400" b="1" i="1" dirty="0"/>
              <a:t>A positive</a:t>
            </a:r>
            <a:r>
              <a:rPr lang="en-US" sz="2400" dirty="0"/>
              <a:t> voltage applied at the gate side </a:t>
            </a:r>
            <a:br>
              <a:rPr lang="en-US" sz="2400" dirty="0"/>
            </a:br>
            <a:r>
              <a:rPr lang="en-US" sz="2400" dirty="0"/>
              <a:t>reduces current flow from source to drain.</a:t>
            </a:r>
          </a:p>
          <a:p>
            <a:pPr>
              <a:lnSpc>
                <a:spcPct val="100000"/>
              </a:lnSpc>
            </a:pPr>
            <a:endParaRPr lang="en-US" sz="2400" dirty="0"/>
          </a:p>
        </p:txBody>
      </p:sp>
      <p:sp>
        <p:nvSpPr>
          <p:cNvPr id="4" name="Slide Number Placeholder 3">
            <a:extLst>
              <a:ext uri="{FF2B5EF4-FFF2-40B4-BE49-F238E27FC236}">
                <a16:creationId xmlns:a16="http://schemas.microsoft.com/office/drawing/2014/main" id="{C3ABBD16-F117-41E2-B462-883EE3672954}"/>
              </a:ext>
            </a:extLst>
          </p:cNvPr>
          <p:cNvSpPr>
            <a:spLocks noGrp="1"/>
          </p:cNvSpPr>
          <p:nvPr>
            <p:ph type="sldNum" sz="quarter" idx="12"/>
          </p:nvPr>
        </p:nvSpPr>
        <p:spPr/>
        <p:txBody>
          <a:bodyPr/>
          <a:lstStyle/>
          <a:p>
            <a:fld id="{6F5A49EC-0C15-4A70-A0FB-660F2EB4A027}" type="slidenum">
              <a:rPr lang="en-US" smtClean="0"/>
              <a:t>5</a:t>
            </a:fld>
            <a:endParaRPr lang="en-US" dirty="0"/>
          </a:p>
        </p:txBody>
      </p:sp>
      <p:grpSp>
        <p:nvGrpSpPr>
          <p:cNvPr id="73" name="Group 72">
            <a:extLst>
              <a:ext uri="{FF2B5EF4-FFF2-40B4-BE49-F238E27FC236}">
                <a16:creationId xmlns:a16="http://schemas.microsoft.com/office/drawing/2014/main" id="{15CEE4E4-4FA5-4238-9847-3A30126A807A}"/>
              </a:ext>
            </a:extLst>
          </p:cNvPr>
          <p:cNvGrpSpPr/>
          <p:nvPr/>
        </p:nvGrpSpPr>
        <p:grpSpPr>
          <a:xfrm>
            <a:off x="8610600" y="1911368"/>
            <a:ext cx="2603160" cy="1899889"/>
            <a:chOff x="5707741" y="2043817"/>
            <a:chExt cx="2603160" cy="1899889"/>
          </a:xfrm>
        </p:grpSpPr>
        <p:pic>
          <p:nvPicPr>
            <p:cNvPr id="7" name="Picture 13" descr="fet-field-effect-transistor">
              <a:extLst>
                <a:ext uri="{FF2B5EF4-FFF2-40B4-BE49-F238E27FC236}">
                  <a16:creationId xmlns:a16="http://schemas.microsoft.com/office/drawing/2014/main" id="{615D7BEB-6718-4E05-8B69-8F0EE0EDC43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2304" b="34863"/>
            <a:stretch/>
          </p:blipFill>
          <p:spPr bwMode="auto">
            <a:xfrm>
              <a:off x="5956489" y="2043817"/>
              <a:ext cx="1850243" cy="1899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 name="Group 11">
              <a:extLst>
                <a:ext uri="{FF2B5EF4-FFF2-40B4-BE49-F238E27FC236}">
                  <a16:creationId xmlns:a16="http://schemas.microsoft.com/office/drawing/2014/main" id="{973F9DDA-F042-4BF0-824D-3122CD68BC1E}"/>
                </a:ext>
              </a:extLst>
            </p:cNvPr>
            <p:cNvGrpSpPr/>
            <p:nvPr/>
          </p:nvGrpSpPr>
          <p:grpSpPr>
            <a:xfrm>
              <a:off x="5707741" y="3255239"/>
              <a:ext cx="127080" cy="180360"/>
              <a:chOff x="5707741" y="3255239"/>
              <a:chExt cx="127080" cy="180360"/>
            </a:xfrm>
          </p:grpSpPr>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DDC03FD9-E2ED-4E3C-8971-7DFC16F667C4}"/>
                      </a:ext>
                    </a:extLst>
                  </p14:cNvPr>
                  <p14:cNvContentPartPr/>
                  <p14:nvPr/>
                </p14:nvContentPartPr>
                <p14:xfrm>
                  <a:off x="5707741" y="3331199"/>
                  <a:ext cx="127080" cy="22680"/>
                </p14:xfrm>
              </p:contentPart>
            </mc:Choice>
            <mc:Fallback>
              <p:pic>
                <p:nvPicPr>
                  <p:cNvPr id="5" name="Ink 4">
                    <a:extLst>
                      <a:ext uri="{FF2B5EF4-FFF2-40B4-BE49-F238E27FC236}">
                        <a16:creationId xmlns:a16="http://schemas.microsoft.com/office/drawing/2014/main" id="{DDC03FD9-E2ED-4E3C-8971-7DFC16F667C4}"/>
                      </a:ext>
                    </a:extLst>
                  </p:cNvPr>
                  <p:cNvPicPr/>
                  <p:nvPr/>
                </p:nvPicPr>
                <p:blipFill>
                  <a:blip r:embed="rId4"/>
                  <a:stretch>
                    <a:fillRect/>
                  </a:stretch>
                </p:blipFill>
                <p:spPr>
                  <a:xfrm>
                    <a:off x="5689741" y="3313559"/>
                    <a:ext cx="162720" cy="583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9D7F3563-4838-448E-A768-167A74580A3E}"/>
                      </a:ext>
                    </a:extLst>
                  </p14:cNvPr>
                  <p14:cNvContentPartPr/>
                  <p14:nvPr/>
                </p14:nvContentPartPr>
                <p14:xfrm>
                  <a:off x="5766421" y="3255239"/>
                  <a:ext cx="17280" cy="180360"/>
                </p14:xfrm>
              </p:contentPart>
            </mc:Choice>
            <mc:Fallback>
              <p:pic>
                <p:nvPicPr>
                  <p:cNvPr id="6" name="Ink 5">
                    <a:extLst>
                      <a:ext uri="{FF2B5EF4-FFF2-40B4-BE49-F238E27FC236}">
                        <a16:creationId xmlns:a16="http://schemas.microsoft.com/office/drawing/2014/main" id="{9D7F3563-4838-448E-A768-167A74580A3E}"/>
                      </a:ext>
                    </a:extLst>
                  </p:cNvPr>
                  <p:cNvPicPr/>
                  <p:nvPr/>
                </p:nvPicPr>
                <p:blipFill>
                  <a:blip r:embed="rId6"/>
                  <a:stretch>
                    <a:fillRect/>
                  </a:stretch>
                </p:blipFill>
                <p:spPr>
                  <a:xfrm>
                    <a:off x="5748421" y="3237599"/>
                    <a:ext cx="52920" cy="216000"/>
                  </a:xfrm>
                  <a:prstGeom prst="rect">
                    <a:avLst/>
                  </a:prstGeom>
                </p:spPr>
              </p:pic>
            </mc:Fallback>
          </mc:AlternateContent>
        </p:grpSp>
        <p:grpSp>
          <p:nvGrpSpPr>
            <p:cNvPr id="11" name="Group 10">
              <a:extLst>
                <a:ext uri="{FF2B5EF4-FFF2-40B4-BE49-F238E27FC236}">
                  <a16:creationId xmlns:a16="http://schemas.microsoft.com/office/drawing/2014/main" id="{69AC8C1A-64D9-4086-8F4C-6630024DE7B3}"/>
                </a:ext>
              </a:extLst>
            </p:cNvPr>
            <p:cNvGrpSpPr/>
            <p:nvPr/>
          </p:nvGrpSpPr>
          <p:grpSpPr>
            <a:xfrm>
              <a:off x="5988181" y="3467279"/>
              <a:ext cx="385920" cy="385920"/>
              <a:chOff x="5988181" y="3467279"/>
              <a:chExt cx="385920" cy="385920"/>
            </a:xfrm>
          </p:grpSpPr>
          <mc:AlternateContent xmlns:mc="http://schemas.openxmlformats.org/markup-compatibility/2006">
            <mc:Choice xmlns:p14="http://schemas.microsoft.com/office/powerpoint/2010/main" Requires="p14">
              <p:contentPart p14:bwMode="auto" r:id="rId7">
                <p14:nvContentPartPr>
                  <p14:cNvPr id="8" name="Ink 7">
                    <a:extLst>
                      <a:ext uri="{FF2B5EF4-FFF2-40B4-BE49-F238E27FC236}">
                        <a16:creationId xmlns:a16="http://schemas.microsoft.com/office/drawing/2014/main" id="{8024A2F4-8F5A-4CC9-85BF-89101E0AF96D}"/>
                      </a:ext>
                    </a:extLst>
                  </p14:cNvPr>
                  <p14:cNvContentPartPr/>
                  <p14:nvPr/>
                </p14:nvContentPartPr>
                <p14:xfrm>
                  <a:off x="5988181" y="3467279"/>
                  <a:ext cx="115200" cy="213840"/>
                </p14:xfrm>
              </p:contentPart>
            </mc:Choice>
            <mc:Fallback>
              <p:pic>
                <p:nvPicPr>
                  <p:cNvPr id="8" name="Ink 7">
                    <a:extLst>
                      <a:ext uri="{FF2B5EF4-FFF2-40B4-BE49-F238E27FC236}">
                        <a16:creationId xmlns:a16="http://schemas.microsoft.com/office/drawing/2014/main" id="{8024A2F4-8F5A-4CC9-85BF-89101E0AF96D}"/>
                      </a:ext>
                    </a:extLst>
                  </p:cNvPr>
                  <p:cNvPicPr/>
                  <p:nvPr/>
                </p:nvPicPr>
                <p:blipFill>
                  <a:blip r:embed="rId8"/>
                  <a:stretch>
                    <a:fillRect/>
                  </a:stretch>
                </p:blipFill>
                <p:spPr>
                  <a:xfrm>
                    <a:off x="5970181" y="3449279"/>
                    <a:ext cx="150840" cy="2494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9" name="Ink 8">
                    <a:extLst>
                      <a:ext uri="{FF2B5EF4-FFF2-40B4-BE49-F238E27FC236}">
                        <a16:creationId xmlns:a16="http://schemas.microsoft.com/office/drawing/2014/main" id="{278651C0-233A-4EC1-9FE0-61CC73AC37C4}"/>
                      </a:ext>
                    </a:extLst>
                  </p14:cNvPr>
                  <p14:cNvContentPartPr/>
                  <p14:nvPr/>
                </p14:nvContentPartPr>
                <p14:xfrm>
                  <a:off x="6096181" y="3626039"/>
                  <a:ext cx="154800" cy="169920"/>
                </p14:xfrm>
              </p:contentPart>
            </mc:Choice>
            <mc:Fallback>
              <p:pic>
                <p:nvPicPr>
                  <p:cNvPr id="9" name="Ink 8">
                    <a:extLst>
                      <a:ext uri="{FF2B5EF4-FFF2-40B4-BE49-F238E27FC236}">
                        <a16:creationId xmlns:a16="http://schemas.microsoft.com/office/drawing/2014/main" id="{278651C0-233A-4EC1-9FE0-61CC73AC37C4}"/>
                      </a:ext>
                    </a:extLst>
                  </p:cNvPr>
                  <p:cNvPicPr/>
                  <p:nvPr/>
                </p:nvPicPr>
                <p:blipFill>
                  <a:blip r:embed="rId10"/>
                  <a:stretch>
                    <a:fillRect/>
                  </a:stretch>
                </p:blipFill>
                <p:spPr>
                  <a:xfrm>
                    <a:off x="6078541" y="3608399"/>
                    <a:ext cx="190440" cy="2055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0" name="Ink 9">
                    <a:extLst>
                      <a:ext uri="{FF2B5EF4-FFF2-40B4-BE49-F238E27FC236}">
                        <a16:creationId xmlns:a16="http://schemas.microsoft.com/office/drawing/2014/main" id="{75C66760-138A-44B9-AF3E-20987FE9CF3B}"/>
                      </a:ext>
                    </a:extLst>
                  </p14:cNvPr>
                  <p14:cNvContentPartPr/>
                  <p14:nvPr/>
                </p14:nvContentPartPr>
                <p14:xfrm>
                  <a:off x="6286621" y="3658799"/>
                  <a:ext cx="87480" cy="194400"/>
                </p14:xfrm>
              </p:contentPart>
            </mc:Choice>
            <mc:Fallback>
              <p:pic>
                <p:nvPicPr>
                  <p:cNvPr id="10" name="Ink 9">
                    <a:extLst>
                      <a:ext uri="{FF2B5EF4-FFF2-40B4-BE49-F238E27FC236}">
                        <a16:creationId xmlns:a16="http://schemas.microsoft.com/office/drawing/2014/main" id="{75C66760-138A-44B9-AF3E-20987FE9CF3B}"/>
                      </a:ext>
                    </a:extLst>
                  </p:cNvPr>
                  <p:cNvPicPr/>
                  <p:nvPr/>
                </p:nvPicPr>
                <p:blipFill>
                  <a:blip r:embed="rId12"/>
                  <a:stretch>
                    <a:fillRect/>
                  </a:stretch>
                </p:blipFill>
                <p:spPr>
                  <a:xfrm>
                    <a:off x="6268621" y="3641159"/>
                    <a:ext cx="123120" cy="2300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3">
              <p14:nvContentPartPr>
                <p14:cNvPr id="13" name="Ink 12">
                  <a:extLst>
                    <a:ext uri="{FF2B5EF4-FFF2-40B4-BE49-F238E27FC236}">
                      <a16:creationId xmlns:a16="http://schemas.microsoft.com/office/drawing/2014/main" id="{40F410FB-7C18-4687-81D3-1AAD4588DCD6}"/>
                    </a:ext>
                  </a:extLst>
                </p14:cNvPr>
                <p14:cNvContentPartPr/>
                <p14:nvPr/>
              </p14:nvContentPartPr>
              <p14:xfrm>
                <a:off x="6831301" y="3861119"/>
                <a:ext cx="110880" cy="10800"/>
              </p14:xfrm>
            </p:contentPart>
          </mc:Choice>
          <mc:Fallback>
            <p:pic>
              <p:nvPicPr>
                <p:cNvPr id="13" name="Ink 12">
                  <a:extLst>
                    <a:ext uri="{FF2B5EF4-FFF2-40B4-BE49-F238E27FC236}">
                      <a16:creationId xmlns:a16="http://schemas.microsoft.com/office/drawing/2014/main" id="{40F410FB-7C18-4687-81D3-1AAD4588DCD6}"/>
                    </a:ext>
                  </a:extLst>
                </p:cNvPr>
                <p:cNvPicPr/>
                <p:nvPr/>
              </p:nvPicPr>
              <p:blipFill>
                <a:blip r:embed="rId14"/>
                <a:stretch>
                  <a:fillRect/>
                </a:stretch>
              </p:blipFill>
              <p:spPr>
                <a:xfrm>
                  <a:off x="6813661" y="3843119"/>
                  <a:ext cx="146520" cy="46440"/>
                </a:xfrm>
                <a:prstGeom prst="rect">
                  <a:avLst/>
                </a:prstGeom>
              </p:spPr>
            </p:pic>
          </mc:Fallback>
        </mc:AlternateContent>
        <p:grpSp>
          <p:nvGrpSpPr>
            <p:cNvPr id="24" name="Group 23">
              <a:extLst>
                <a:ext uri="{FF2B5EF4-FFF2-40B4-BE49-F238E27FC236}">
                  <a16:creationId xmlns:a16="http://schemas.microsoft.com/office/drawing/2014/main" id="{4C67009C-57FC-4A83-B030-317AD3299730}"/>
                </a:ext>
              </a:extLst>
            </p:cNvPr>
            <p:cNvGrpSpPr/>
            <p:nvPr/>
          </p:nvGrpSpPr>
          <p:grpSpPr>
            <a:xfrm>
              <a:off x="7841101" y="2801279"/>
              <a:ext cx="192600" cy="215280"/>
              <a:chOff x="7841101" y="2801279"/>
              <a:chExt cx="192600" cy="215280"/>
            </a:xfrm>
          </p:grpSpPr>
          <mc:AlternateContent xmlns:mc="http://schemas.openxmlformats.org/markup-compatibility/2006">
            <mc:Choice xmlns:p14="http://schemas.microsoft.com/office/powerpoint/2010/main" Requires="p14">
              <p:contentPart p14:bwMode="auto" r:id="rId15">
                <p14:nvContentPartPr>
                  <p14:cNvPr id="14" name="Ink 13">
                    <a:extLst>
                      <a:ext uri="{FF2B5EF4-FFF2-40B4-BE49-F238E27FC236}">
                        <a16:creationId xmlns:a16="http://schemas.microsoft.com/office/drawing/2014/main" id="{78242DAA-FDAD-4CDF-9BAF-7CABD14717FB}"/>
                      </a:ext>
                    </a:extLst>
                  </p14:cNvPr>
                  <p14:cNvContentPartPr/>
                  <p14:nvPr/>
                </p14:nvContentPartPr>
                <p14:xfrm>
                  <a:off x="7841101" y="2886599"/>
                  <a:ext cx="192600" cy="11880"/>
                </p14:xfrm>
              </p:contentPart>
            </mc:Choice>
            <mc:Fallback>
              <p:pic>
                <p:nvPicPr>
                  <p:cNvPr id="14" name="Ink 13">
                    <a:extLst>
                      <a:ext uri="{FF2B5EF4-FFF2-40B4-BE49-F238E27FC236}">
                        <a16:creationId xmlns:a16="http://schemas.microsoft.com/office/drawing/2014/main" id="{78242DAA-FDAD-4CDF-9BAF-7CABD14717FB}"/>
                      </a:ext>
                    </a:extLst>
                  </p:cNvPr>
                  <p:cNvPicPr/>
                  <p:nvPr/>
                </p:nvPicPr>
                <p:blipFill>
                  <a:blip r:embed="rId16"/>
                  <a:stretch>
                    <a:fillRect/>
                  </a:stretch>
                </p:blipFill>
                <p:spPr>
                  <a:xfrm>
                    <a:off x="7823461" y="2868959"/>
                    <a:ext cx="228240" cy="4752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7" name="Ink 16">
                    <a:extLst>
                      <a:ext uri="{FF2B5EF4-FFF2-40B4-BE49-F238E27FC236}">
                        <a16:creationId xmlns:a16="http://schemas.microsoft.com/office/drawing/2014/main" id="{393482EF-6955-46E8-8070-C796E6530139}"/>
                      </a:ext>
                    </a:extLst>
                  </p14:cNvPr>
                  <p14:cNvContentPartPr/>
                  <p14:nvPr/>
                </p14:nvContentPartPr>
                <p14:xfrm>
                  <a:off x="7925701" y="2801279"/>
                  <a:ext cx="21240" cy="215280"/>
                </p14:xfrm>
              </p:contentPart>
            </mc:Choice>
            <mc:Fallback>
              <p:pic>
                <p:nvPicPr>
                  <p:cNvPr id="17" name="Ink 16">
                    <a:extLst>
                      <a:ext uri="{FF2B5EF4-FFF2-40B4-BE49-F238E27FC236}">
                        <a16:creationId xmlns:a16="http://schemas.microsoft.com/office/drawing/2014/main" id="{393482EF-6955-46E8-8070-C796E6530139}"/>
                      </a:ext>
                    </a:extLst>
                  </p:cNvPr>
                  <p:cNvPicPr/>
                  <p:nvPr/>
                </p:nvPicPr>
                <p:blipFill>
                  <a:blip r:embed="rId18"/>
                  <a:stretch>
                    <a:fillRect/>
                  </a:stretch>
                </p:blipFill>
                <p:spPr>
                  <a:xfrm>
                    <a:off x="7907701" y="2783639"/>
                    <a:ext cx="56880" cy="250920"/>
                  </a:xfrm>
                  <a:prstGeom prst="rect">
                    <a:avLst/>
                  </a:prstGeom>
                </p:spPr>
              </p:pic>
            </mc:Fallback>
          </mc:AlternateContent>
        </p:grpSp>
        <p:grpSp>
          <p:nvGrpSpPr>
            <p:cNvPr id="23" name="Group 22">
              <a:extLst>
                <a:ext uri="{FF2B5EF4-FFF2-40B4-BE49-F238E27FC236}">
                  <a16:creationId xmlns:a16="http://schemas.microsoft.com/office/drawing/2014/main" id="{AE7915A6-60DA-4253-AF8B-DDA00E81F73A}"/>
                </a:ext>
              </a:extLst>
            </p:cNvPr>
            <p:cNvGrpSpPr/>
            <p:nvPr/>
          </p:nvGrpSpPr>
          <p:grpSpPr>
            <a:xfrm>
              <a:off x="7836061" y="3106199"/>
              <a:ext cx="474840" cy="382320"/>
              <a:chOff x="7836061" y="3106199"/>
              <a:chExt cx="474840" cy="382320"/>
            </a:xfrm>
          </p:grpSpPr>
          <mc:AlternateContent xmlns:mc="http://schemas.openxmlformats.org/markup-compatibility/2006">
            <mc:Choice xmlns:p14="http://schemas.microsoft.com/office/powerpoint/2010/main" Requires="p14">
              <p:contentPart p14:bwMode="auto" r:id="rId19">
                <p14:nvContentPartPr>
                  <p14:cNvPr id="18" name="Ink 17">
                    <a:extLst>
                      <a:ext uri="{FF2B5EF4-FFF2-40B4-BE49-F238E27FC236}">
                        <a16:creationId xmlns:a16="http://schemas.microsoft.com/office/drawing/2014/main" id="{6CBD44D1-A025-4B0B-BD9F-F2759EDF809D}"/>
                      </a:ext>
                    </a:extLst>
                  </p14:cNvPr>
                  <p14:cNvContentPartPr/>
                  <p14:nvPr/>
                </p14:nvContentPartPr>
                <p14:xfrm>
                  <a:off x="7843981" y="3458279"/>
                  <a:ext cx="169560" cy="30240"/>
                </p14:xfrm>
              </p:contentPart>
            </mc:Choice>
            <mc:Fallback>
              <p:pic>
                <p:nvPicPr>
                  <p:cNvPr id="18" name="Ink 17">
                    <a:extLst>
                      <a:ext uri="{FF2B5EF4-FFF2-40B4-BE49-F238E27FC236}">
                        <a16:creationId xmlns:a16="http://schemas.microsoft.com/office/drawing/2014/main" id="{6CBD44D1-A025-4B0B-BD9F-F2759EDF809D}"/>
                      </a:ext>
                    </a:extLst>
                  </p:cNvPr>
                  <p:cNvPicPr/>
                  <p:nvPr/>
                </p:nvPicPr>
                <p:blipFill>
                  <a:blip r:embed="rId20"/>
                  <a:stretch>
                    <a:fillRect/>
                  </a:stretch>
                </p:blipFill>
                <p:spPr>
                  <a:xfrm>
                    <a:off x="7826341" y="3440639"/>
                    <a:ext cx="205200" cy="6588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9" name="Ink 18">
                    <a:extLst>
                      <a:ext uri="{FF2B5EF4-FFF2-40B4-BE49-F238E27FC236}">
                        <a16:creationId xmlns:a16="http://schemas.microsoft.com/office/drawing/2014/main" id="{A39CA57E-4301-4313-B282-88B80E6378AF}"/>
                      </a:ext>
                    </a:extLst>
                  </p14:cNvPr>
                  <p14:cNvContentPartPr/>
                  <p14:nvPr/>
                </p14:nvContentPartPr>
                <p14:xfrm>
                  <a:off x="7836061" y="3106199"/>
                  <a:ext cx="205200" cy="196200"/>
                </p14:xfrm>
              </p:contentPart>
            </mc:Choice>
            <mc:Fallback>
              <p:pic>
                <p:nvPicPr>
                  <p:cNvPr id="19" name="Ink 18">
                    <a:extLst>
                      <a:ext uri="{FF2B5EF4-FFF2-40B4-BE49-F238E27FC236}">
                        <a16:creationId xmlns:a16="http://schemas.microsoft.com/office/drawing/2014/main" id="{A39CA57E-4301-4313-B282-88B80E6378AF}"/>
                      </a:ext>
                    </a:extLst>
                  </p:cNvPr>
                  <p:cNvPicPr/>
                  <p:nvPr/>
                </p:nvPicPr>
                <p:blipFill>
                  <a:blip r:embed="rId22"/>
                  <a:stretch>
                    <a:fillRect/>
                  </a:stretch>
                </p:blipFill>
                <p:spPr>
                  <a:xfrm>
                    <a:off x="7818061" y="3088199"/>
                    <a:ext cx="240840" cy="23184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20" name="Ink 19">
                    <a:extLst>
                      <a:ext uri="{FF2B5EF4-FFF2-40B4-BE49-F238E27FC236}">
                        <a16:creationId xmlns:a16="http://schemas.microsoft.com/office/drawing/2014/main" id="{90D0CAB3-D267-4559-9B44-35F2F0B1EC88}"/>
                      </a:ext>
                    </a:extLst>
                  </p14:cNvPr>
                  <p14:cNvContentPartPr/>
                  <p14:nvPr/>
                </p14:nvContentPartPr>
                <p14:xfrm>
                  <a:off x="8060701" y="3210239"/>
                  <a:ext cx="18360" cy="138600"/>
                </p14:xfrm>
              </p:contentPart>
            </mc:Choice>
            <mc:Fallback>
              <p:pic>
                <p:nvPicPr>
                  <p:cNvPr id="20" name="Ink 19">
                    <a:extLst>
                      <a:ext uri="{FF2B5EF4-FFF2-40B4-BE49-F238E27FC236}">
                        <a16:creationId xmlns:a16="http://schemas.microsoft.com/office/drawing/2014/main" id="{90D0CAB3-D267-4559-9B44-35F2F0B1EC88}"/>
                      </a:ext>
                    </a:extLst>
                  </p:cNvPr>
                  <p:cNvPicPr/>
                  <p:nvPr/>
                </p:nvPicPr>
                <p:blipFill>
                  <a:blip r:embed="rId24"/>
                  <a:stretch>
                    <a:fillRect/>
                  </a:stretch>
                </p:blipFill>
                <p:spPr>
                  <a:xfrm>
                    <a:off x="8043061" y="3192599"/>
                    <a:ext cx="54000" cy="17424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21" name="Ink 20">
                    <a:extLst>
                      <a:ext uri="{FF2B5EF4-FFF2-40B4-BE49-F238E27FC236}">
                        <a16:creationId xmlns:a16="http://schemas.microsoft.com/office/drawing/2014/main" id="{740CE23A-2BB5-4E84-8E12-022FBE6C6326}"/>
                      </a:ext>
                    </a:extLst>
                  </p14:cNvPr>
                  <p14:cNvContentPartPr/>
                  <p14:nvPr/>
                </p14:nvContentPartPr>
                <p14:xfrm>
                  <a:off x="8053141" y="3223559"/>
                  <a:ext cx="105840" cy="132480"/>
                </p14:xfrm>
              </p:contentPart>
            </mc:Choice>
            <mc:Fallback>
              <p:pic>
                <p:nvPicPr>
                  <p:cNvPr id="21" name="Ink 20">
                    <a:extLst>
                      <a:ext uri="{FF2B5EF4-FFF2-40B4-BE49-F238E27FC236}">
                        <a16:creationId xmlns:a16="http://schemas.microsoft.com/office/drawing/2014/main" id="{740CE23A-2BB5-4E84-8E12-022FBE6C6326}"/>
                      </a:ext>
                    </a:extLst>
                  </p:cNvPr>
                  <p:cNvPicPr/>
                  <p:nvPr/>
                </p:nvPicPr>
                <p:blipFill>
                  <a:blip r:embed="rId26"/>
                  <a:stretch>
                    <a:fillRect/>
                  </a:stretch>
                </p:blipFill>
                <p:spPr>
                  <a:xfrm>
                    <a:off x="8035501" y="3205919"/>
                    <a:ext cx="141480" cy="16812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2" name="Ink 21">
                    <a:extLst>
                      <a:ext uri="{FF2B5EF4-FFF2-40B4-BE49-F238E27FC236}">
                        <a16:creationId xmlns:a16="http://schemas.microsoft.com/office/drawing/2014/main" id="{23EE6402-C5FD-4AC9-B34C-52102A735454}"/>
                      </a:ext>
                    </a:extLst>
                  </p14:cNvPr>
                  <p14:cNvContentPartPr/>
                  <p14:nvPr/>
                </p14:nvContentPartPr>
                <p14:xfrm>
                  <a:off x="8181301" y="3224639"/>
                  <a:ext cx="129600" cy="184320"/>
                </p14:xfrm>
              </p:contentPart>
            </mc:Choice>
            <mc:Fallback>
              <p:pic>
                <p:nvPicPr>
                  <p:cNvPr id="22" name="Ink 21">
                    <a:extLst>
                      <a:ext uri="{FF2B5EF4-FFF2-40B4-BE49-F238E27FC236}">
                        <a16:creationId xmlns:a16="http://schemas.microsoft.com/office/drawing/2014/main" id="{23EE6402-C5FD-4AC9-B34C-52102A735454}"/>
                      </a:ext>
                    </a:extLst>
                  </p:cNvPr>
                  <p:cNvPicPr/>
                  <p:nvPr/>
                </p:nvPicPr>
                <p:blipFill>
                  <a:blip r:embed="rId28"/>
                  <a:stretch>
                    <a:fillRect/>
                  </a:stretch>
                </p:blipFill>
                <p:spPr>
                  <a:xfrm>
                    <a:off x="8163301" y="3206639"/>
                    <a:ext cx="165240" cy="219960"/>
                  </a:xfrm>
                  <a:prstGeom prst="rect">
                    <a:avLst/>
                  </a:prstGeom>
                </p:spPr>
              </p:pic>
            </mc:Fallback>
          </mc:AlternateContent>
        </p:grpSp>
        <p:grpSp>
          <p:nvGrpSpPr>
            <p:cNvPr id="30" name="Group 29">
              <a:extLst>
                <a:ext uri="{FF2B5EF4-FFF2-40B4-BE49-F238E27FC236}">
                  <a16:creationId xmlns:a16="http://schemas.microsoft.com/office/drawing/2014/main" id="{3039B818-1938-43FD-970A-67879036D743}"/>
                </a:ext>
              </a:extLst>
            </p:cNvPr>
            <p:cNvGrpSpPr/>
            <p:nvPr/>
          </p:nvGrpSpPr>
          <p:grpSpPr>
            <a:xfrm>
              <a:off x="7285981" y="2441639"/>
              <a:ext cx="564480" cy="252360"/>
              <a:chOff x="7285981" y="2441639"/>
              <a:chExt cx="564480" cy="252360"/>
            </a:xfrm>
          </p:grpSpPr>
          <mc:AlternateContent xmlns:mc="http://schemas.openxmlformats.org/markup-compatibility/2006">
            <mc:Choice xmlns:p14="http://schemas.microsoft.com/office/powerpoint/2010/main" Requires="p14">
              <p:contentPart p14:bwMode="auto" r:id="rId29">
                <p14:nvContentPartPr>
                  <p14:cNvPr id="25" name="Ink 24">
                    <a:extLst>
                      <a:ext uri="{FF2B5EF4-FFF2-40B4-BE49-F238E27FC236}">
                        <a16:creationId xmlns:a16="http://schemas.microsoft.com/office/drawing/2014/main" id="{A1B07FC3-5006-426D-863D-6F5208A7839E}"/>
                      </a:ext>
                    </a:extLst>
                  </p14:cNvPr>
                  <p14:cNvContentPartPr/>
                  <p14:nvPr/>
                </p14:nvContentPartPr>
                <p14:xfrm>
                  <a:off x="7285981" y="2441999"/>
                  <a:ext cx="147240" cy="202680"/>
                </p14:xfrm>
              </p:contentPart>
            </mc:Choice>
            <mc:Fallback>
              <p:pic>
                <p:nvPicPr>
                  <p:cNvPr id="25" name="Ink 24">
                    <a:extLst>
                      <a:ext uri="{FF2B5EF4-FFF2-40B4-BE49-F238E27FC236}">
                        <a16:creationId xmlns:a16="http://schemas.microsoft.com/office/drawing/2014/main" id="{A1B07FC3-5006-426D-863D-6F5208A7839E}"/>
                      </a:ext>
                    </a:extLst>
                  </p:cNvPr>
                  <p:cNvPicPr/>
                  <p:nvPr/>
                </p:nvPicPr>
                <p:blipFill>
                  <a:blip r:embed="rId30"/>
                  <a:stretch>
                    <a:fillRect/>
                  </a:stretch>
                </p:blipFill>
                <p:spPr>
                  <a:xfrm>
                    <a:off x="7267981" y="2424359"/>
                    <a:ext cx="182880" cy="23832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26" name="Ink 25">
                    <a:extLst>
                      <a:ext uri="{FF2B5EF4-FFF2-40B4-BE49-F238E27FC236}">
                        <a16:creationId xmlns:a16="http://schemas.microsoft.com/office/drawing/2014/main" id="{CE602EDF-4551-404F-9B7C-B2B83B6FADF9}"/>
                      </a:ext>
                    </a:extLst>
                  </p14:cNvPr>
                  <p14:cNvContentPartPr/>
                  <p14:nvPr/>
                </p14:nvContentPartPr>
                <p14:xfrm>
                  <a:off x="7541221" y="2441639"/>
                  <a:ext cx="109800" cy="10800"/>
                </p14:xfrm>
              </p:contentPart>
            </mc:Choice>
            <mc:Fallback>
              <p:pic>
                <p:nvPicPr>
                  <p:cNvPr id="26" name="Ink 25">
                    <a:extLst>
                      <a:ext uri="{FF2B5EF4-FFF2-40B4-BE49-F238E27FC236}">
                        <a16:creationId xmlns:a16="http://schemas.microsoft.com/office/drawing/2014/main" id="{CE602EDF-4551-404F-9B7C-B2B83B6FADF9}"/>
                      </a:ext>
                    </a:extLst>
                  </p:cNvPr>
                  <p:cNvPicPr/>
                  <p:nvPr/>
                </p:nvPicPr>
                <p:blipFill>
                  <a:blip r:embed="rId32"/>
                  <a:stretch>
                    <a:fillRect/>
                  </a:stretch>
                </p:blipFill>
                <p:spPr>
                  <a:xfrm>
                    <a:off x="7523221" y="2423639"/>
                    <a:ext cx="145440" cy="4644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7" name="Ink 26">
                    <a:extLst>
                      <a:ext uri="{FF2B5EF4-FFF2-40B4-BE49-F238E27FC236}">
                        <a16:creationId xmlns:a16="http://schemas.microsoft.com/office/drawing/2014/main" id="{29F8A413-B362-44AC-B009-ABCCFA8F01CF}"/>
                      </a:ext>
                    </a:extLst>
                  </p14:cNvPr>
                  <p14:cNvContentPartPr/>
                  <p14:nvPr/>
                </p14:nvContentPartPr>
                <p14:xfrm>
                  <a:off x="7596301" y="2458919"/>
                  <a:ext cx="5400" cy="122040"/>
                </p14:xfrm>
              </p:contentPart>
            </mc:Choice>
            <mc:Fallback>
              <p:pic>
                <p:nvPicPr>
                  <p:cNvPr id="27" name="Ink 26">
                    <a:extLst>
                      <a:ext uri="{FF2B5EF4-FFF2-40B4-BE49-F238E27FC236}">
                        <a16:creationId xmlns:a16="http://schemas.microsoft.com/office/drawing/2014/main" id="{29F8A413-B362-44AC-B009-ABCCFA8F01CF}"/>
                      </a:ext>
                    </a:extLst>
                  </p:cNvPr>
                  <p:cNvPicPr/>
                  <p:nvPr/>
                </p:nvPicPr>
                <p:blipFill>
                  <a:blip r:embed="rId34"/>
                  <a:stretch>
                    <a:fillRect/>
                  </a:stretch>
                </p:blipFill>
                <p:spPr>
                  <a:xfrm>
                    <a:off x="7578301" y="2441279"/>
                    <a:ext cx="41040" cy="15768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8" name="Ink 27">
                    <a:extLst>
                      <a:ext uri="{FF2B5EF4-FFF2-40B4-BE49-F238E27FC236}">
                        <a16:creationId xmlns:a16="http://schemas.microsoft.com/office/drawing/2014/main" id="{B823920F-1F52-4EAD-8698-01EACAEB64A9}"/>
                      </a:ext>
                    </a:extLst>
                  </p14:cNvPr>
                  <p14:cNvContentPartPr/>
                  <p14:nvPr/>
                </p14:nvContentPartPr>
                <p14:xfrm>
                  <a:off x="7540501" y="2580239"/>
                  <a:ext cx="123120" cy="20520"/>
                </p14:xfrm>
              </p:contentPart>
            </mc:Choice>
            <mc:Fallback>
              <p:pic>
                <p:nvPicPr>
                  <p:cNvPr id="28" name="Ink 27">
                    <a:extLst>
                      <a:ext uri="{FF2B5EF4-FFF2-40B4-BE49-F238E27FC236}">
                        <a16:creationId xmlns:a16="http://schemas.microsoft.com/office/drawing/2014/main" id="{B823920F-1F52-4EAD-8698-01EACAEB64A9}"/>
                      </a:ext>
                    </a:extLst>
                  </p:cNvPr>
                  <p:cNvPicPr/>
                  <p:nvPr/>
                </p:nvPicPr>
                <p:blipFill>
                  <a:blip r:embed="rId36"/>
                  <a:stretch>
                    <a:fillRect/>
                  </a:stretch>
                </p:blipFill>
                <p:spPr>
                  <a:xfrm>
                    <a:off x="7522861" y="2562239"/>
                    <a:ext cx="158760" cy="5616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9" name="Ink 28">
                    <a:extLst>
                      <a:ext uri="{FF2B5EF4-FFF2-40B4-BE49-F238E27FC236}">
                        <a16:creationId xmlns:a16="http://schemas.microsoft.com/office/drawing/2014/main" id="{C26107BA-52AB-4CDD-BF5D-0883FB3A8D80}"/>
                      </a:ext>
                    </a:extLst>
                  </p14:cNvPr>
                  <p14:cNvContentPartPr/>
                  <p14:nvPr/>
                </p14:nvContentPartPr>
                <p14:xfrm>
                  <a:off x="7720141" y="2480519"/>
                  <a:ext cx="130320" cy="213480"/>
                </p14:xfrm>
              </p:contentPart>
            </mc:Choice>
            <mc:Fallback>
              <p:pic>
                <p:nvPicPr>
                  <p:cNvPr id="29" name="Ink 28">
                    <a:extLst>
                      <a:ext uri="{FF2B5EF4-FFF2-40B4-BE49-F238E27FC236}">
                        <a16:creationId xmlns:a16="http://schemas.microsoft.com/office/drawing/2014/main" id="{C26107BA-52AB-4CDD-BF5D-0883FB3A8D80}"/>
                      </a:ext>
                    </a:extLst>
                  </p:cNvPr>
                  <p:cNvPicPr/>
                  <p:nvPr/>
                </p:nvPicPr>
                <p:blipFill>
                  <a:blip r:embed="rId38"/>
                  <a:stretch>
                    <a:fillRect/>
                  </a:stretch>
                </p:blipFill>
                <p:spPr>
                  <a:xfrm>
                    <a:off x="7702141" y="2462879"/>
                    <a:ext cx="165960" cy="249120"/>
                  </a:xfrm>
                  <a:prstGeom prst="rect">
                    <a:avLst/>
                  </a:prstGeom>
                </p:spPr>
              </p:pic>
            </mc:Fallback>
          </mc:AlternateContent>
        </p:grpSp>
      </p:grpSp>
      <p:grpSp>
        <p:nvGrpSpPr>
          <p:cNvPr id="74" name="Group 73">
            <a:extLst>
              <a:ext uri="{FF2B5EF4-FFF2-40B4-BE49-F238E27FC236}">
                <a16:creationId xmlns:a16="http://schemas.microsoft.com/office/drawing/2014/main" id="{7CADCCBB-416C-46C8-8980-D3ACF74B5486}"/>
              </a:ext>
            </a:extLst>
          </p:cNvPr>
          <p:cNvGrpSpPr/>
          <p:nvPr/>
        </p:nvGrpSpPr>
        <p:grpSpPr>
          <a:xfrm>
            <a:off x="6627181" y="4821587"/>
            <a:ext cx="2518560" cy="1899888"/>
            <a:chOff x="6121021" y="4821588"/>
            <a:chExt cx="2518560" cy="1899888"/>
          </a:xfrm>
        </p:grpSpPr>
        <p:pic>
          <p:nvPicPr>
            <p:cNvPr id="15" name="Picture 13" descr="fet-field-effect-transistor">
              <a:extLst>
                <a:ext uri="{FF2B5EF4-FFF2-40B4-BE49-F238E27FC236}">
                  <a16:creationId xmlns:a16="http://schemas.microsoft.com/office/drawing/2014/main" id="{30B547E2-F6A1-439D-ADD5-54F3E1D9417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892" b="34863"/>
            <a:stretch/>
          </p:blipFill>
          <p:spPr bwMode="auto">
            <a:xfrm>
              <a:off x="6153065" y="4821588"/>
              <a:ext cx="1905011" cy="189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9" name="Group 48">
              <a:extLst>
                <a:ext uri="{FF2B5EF4-FFF2-40B4-BE49-F238E27FC236}">
                  <a16:creationId xmlns:a16="http://schemas.microsoft.com/office/drawing/2014/main" id="{AB472E51-F42B-45F2-B46A-FCA9D1220603}"/>
                </a:ext>
              </a:extLst>
            </p:cNvPr>
            <p:cNvGrpSpPr/>
            <p:nvPr/>
          </p:nvGrpSpPr>
          <p:grpSpPr>
            <a:xfrm>
              <a:off x="8007061" y="5314079"/>
              <a:ext cx="632520" cy="279720"/>
              <a:chOff x="8007061" y="5314079"/>
              <a:chExt cx="632520" cy="279720"/>
            </a:xfrm>
          </p:grpSpPr>
          <mc:AlternateContent xmlns:mc="http://schemas.openxmlformats.org/markup-compatibility/2006">
            <mc:Choice xmlns:p14="http://schemas.microsoft.com/office/powerpoint/2010/main" Requires="p14">
              <p:contentPart p14:bwMode="auto" r:id="rId39">
                <p14:nvContentPartPr>
                  <p14:cNvPr id="44" name="Ink 43">
                    <a:extLst>
                      <a:ext uri="{FF2B5EF4-FFF2-40B4-BE49-F238E27FC236}">
                        <a16:creationId xmlns:a16="http://schemas.microsoft.com/office/drawing/2014/main" id="{1A4878BC-2767-431B-85B3-42D6EFDAEFDC}"/>
                      </a:ext>
                    </a:extLst>
                  </p14:cNvPr>
                  <p14:cNvContentPartPr/>
                  <p14:nvPr/>
                </p14:nvContentPartPr>
                <p14:xfrm>
                  <a:off x="8007061" y="5314079"/>
                  <a:ext cx="162720" cy="279720"/>
                </p14:xfrm>
              </p:contentPart>
            </mc:Choice>
            <mc:Fallback>
              <p:pic>
                <p:nvPicPr>
                  <p:cNvPr id="44" name="Ink 43">
                    <a:extLst>
                      <a:ext uri="{FF2B5EF4-FFF2-40B4-BE49-F238E27FC236}">
                        <a16:creationId xmlns:a16="http://schemas.microsoft.com/office/drawing/2014/main" id="{1A4878BC-2767-431B-85B3-42D6EFDAEFDC}"/>
                      </a:ext>
                    </a:extLst>
                  </p:cNvPr>
                  <p:cNvPicPr/>
                  <p:nvPr/>
                </p:nvPicPr>
                <p:blipFill>
                  <a:blip r:embed="rId40"/>
                  <a:stretch>
                    <a:fillRect/>
                  </a:stretch>
                </p:blipFill>
                <p:spPr>
                  <a:xfrm>
                    <a:off x="7989061" y="5296439"/>
                    <a:ext cx="198360" cy="31536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45" name="Ink 44">
                    <a:extLst>
                      <a:ext uri="{FF2B5EF4-FFF2-40B4-BE49-F238E27FC236}">
                        <a16:creationId xmlns:a16="http://schemas.microsoft.com/office/drawing/2014/main" id="{E5D9A2C9-1322-48B1-89B5-582931E6E0BB}"/>
                      </a:ext>
                    </a:extLst>
                  </p14:cNvPr>
                  <p14:cNvContentPartPr/>
                  <p14:nvPr/>
                </p14:nvContentPartPr>
                <p14:xfrm>
                  <a:off x="8313781" y="5358719"/>
                  <a:ext cx="100800" cy="16200"/>
                </p14:xfrm>
              </p:contentPart>
            </mc:Choice>
            <mc:Fallback>
              <p:pic>
                <p:nvPicPr>
                  <p:cNvPr id="45" name="Ink 44">
                    <a:extLst>
                      <a:ext uri="{FF2B5EF4-FFF2-40B4-BE49-F238E27FC236}">
                        <a16:creationId xmlns:a16="http://schemas.microsoft.com/office/drawing/2014/main" id="{E5D9A2C9-1322-48B1-89B5-582931E6E0BB}"/>
                      </a:ext>
                    </a:extLst>
                  </p:cNvPr>
                  <p:cNvPicPr/>
                  <p:nvPr/>
                </p:nvPicPr>
                <p:blipFill>
                  <a:blip r:embed="rId42"/>
                  <a:stretch>
                    <a:fillRect/>
                  </a:stretch>
                </p:blipFill>
                <p:spPr>
                  <a:xfrm>
                    <a:off x="8295781" y="5341079"/>
                    <a:ext cx="136440" cy="5184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46" name="Ink 45">
                    <a:extLst>
                      <a:ext uri="{FF2B5EF4-FFF2-40B4-BE49-F238E27FC236}">
                        <a16:creationId xmlns:a16="http://schemas.microsoft.com/office/drawing/2014/main" id="{13B15240-F4E9-4E95-99F9-B96DC936C11F}"/>
                      </a:ext>
                    </a:extLst>
                  </p14:cNvPr>
                  <p14:cNvContentPartPr/>
                  <p14:nvPr/>
                </p14:nvContentPartPr>
                <p14:xfrm>
                  <a:off x="8350501" y="5368799"/>
                  <a:ext cx="24480" cy="146160"/>
                </p14:xfrm>
              </p:contentPart>
            </mc:Choice>
            <mc:Fallback>
              <p:pic>
                <p:nvPicPr>
                  <p:cNvPr id="46" name="Ink 45">
                    <a:extLst>
                      <a:ext uri="{FF2B5EF4-FFF2-40B4-BE49-F238E27FC236}">
                        <a16:creationId xmlns:a16="http://schemas.microsoft.com/office/drawing/2014/main" id="{13B15240-F4E9-4E95-99F9-B96DC936C11F}"/>
                      </a:ext>
                    </a:extLst>
                  </p:cNvPr>
                  <p:cNvPicPr/>
                  <p:nvPr/>
                </p:nvPicPr>
                <p:blipFill>
                  <a:blip r:embed="rId44"/>
                  <a:stretch>
                    <a:fillRect/>
                  </a:stretch>
                </p:blipFill>
                <p:spPr>
                  <a:xfrm>
                    <a:off x="8332501" y="5351159"/>
                    <a:ext cx="60120" cy="18180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47" name="Ink 46">
                    <a:extLst>
                      <a:ext uri="{FF2B5EF4-FFF2-40B4-BE49-F238E27FC236}">
                        <a16:creationId xmlns:a16="http://schemas.microsoft.com/office/drawing/2014/main" id="{368F20BD-612C-4563-83C0-F11CA2BD0C9A}"/>
                      </a:ext>
                    </a:extLst>
                  </p14:cNvPr>
                  <p14:cNvContentPartPr/>
                  <p14:nvPr/>
                </p14:nvContentPartPr>
                <p14:xfrm>
                  <a:off x="8307301" y="5491559"/>
                  <a:ext cx="130680" cy="26640"/>
                </p14:xfrm>
              </p:contentPart>
            </mc:Choice>
            <mc:Fallback>
              <p:pic>
                <p:nvPicPr>
                  <p:cNvPr id="47" name="Ink 46">
                    <a:extLst>
                      <a:ext uri="{FF2B5EF4-FFF2-40B4-BE49-F238E27FC236}">
                        <a16:creationId xmlns:a16="http://schemas.microsoft.com/office/drawing/2014/main" id="{368F20BD-612C-4563-83C0-F11CA2BD0C9A}"/>
                      </a:ext>
                    </a:extLst>
                  </p:cNvPr>
                  <p:cNvPicPr/>
                  <p:nvPr/>
                </p:nvPicPr>
                <p:blipFill>
                  <a:blip r:embed="rId46"/>
                  <a:stretch>
                    <a:fillRect/>
                  </a:stretch>
                </p:blipFill>
                <p:spPr>
                  <a:xfrm>
                    <a:off x="8289661" y="5473919"/>
                    <a:ext cx="166320" cy="6228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48" name="Ink 47">
                    <a:extLst>
                      <a:ext uri="{FF2B5EF4-FFF2-40B4-BE49-F238E27FC236}">
                        <a16:creationId xmlns:a16="http://schemas.microsoft.com/office/drawing/2014/main" id="{A8C133E4-F1B9-4656-B0B2-B5020C801C88}"/>
                      </a:ext>
                    </a:extLst>
                  </p14:cNvPr>
                  <p14:cNvContentPartPr/>
                  <p14:nvPr/>
                </p14:nvContentPartPr>
                <p14:xfrm>
                  <a:off x="8494141" y="5348279"/>
                  <a:ext cx="145440" cy="221400"/>
                </p14:xfrm>
              </p:contentPart>
            </mc:Choice>
            <mc:Fallback>
              <p:pic>
                <p:nvPicPr>
                  <p:cNvPr id="48" name="Ink 47">
                    <a:extLst>
                      <a:ext uri="{FF2B5EF4-FFF2-40B4-BE49-F238E27FC236}">
                        <a16:creationId xmlns:a16="http://schemas.microsoft.com/office/drawing/2014/main" id="{A8C133E4-F1B9-4656-B0B2-B5020C801C88}"/>
                      </a:ext>
                    </a:extLst>
                  </p:cNvPr>
                  <p:cNvPicPr/>
                  <p:nvPr/>
                </p:nvPicPr>
                <p:blipFill>
                  <a:blip r:embed="rId48"/>
                  <a:stretch>
                    <a:fillRect/>
                  </a:stretch>
                </p:blipFill>
                <p:spPr>
                  <a:xfrm>
                    <a:off x="8476501" y="5330639"/>
                    <a:ext cx="181080" cy="2570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9">
              <p14:nvContentPartPr>
                <p14:cNvPr id="50" name="Ink 49">
                  <a:extLst>
                    <a:ext uri="{FF2B5EF4-FFF2-40B4-BE49-F238E27FC236}">
                      <a16:creationId xmlns:a16="http://schemas.microsoft.com/office/drawing/2014/main" id="{D13D6A0E-CCFD-4A83-93B4-94E862B8933C}"/>
                    </a:ext>
                  </a:extLst>
                </p14:cNvPr>
                <p14:cNvContentPartPr/>
                <p14:nvPr/>
              </p14:nvContentPartPr>
              <p14:xfrm>
                <a:off x="7635901" y="5836439"/>
                <a:ext cx="179280" cy="27360"/>
              </p14:xfrm>
            </p:contentPart>
          </mc:Choice>
          <mc:Fallback>
            <p:pic>
              <p:nvPicPr>
                <p:cNvPr id="50" name="Ink 49">
                  <a:extLst>
                    <a:ext uri="{FF2B5EF4-FFF2-40B4-BE49-F238E27FC236}">
                      <a16:creationId xmlns:a16="http://schemas.microsoft.com/office/drawing/2014/main" id="{D13D6A0E-CCFD-4A83-93B4-94E862B8933C}"/>
                    </a:ext>
                  </a:extLst>
                </p:cNvPr>
                <p:cNvPicPr/>
                <p:nvPr/>
              </p:nvPicPr>
              <p:blipFill>
                <a:blip r:embed="rId50"/>
                <a:stretch>
                  <a:fillRect/>
                </a:stretch>
              </p:blipFill>
              <p:spPr>
                <a:xfrm>
                  <a:off x="7617901" y="5818439"/>
                  <a:ext cx="214920" cy="6300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51" name="Ink 50">
                  <a:extLst>
                    <a:ext uri="{FF2B5EF4-FFF2-40B4-BE49-F238E27FC236}">
                      <a16:creationId xmlns:a16="http://schemas.microsoft.com/office/drawing/2014/main" id="{AB3042A9-020B-45CA-B028-562A3F0D2822}"/>
                    </a:ext>
                  </a:extLst>
                </p14:cNvPr>
                <p14:cNvContentPartPr/>
                <p14:nvPr/>
              </p14:nvContentPartPr>
              <p14:xfrm>
                <a:off x="7731661" y="5781359"/>
                <a:ext cx="19800" cy="155160"/>
              </p14:xfrm>
            </p:contentPart>
          </mc:Choice>
          <mc:Fallback>
            <p:pic>
              <p:nvPicPr>
                <p:cNvPr id="51" name="Ink 50">
                  <a:extLst>
                    <a:ext uri="{FF2B5EF4-FFF2-40B4-BE49-F238E27FC236}">
                      <a16:creationId xmlns:a16="http://schemas.microsoft.com/office/drawing/2014/main" id="{AB3042A9-020B-45CA-B028-562A3F0D2822}"/>
                    </a:ext>
                  </a:extLst>
                </p:cNvPr>
                <p:cNvPicPr/>
                <p:nvPr/>
              </p:nvPicPr>
              <p:blipFill>
                <a:blip r:embed="rId52"/>
                <a:stretch>
                  <a:fillRect/>
                </a:stretch>
              </p:blipFill>
              <p:spPr>
                <a:xfrm>
                  <a:off x="7714021" y="5763719"/>
                  <a:ext cx="55440" cy="19080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52" name="Ink 51">
                  <a:extLst>
                    <a:ext uri="{FF2B5EF4-FFF2-40B4-BE49-F238E27FC236}">
                      <a16:creationId xmlns:a16="http://schemas.microsoft.com/office/drawing/2014/main" id="{84A909B0-2088-4870-A0B0-DD98F81F40A5}"/>
                    </a:ext>
                  </a:extLst>
                </p14:cNvPr>
                <p14:cNvContentPartPr/>
                <p14:nvPr/>
              </p14:nvContentPartPr>
              <p14:xfrm>
                <a:off x="7996981" y="5814479"/>
                <a:ext cx="157320" cy="270360"/>
              </p14:xfrm>
            </p:contentPart>
          </mc:Choice>
          <mc:Fallback>
            <p:pic>
              <p:nvPicPr>
                <p:cNvPr id="52" name="Ink 51">
                  <a:extLst>
                    <a:ext uri="{FF2B5EF4-FFF2-40B4-BE49-F238E27FC236}">
                      <a16:creationId xmlns:a16="http://schemas.microsoft.com/office/drawing/2014/main" id="{84A909B0-2088-4870-A0B0-DD98F81F40A5}"/>
                    </a:ext>
                  </a:extLst>
                </p:cNvPr>
                <p:cNvPicPr/>
                <p:nvPr/>
              </p:nvPicPr>
              <p:blipFill>
                <a:blip r:embed="rId54"/>
                <a:stretch>
                  <a:fillRect/>
                </a:stretch>
              </p:blipFill>
              <p:spPr>
                <a:xfrm>
                  <a:off x="7978981" y="5796839"/>
                  <a:ext cx="192960" cy="306000"/>
                </a:xfrm>
                <a:prstGeom prst="rect">
                  <a:avLst/>
                </a:prstGeom>
              </p:spPr>
            </p:pic>
          </mc:Fallback>
        </mc:AlternateContent>
        <p:grpSp>
          <p:nvGrpSpPr>
            <p:cNvPr id="64" name="Group 63">
              <a:extLst>
                <a:ext uri="{FF2B5EF4-FFF2-40B4-BE49-F238E27FC236}">
                  <a16:creationId xmlns:a16="http://schemas.microsoft.com/office/drawing/2014/main" id="{786890D6-D76F-4556-A91F-7A83A88385F1}"/>
                </a:ext>
              </a:extLst>
            </p:cNvPr>
            <p:cNvGrpSpPr/>
            <p:nvPr/>
          </p:nvGrpSpPr>
          <p:grpSpPr>
            <a:xfrm>
              <a:off x="7671541" y="6245759"/>
              <a:ext cx="160560" cy="39600"/>
              <a:chOff x="7671541" y="6245759"/>
              <a:chExt cx="160560" cy="39600"/>
            </a:xfrm>
          </p:grpSpPr>
          <mc:AlternateContent xmlns:mc="http://schemas.openxmlformats.org/markup-compatibility/2006">
            <mc:Choice xmlns:p14="http://schemas.microsoft.com/office/powerpoint/2010/main" Requires="p14">
              <p:contentPart p14:bwMode="auto" r:id="rId55">
                <p14:nvContentPartPr>
                  <p14:cNvPr id="58" name="Ink 57">
                    <a:extLst>
                      <a:ext uri="{FF2B5EF4-FFF2-40B4-BE49-F238E27FC236}">
                        <a16:creationId xmlns:a16="http://schemas.microsoft.com/office/drawing/2014/main" id="{BD5A7B60-6308-4F12-A74C-F176F1E60329}"/>
                      </a:ext>
                    </a:extLst>
                  </p14:cNvPr>
                  <p14:cNvContentPartPr/>
                  <p14:nvPr/>
                </p14:nvContentPartPr>
                <p14:xfrm>
                  <a:off x="7671541" y="6245759"/>
                  <a:ext cx="4320" cy="3960"/>
                </p14:xfrm>
              </p:contentPart>
            </mc:Choice>
            <mc:Fallback>
              <p:pic>
                <p:nvPicPr>
                  <p:cNvPr id="58" name="Ink 57">
                    <a:extLst>
                      <a:ext uri="{FF2B5EF4-FFF2-40B4-BE49-F238E27FC236}">
                        <a16:creationId xmlns:a16="http://schemas.microsoft.com/office/drawing/2014/main" id="{BD5A7B60-6308-4F12-A74C-F176F1E60329}"/>
                      </a:ext>
                    </a:extLst>
                  </p:cNvPr>
                  <p:cNvPicPr/>
                  <p:nvPr/>
                </p:nvPicPr>
                <p:blipFill>
                  <a:blip r:embed="rId56"/>
                  <a:stretch>
                    <a:fillRect/>
                  </a:stretch>
                </p:blipFill>
                <p:spPr>
                  <a:xfrm>
                    <a:off x="7653901" y="6228119"/>
                    <a:ext cx="39960" cy="3960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59" name="Ink 58">
                    <a:extLst>
                      <a:ext uri="{FF2B5EF4-FFF2-40B4-BE49-F238E27FC236}">
                        <a16:creationId xmlns:a16="http://schemas.microsoft.com/office/drawing/2014/main" id="{B18F77BC-9200-462E-AC53-5D09C671138E}"/>
                      </a:ext>
                    </a:extLst>
                  </p14:cNvPr>
                  <p14:cNvContentPartPr/>
                  <p14:nvPr/>
                </p14:nvContentPartPr>
                <p14:xfrm>
                  <a:off x="7713661" y="6260519"/>
                  <a:ext cx="118440" cy="24840"/>
                </p14:xfrm>
              </p:contentPart>
            </mc:Choice>
            <mc:Fallback>
              <p:pic>
                <p:nvPicPr>
                  <p:cNvPr id="59" name="Ink 58">
                    <a:extLst>
                      <a:ext uri="{FF2B5EF4-FFF2-40B4-BE49-F238E27FC236}">
                        <a16:creationId xmlns:a16="http://schemas.microsoft.com/office/drawing/2014/main" id="{B18F77BC-9200-462E-AC53-5D09C671138E}"/>
                      </a:ext>
                    </a:extLst>
                  </p:cNvPr>
                  <p:cNvPicPr/>
                  <p:nvPr/>
                </p:nvPicPr>
                <p:blipFill>
                  <a:blip r:embed="rId58"/>
                  <a:stretch>
                    <a:fillRect/>
                  </a:stretch>
                </p:blipFill>
                <p:spPr>
                  <a:xfrm>
                    <a:off x="7696021" y="6242519"/>
                    <a:ext cx="154080" cy="60480"/>
                  </a:xfrm>
                  <a:prstGeom prst="rect">
                    <a:avLst/>
                  </a:prstGeom>
                </p:spPr>
              </p:pic>
            </mc:Fallback>
          </mc:AlternateContent>
        </p:grpSp>
        <p:grpSp>
          <p:nvGrpSpPr>
            <p:cNvPr id="63" name="Group 62">
              <a:extLst>
                <a:ext uri="{FF2B5EF4-FFF2-40B4-BE49-F238E27FC236}">
                  <a16:creationId xmlns:a16="http://schemas.microsoft.com/office/drawing/2014/main" id="{5349E73E-D4E8-445F-AEEB-4F32725EDF39}"/>
                </a:ext>
              </a:extLst>
            </p:cNvPr>
            <p:cNvGrpSpPr/>
            <p:nvPr/>
          </p:nvGrpSpPr>
          <p:grpSpPr>
            <a:xfrm>
              <a:off x="8142061" y="5966759"/>
              <a:ext cx="246600" cy="160920"/>
              <a:chOff x="8142061" y="5966759"/>
              <a:chExt cx="246600" cy="160920"/>
            </a:xfrm>
          </p:grpSpPr>
          <mc:AlternateContent xmlns:mc="http://schemas.openxmlformats.org/markup-compatibility/2006">
            <mc:Choice xmlns:p14="http://schemas.microsoft.com/office/powerpoint/2010/main" Requires="p14">
              <p:contentPart p14:bwMode="auto" r:id="rId59">
                <p14:nvContentPartPr>
                  <p14:cNvPr id="60" name="Ink 59">
                    <a:extLst>
                      <a:ext uri="{FF2B5EF4-FFF2-40B4-BE49-F238E27FC236}">
                        <a16:creationId xmlns:a16="http://schemas.microsoft.com/office/drawing/2014/main" id="{EE9D290F-8452-4CE4-B75D-DB81E6A89017}"/>
                      </a:ext>
                    </a:extLst>
                  </p14:cNvPr>
                  <p14:cNvContentPartPr/>
                  <p14:nvPr/>
                </p14:nvContentPartPr>
                <p14:xfrm>
                  <a:off x="8146741" y="6003479"/>
                  <a:ext cx="7920" cy="93600"/>
                </p14:xfrm>
              </p:contentPart>
            </mc:Choice>
            <mc:Fallback>
              <p:pic>
                <p:nvPicPr>
                  <p:cNvPr id="60" name="Ink 59">
                    <a:extLst>
                      <a:ext uri="{FF2B5EF4-FFF2-40B4-BE49-F238E27FC236}">
                        <a16:creationId xmlns:a16="http://schemas.microsoft.com/office/drawing/2014/main" id="{EE9D290F-8452-4CE4-B75D-DB81E6A89017}"/>
                      </a:ext>
                    </a:extLst>
                  </p:cNvPr>
                  <p:cNvPicPr/>
                  <p:nvPr/>
                </p:nvPicPr>
                <p:blipFill>
                  <a:blip r:embed="rId60"/>
                  <a:stretch>
                    <a:fillRect/>
                  </a:stretch>
                </p:blipFill>
                <p:spPr>
                  <a:xfrm>
                    <a:off x="8128741" y="5985479"/>
                    <a:ext cx="43560" cy="12924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61" name="Ink 60">
                    <a:extLst>
                      <a:ext uri="{FF2B5EF4-FFF2-40B4-BE49-F238E27FC236}">
                        <a16:creationId xmlns:a16="http://schemas.microsoft.com/office/drawing/2014/main" id="{C090F494-1F72-43C0-B7DA-6C01EF09F155}"/>
                      </a:ext>
                    </a:extLst>
                  </p14:cNvPr>
                  <p14:cNvContentPartPr/>
                  <p14:nvPr/>
                </p14:nvContentPartPr>
                <p14:xfrm>
                  <a:off x="8142061" y="5973599"/>
                  <a:ext cx="119160" cy="101880"/>
                </p14:xfrm>
              </p:contentPart>
            </mc:Choice>
            <mc:Fallback>
              <p:pic>
                <p:nvPicPr>
                  <p:cNvPr id="61" name="Ink 60">
                    <a:extLst>
                      <a:ext uri="{FF2B5EF4-FFF2-40B4-BE49-F238E27FC236}">
                        <a16:creationId xmlns:a16="http://schemas.microsoft.com/office/drawing/2014/main" id="{C090F494-1F72-43C0-B7DA-6C01EF09F155}"/>
                      </a:ext>
                    </a:extLst>
                  </p:cNvPr>
                  <p:cNvPicPr/>
                  <p:nvPr/>
                </p:nvPicPr>
                <p:blipFill>
                  <a:blip r:embed="rId62"/>
                  <a:stretch>
                    <a:fillRect/>
                  </a:stretch>
                </p:blipFill>
                <p:spPr>
                  <a:xfrm>
                    <a:off x="8124061" y="5955959"/>
                    <a:ext cx="154800" cy="13752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62" name="Ink 61">
                    <a:extLst>
                      <a:ext uri="{FF2B5EF4-FFF2-40B4-BE49-F238E27FC236}">
                        <a16:creationId xmlns:a16="http://schemas.microsoft.com/office/drawing/2014/main" id="{EC3B47E6-64E8-48D9-A7DD-62E732C9AD86}"/>
                      </a:ext>
                    </a:extLst>
                  </p14:cNvPr>
                  <p14:cNvContentPartPr/>
                  <p14:nvPr/>
                </p14:nvContentPartPr>
                <p14:xfrm>
                  <a:off x="8293621" y="5966759"/>
                  <a:ext cx="95040" cy="160920"/>
                </p14:xfrm>
              </p:contentPart>
            </mc:Choice>
            <mc:Fallback>
              <p:pic>
                <p:nvPicPr>
                  <p:cNvPr id="62" name="Ink 61">
                    <a:extLst>
                      <a:ext uri="{FF2B5EF4-FFF2-40B4-BE49-F238E27FC236}">
                        <a16:creationId xmlns:a16="http://schemas.microsoft.com/office/drawing/2014/main" id="{EC3B47E6-64E8-48D9-A7DD-62E732C9AD86}"/>
                      </a:ext>
                    </a:extLst>
                  </p:cNvPr>
                  <p:cNvPicPr/>
                  <p:nvPr/>
                </p:nvPicPr>
                <p:blipFill>
                  <a:blip r:embed="rId64"/>
                  <a:stretch>
                    <a:fillRect/>
                  </a:stretch>
                </p:blipFill>
                <p:spPr>
                  <a:xfrm>
                    <a:off x="8275621" y="5949119"/>
                    <a:ext cx="130680" cy="196560"/>
                  </a:xfrm>
                  <a:prstGeom prst="rect">
                    <a:avLst/>
                  </a:prstGeom>
                </p:spPr>
              </p:pic>
            </mc:Fallback>
          </mc:AlternateContent>
        </p:grpSp>
        <p:grpSp>
          <p:nvGrpSpPr>
            <p:cNvPr id="72" name="Group 71">
              <a:extLst>
                <a:ext uri="{FF2B5EF4-FFF2-40B4-BE49-F238E27FC236}">
                  <a16:creationId xmlns:a16="http://schemas.microsoft.com/office/drawing/2014/main" id="{60C454B0-E8BF-4293-95C1-3131CD9B07B1}"/>
                </a:ext>
              </a:extLst>
            </p:cNvPr>
            <p:cNvGrpSpPr/>
            <p:nvPr/>
          </p:nvGrpSpPr>
          <p:grpSpPr>
            <a:xfrm>
              <a:off x="6121021" y="6111119"/>
              <a:ext cx="180000" cy="154440"/>
              <a:chOff x="6121021" y="6111119"/>
              <a:chExt cx="180000" cy="154440"/>
            </a:xfrm>
          </p:grpSpPr>
          <mc:AlternateContent xmlns:mc="http://schemas.openxmlformats.org/markup-compatibility/2006">
            <mc:Choice xmlns:p14="http://schemas.microsoft.com/office/powerpoint/2010/main" Requires="p14">
              <p:contentPart p14:bwMode="auto" r:id="rId65">
                <p14:nvContentPartPr>
                  <p14:cNvPr id="65" name="Ink 64">
                    <a:extLst>
                      <a:ext uri="{FF2B5EF4-FFF2-40B4-BE49-F238E27FC236}">
                        <a16:creationId xmlns:a16="http://schemas.microsoft.com/office/drawing/2014/main" id="{6511412E-C31D-469F-86EF-2029F70B97B5}"/>
                      </a:ext>
                    </a:extLst>
                  </p14:cNvPr>
                  <p14:cNvContentPartPr/>
                  <p14:nvPr/>
                </p14:nvContentPartPr>
                <p14:xfrm>
                  <a:off x="6121021" y="6170879"/>
                  <a:ext cx="180000" cy="48600"/>
                </p14:xfrm>
              </p:contentPart>
            </mc:Choice>
            <mc:Fallback>
              <p:pic>
                <p:nvPicPr>
                  <p:cNvPr id="65" name="Ink 64">
                    <a:extLst>
                      <a:ext uri="{FF2B5EF4-FFF2-40B4-BE49-F238E27FC236}">
                        <a16:creationId xmlns:a16="http://schemas.microsoft.com/office/drawing/2014/main" id="{6511412E-C31D-469F-86EF-2029F70B97B5}"/>
                      </a:ext>
                    </a:extLst>
                  </p:cNvPr>
                  <p:cNvPicPr/>
                  <p:nvPr/>
                </p:nvPicPr>
                <p:blipFill>
                  <a:blip r:embed="rId66"/>
                  <a:stretch>
                    <a:fillRect/>
                  </a:stretch>
                </p:blipFill>
                <p:spPr>
                  <a:xfrm>
                    <a:off x="6103021" y="6152879"/>
                    <a:ext cx="215640" cy="8424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66" name="Ink 65">
                    <a:extLst>
                      <a:ext uri="{FF2B5EF4-FFF2-40B4-BE49-F238E27FC236}">
                        <a16:creationId xmlns:a16="http://schemas.microsoft.com/office/drawing/2014/main" id="{E0EECFCA-00E8-4B16-A783-81F584F6AD86}"/>
                      </a:ext>
                    </a:extLst>
                  </p14:cNvPr>
                  <p14:cNvContentPartPr/>
                  <p14:nvPr/>
                </p14:nvContentPartPr>
                <p14:xfrm>
                  <a:off x="6250261" y="6111119"/>
                  <a:ext cx="6840" cy="154440"/>
                </p14:xfrm>
              </p:contentPart>
            </mc:Choice>
            <mc:Fallback>
              <p:pic>
                <p:nvPicPr>
                  <p:cNvPr id="66" name="Ink 65">
                    <a:extLst>
                      <a:ext uri="{FF2B5EF4-FFF2-40B4-BE49-F238E27FC236}">
                        <a16:creationId xmlns:a16="http://schemas.microsoft.com/office/drawing/2014/main" id="{E0EECFCA-00E8-4B16-A783-81F584F6AD86}"/>
                      </a:ext>
                    </a:extLst>
                  </p:cNvPr>
                  <p:cNvPicPr/>
                  <p:nvPr/>
                </p:nvPicPr>
                <p:blipFill>
                  <a:blip r:embed="rId68"/>
                  <a:stretch>
                    <a:fillRect/>
                  </a:stretch>
                </p:blipFill>
                <p:spPr>
                  <a:xfrm>
                    <a:off x="6232261" y="6093479"/>
                    <a:ext cx="42480" cy="190080"/>
                  </a:xfrm>
                  <a:prstGeom prst="rect">
                    <a:avLst/>
                  </a:prstGeom>
                </p:spPr>
              </p:pic>
            </mc:Fallback>
          </mc:AlternateContent>
        </p:grpSp>
        <p:grpSp>
          <p:nvGrpSpPr>
            <p:cNvPr id="71" name="Group 70">
              <a:extLst>
                <a:ext uri="{FF2B5EF4-FFF2-40B4-BE49-F238E27FC236}">
                  <a16:creationId xmlns:a16="http://schemas.microsoft.com/office/drawing/2014/main" id="{2F1B2E20-D118-4D61-9B33-30A80812407B}"/>
                </a:ext>
              </a:extLst>
            </p:cNvPr>
            <p:cNvGrpSpPr/>
            <p:nvPr/>
          </p:nvGrpSpPr>
          <p:grpSpPr>
            <a:xfrm>
              <a:off x="6340261" y="6350519"/>
              <a:ext cx="431640" cy="294840"/>
              <a:chOff x="6340261" y="6350519"/>
              <a:chExt cx="431640" cy="294840"/>
            </a:xfrm>
          </p:grpSpPr>
          <mc:AlternateContent xmlns:mc="http://schemas.openxmlformats.org/markup-compatibility/2006">
            <mc:Choice xmlns:p14="http://schemas.microsoft.com/office/powerpoint/2010/main" Requires="p14">
              <p:contentPart p14:bwMode="auto" r:id="rId69">
                <p14:nvContentPartPr>
                  <p14:cNvPr id="67" name="Ink 66">
                    <a:extLst>
                      <a:ext uri="{FF2B5EF4-FFF2-40B4-BE49-F238E27FC236}">
                        <a16:creationId xmlns:a16="http://schemas.microsoft.com/office/drawing/2014/main" id="{95C5913A-5786-409A-B74F-A88D2E156358}"/>
                      </a:ext>
                    </a:extLst>
                  </p14:cNvPr>
                  <p14:cNvContentPartPr/>
                  <p14:nvPr/>
                </p14:nvContentPartPr>
                <p14:xfrm>
                  <a:off x="6340261" y="6350519"/>
                  <a:ext cx="180720" cy="236520"/>
                </p14:xfrm>
              </p:contentPart>
            </mc:Choice>
            <mc:Fallback>
              <p:pic>
                <p:nvPicPr>
                  <p:cNvPr id="67" name="Ink 66">
                    <a:extLst>
                      <a:ext uri="{FF2B5EF4-FFF2-40B4-BE49-F238E27FC236}">
                        <a16:creationId xmlns:a16="http://schemas.microsoft.com/office/drawing/2014/main" id="{95C5913A-5786-409A-B74F-A88D2E156358}"/>
                      </a:ext>
                    </a:extLst>
                  </p:cNvPr>
                  <p:cNvPicPr/>
                  <p:nvPr/>
                </p:nvPicPr>
                <p:blipFill>
                  <a:blip r:embed="rId70"/>
                  <a:stretch>
                    <a:fillRect/>
                  </a:stretch>
                </p:blipFill>
                <p:spPr>
                  <a:xfrm>
                    <a:off x="6322621" y="6332519"/>
                    <a:ext cx="216360" cy="27216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68" name="Ink 67">
                    <a:extLst>
                      <a:ext uri="{FF2B5EF4-FFF2-40B4-BE49-F238E27FC236}">
                        <a16:creationId xmlns:a16="http://schemas.microsoft.com/office/drawing/2014/main" id="{E4EA1FE1-F19D-4474-8941-F3E4452FB34D}"/>
                      </a:ext>
                    </a:extLst>
                  </p14:cNvPr>
                  <p14:cNvContentPartPr/>
                  <p14:nvPr/>
                </p14:nvContentPartPr>
                <p14:xfrm>
                  <a:off x="6506581" y="6486239"/>
                  <a:ext cx="127080" cy="159120"/>
                </p14:xfrm>
              </p:contentPart>
            </mc:Choice>
            <mc:Fallback>
              <p:pic>
                <p:nvPicPr>
                  <p:cNvPr id="68" name="Ink 67">
                    <a:extLst>
                      <a:ext uri="{FF2B5EF4-FFF2-40B4-BE49-F238E27FC236}">
                        <a16:creationId xmlns:a16="http://schemas.microsoft.com/office/drawing/2014/main" id="{E4EA1FE1-F19D-4474-8941-F3E4452FB34D}"/>
                      </a:ext>
                    </a:extLst>
                  </p:cNvPr>
                  <p:cNvPicPr/>
                  <p:nvPr/>
                </p:nvPicPr>
                <p:blipFill>
                  <a:blip r:embed="rId72"/>
                  <a:stretch>
                    <a:fillRect/>
                  </a:stretch>
                </p:blipFill>
                <p:spPr>
                  <a:xfrm>
                    <a:off x="6488941" y="6468599"/>
                    <a:ext cx="162720" cy="19476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69" name="Ink 68">
                    <a:extLst>
                      <a:ext uri="{FF2B5EF4-FFF2-40B4-BE49-F238E27FC236}">
                        <a16:creationId xmlns:a16="http://schemas.microsoft.com/office/drawing/2014/main" id="{C3973625-2BCD-409F-869C-99632F61438E}"/>
                      </a:ext>
                    </a:extLst>
                  </p14:cNvPr>
                  <p14:cNvContentPartPr/>
                  <p14:nvPr/>
                </p14:nvContentPartPr>
                <p14:xfrm>
                  <a:off x="6655981" y="6499559"/>
                  <a:ext cx="115920" cy="139680"/>
                </p14:xfrm>
              </p:contentPart>
            </mc:Choice>
            <mc:Fallback>
              <p:pic>
                <p:nvPicPr>
                  <p:cNvPr id="69" name="Ink 68">
                    <a:extLst>
                      <a:ext uri="{FF2B5EF4-FFF2-40B4-BE49-F238E27FC236}">
                        <a16:creationId xmlns:a16="http://schemas.microsoft.com/office/drawing/2014/main" id="{C3973625-2BCD-409F-869C-99632F61438E}"/>
                      </a:ext>
                    </a:extLst>
                  </p:cNvPr>
                  <p:cNvPicPr/>
                  <p:nvPr/>
                </p:nvPicPr>
                <p:blipFill>
                  <a:blip r:embed="rId74"/>
                  <a:stretch>
                    <a:fillRect/>
                  </a:stretch>
                </p:blipFill>
                <p:spPr>
                  <a:xfrm>
                    <a:off x="6637981" y="6481919"/>
                    <a:ext cx="151560" cy="1753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5">
              <p14:nvContentPartPr>
                <p14:cNvPr id="70" name="Ink 69">
                  <a:extLst>
                    <a:ext uri="{FF2B5EF4-FFF2-40B4-BE49-F238E27FC236}">
                      <a16:creationId xmlns:a16="http://schemas.microsoft.com/office/drawing/2014/main" id="{C77C5965-FE36-4402-8731-86398AFDD19D}"/>
                    </a:ext>
                  </a:extLst>
                </p14:cNvPr>
                <p14:cNvContentPartPr/>
                <p14:nvPr/>
              </p14:nvContentPartPr>
              <p14:xfrm>
                <a:off x="7119301" y="6560759"/>
                <a:ext cx="141480" cy="14040"/>
              </p14:xfrm>
            </p:contentPart>
          </mc:Choice>
          <mc:Fallback>
            <p:pic>
              <p:nvPicPr>
                <p:cNvPr id="70" name="Ink 69">
                  <a:extLst>
                    <a:ext uri="{FF2B5EF4-FFF2-40B4-BE49-F238E27FC236}">
                      <a16:creationId xmlns:a16="http://schemas.microsoft.com/office/drawing/2014/main" id="{C77C5965-FE36-4402-8731-86398AFDD19D}"/>
                    </a:ext>
                  </a:extLst>
                </p:cNvPr>
                <p:cNvPicPr/>
                <p:nvPr/>
              </p:nvPicPr>
              <p:blipFill>
                <a:blip r:embed="rId76"/>
                <a:stretch>
                  <a:fillRect/>
                </a:stretch>
              </p:blipFill>
              <p:spPr>
                <a:xfrm>
                  <a:off x="7101301" y="6543119"/>
                  <a:ext cx="177120" cy="49680"/>
                </a:xfrm>
                <a:prstGeom prst="rect">
                  <a:avLst/>
                </a:prstGeom>
              </p:spPr>
            </p:pic>
          </mc:Fallback>
        </mc:AlternateContent>
      </p:grpSp>
    </p:spTree>
    <p:extLst>
      <p:ext uri="{BB962C8B-B14F-4D97-AF65-F5344CB8AC3E}">
        <p14:creationId xmlns:p14="http://schemas.microsoft.com/office/powerpoint/2010/main" val="596942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13" descr="JFET Characteristics Curves">
            <a:extLst>
              <a:ext uri="{FF2B5EF4-FFF2-40B4-BE49-F238E27FC236}">
                <a16:creationId xmlns:a16="http://schemas.microsoft.com/office/drawing/2014/main" id="{744DFBFC-0882-4C2D-8DD4-B57E2A1F09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42654"/>
          <a:stretch>
            <a:fillRect/>
          </a:stretch>
        </p:blipFill>
        <p:spPr bwMode="auto">
          <a:xfrm>
            <a:off x="167578" y="1684490"/>
            <a:ext cx="5966130" cy="4671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a:extLst>
              <a:ext uri="{FF2B5EF4-FFF2-40B4-BE49-F238E27FC236}">
                <a16:creationId xmlns:a16="http://schemas.microsoft.com/office/drawing/2014/main" id="{43DA7A9A-848F-4D0C-B212-719F0A2BEAF2}"/>
              </a:ext>
            </a:extLst>
          </p:cNvPr>
          <p:cNvSpPr>
            <a:spLocks noGrp="1"/>
          </p:cNvSpPr>
          <p:nvPr>
            <p:ph idx="1"/>
          </p:nvPr>
        </p:nvSpPr>
        <p:spPr>
          <a:xfrm>
            <a:off x="6500202" y="1225485"/>
            <a:ext cx="5177667" cy="5130865"/>
          </a:xfrm>
        </p:spPr>
        <p:txBody>
          <a:bodyPr>
            <a:noAutofit/>
          </a:bodyPr>
          <a:lstStyle/>
          <a:p>
            <a:pPr marL="514350" indent="-514350">
              <a:buFont typeface="+mj-lt"/>
              <a:buAutoNum type="arabicPeriod"/>
            </a:pPr>
            <a:r>
              <a:rPr lang="en-US" b="1" dirty="0"/>
              <a:t>Ohmic (linear)</a:t>
            </a:r>
          </a:p>
          <a:p>
            <a:pPr lvl="1"/>
            <a:r>
              <a:rPr lang="en-US" sz="2000" dirty="0"/>
              <a:t>JFET behaves like a voltage-controlled resistor</a:t>
            </a:r>
          </a:p>
          <a:p>
            <a:pPr marL="514350" indent="-514350">
              <a:buFont typeface="+mj-lt"/>
              <a:buAutoNum type="arabicPeriod"/>
            </a:pPr>
            <a:r>
              <a:rPr lang="en-US" b="1" dirty="0"/>
              <a:t>Saturation</a:t>
            </a:r>
          </a:p>
          <a:p>
            <a:pPr lvl="1"/>
            <a:r>
              <a:rPr lang="en-US" sz="2000" dirty="0"/>
              <a:t>The drain current is strongly influenced by gate-source voltage but not influenced by drain-source voltage</a:t>
            </a:r>
          </a:p>
          <a:p>
            <a:pPr marL="514350" indent="-514350">
              <a:buFont typeface="+mj-lt"/>
              <a:buAutoNum type="arabicPeriod"/>
            </a:pPr>
            <a:r>
              <a:rPr lang="en-US" b="1" dirty="0"/>
              <a:t>Pinch-off</a:t>
            </a:r>
            <a:r>
              <a:rPr lang="en-US" sz="2000" b="1" dirty="0"/>
              <a:t> </a:t>
            </a:r>
          </a:p>
          <a:p>
            <a:pPr lvl="1"/>
            <a:r>
              <a:rPr lang="en-US" sz="2000" dirty="0"/>
              <a:t>JFET acts like open circuit</a:t>
            </a:r>
          </a:p>
          <a:p>
            <a:pPr lvl="1"/>
            <a:r>
              <a:rPr lang="en-US" sz="2000" dirty="0"/>
              <a:t>No current flowing through the device</a:t>
            </a:r>
          </a:p>
          <a:p>
            <a:pPr marL="514350" indent="-514350">
              <a:buFont typeface="+mj-lt"/>
              <a:buAutoNum type="arabicPeriod"/>
            </a:pPr>
            <a:r>
              <a:rPr lang="en-US" b="1" dirty="0"/>
              <a:t>Breakdown</a:t>
            </a:r>
          </a:p>
          <a:p>
            <a:pPr lvl="1"/>
            <a:r>
              <a:rPr lang="en-US" sz="2000" dirty="0"/>
              <a:t>JFET loses ability to resist current because too much voltage applied across the drain-source terminals</a:t>
            </a:r>
          </a:p>
        </p:txBody>
      </p:sp>
      <p:sp>
        <p:nvSpPr>
          <p:cNvPr id="2" name="Title 1">
            <a:extLst>
              <a:ext uri="{FF2B5EF4-FFF2-40B4-BE49-F238E27FC236}">
                <a16:creationId xmlns:a16="http://schemas.microsoft.com/office/drawing/2014/main" id="{C55C5D3B-402A-4FB9-85AF-DCAA3B6EB086}"/>
              </a:ext>
            </a:extLst>
          </p:cNvPr>
          <p:cNvSpPr>
            <a:spLocks noGrp="1"/>
          </p:cNvSpPr>
          <p:nvPr>
            <p:ph type="title"/>
          </p:nvPr>
        </p:nvSpPr>
        <p:spPr/>
        <p:txBody>
          <a:bodyPr anchor="t">
            <a:normAutofit/>
          </a:bodyPr>
          <a:lstStyle/>
          <a:p>
            <a:pPr algn="ctr"/>
            <a:r>
              <a:rPr lang="en-US" sz="4000" b="1" dirty="0">
                <a:solidFill>
                  <a:srgbClr val="000000"/>
                </a:solidFill>
                <a:effectLst/>
                <a:ea typeface="Calibri" panose="020F0502020204030204" pitchFamily="34" charset="0"/>
                <a:cs typeface="Times New Roman" panose="02020603050405020304" pitchFamily="18" charset="0"/>
              </a:rPr>
              <a:t>Operating States of JFETs</a:t>
            </a:r>
            <a:endParaRPr lang="en-US" sz="8000" b="1" dirty="0"/>
          </a:p>
        </p:txBody>
      </p:sp>
      <p:sp>
        <p:nvSpPr>
          <p:cNvPr id="4" name="Slide Number Placeholder 3">
            <a:extLst>
              <a:ext uri="{FF2B5EF4-FFF2-40B4-BE49-F238E27FC236}">
                <a16:creationId xmlns:a16="http://schemas.microsoft.com/office/drawing/2014/main" id="{6B52950B-C682-4BAA-9C30-CFDDE04D4D7C}"/>
              </a:ext>
            </a:extLst>
          </p:cNvPr>
          <p:cNvSpPr>
            <a:spLocks noGrp="1"/>
          </p:cNvSpPr>
          <p:nvPr>
            <p:ph type="sldNum" sz="quarter" idx="12"/>
          </p:nvPr>
        </p:nvSpPr>
        <p:spPr/>
        <p:txBody>
          <a:bodyPr/>
          <a:lstStyle/>
          <a:p>
            <a:fld id="{6F5A49EC-0C15-4A70-A0FB-660F2EB4A027}" type="slidenum">
              <a:rPr lang="en-US" smtClean="0"/>
              <a:t>6</a:t>
            </a:fld>
            <a:endParaRPr lang="en-US" dirty="0"/>
          </a:p>
        </p:txBody>
      </p:sp>
      <p:sp>
        <p:nvSpPr>
          <p:cNvPr id="5" name="TextBox 4">
            <a:extLst>
              <a:ext uri="{FF2B5EF4-FFF2-40B4-BE49-F238E27FC236}">
                <a16:creationId xmlns:a16="http://schemas.microsoft.com/office/drawing/2014/main" id="{5E47BDE6-A469-4F5A-91E2-2C5BBE66E184}"/>
              </a:ext>
            </a:extLst>
          </p:cNvPr>
          <p:cNvSpPr txBox="1"/>
          <p:nvPr/>
        </p:nvSpPr>
        <p:spPr>
          <a:xfrm>
            <a:off x="1585373" y="1737405"/>
            <a:ext cx="545910" cy="523220"/>
          </a:xfrm>
          <a:prstGeom prst="rect">
            <a:avLst/>
          </a:prstGeom>
          <a:noFill/>
        </p:spPr>
        <p:txBody>
          <a:bodyPr wrap="square" rtlCol="0">
            <a:spAutoFit/>
          </a:bodyPr>
          <a:lstStyle/>
          <a:p>
            <a:r>
              <a:rPr lang="en-US" sz="2800" b="1" dirty="0">
                <a:highlight>
                  <a:srgbClr val="FFFF00"/>
                </a:highlight>
              </a:rPr>
              <a:t>1.</a:t>
            </a:r>
          </a:p>
        </p:txBody>
      </p:sp>
      <p:sp>
        <p:nvSpPr>
          <p:cNvPr id="7" name="TextBox 6">
            <a:extLst>
              <a:ext uri="{FF2B5EF4-FFF2-40B4-BE49-F238E27FC236}">
                <a16:creationId xmlns:a16="http://schemas.microsoft.com/office/drawing/2014/main" id="{0AFD317F-4011-4390-9516-3C1CABBF76D4}"/>
              </a:ext>
            </a:extLst>
          </p:cNvPr>
          <p:cNvSpPr txBox="1"/>
          <p:nvPr/>
        </p:nvSpPr>
        <p:spPr>
          <a:xfrm>
            <a:off x="4059705" y="1829641"/>
            <a:ext cx="545910" cy="523220"/>
          </a:xfrm>
          <a:prstGeom prst="rect">
            <a:avLst/>
          </a:prstGeom>
          <a:noFill/>
        </p:spPr>
        <p:txBody>
          <a:bodyPr wrap="square" rtlCol="0">
            <a:spAutoFit/>
          </a:bodyPr>
          <a:lstStyle/>
          <a:p>
            <a:r>
              <a:rPr lang="en-US" sz="2800" b="1" dirty="0">
                <a:highlight>
                  <a:srgbClr val="FFFF00"/>
                </a:highlight>
              </a:rPr>
              <a:t>2.</a:t>
            </a:r>
          </a:p>
        </p:txBody>
      </p:sp>
      <p:sp>
        <p:nvSpPr>
          <p:cNvPr id="8" name="TextBox 7">
            <a:extLst>
              <a:ext uri="{FF2B5EF4-FFF2-40B4-BE49-F238E27FC236}">
                <a16:creationId xmlns:a16="http://schemas.microsoft.com/office/drawing/2014/main" id="{4F81C578-6D35-4490-8978-B84A75BD2503}"/>
              </a:ext>
            </a:extLst>
          </p:cNvPr>
          <p:cNvSpPr txBox="1"/>
          <p:nvPr/>
        </p:nvSpPr>
        <p:spPr>
          <a:xfrm>
            <a:off x="4536497" y="5305000"/>
            <a:ext cx="545910" cy="523220"/>
          </a:xfrm>
          <a:prstGeom prst="rect">
            <a:avLst/>
          </a:prstGeom>
          <a:noFill/>
        </p:spPr>
        <p:txBody>
          <a:bodyPr wrap="square" rtlCol="0">
            <a:spAutoFit/>
          </a:bodyPr>
          <a:lstStyle/>
          <a:p>
            <a:r>
              <a:rPr lang="en-US" sz="2800" b="1" dirty="0">
                <a:highlight>
                  <a:srgbClr val="FFFF00"/>
                </a:highlight>
              </a:rPr>
              <a:t>3.</a:t>
            </a:r>
          </a:p>
        </p:txBody>
      </p:sp>
      <p:sp>
        <p:nvSpPr>
          <p:cNvPr id="10" name="TextBox 9">
            <a:extLst>
              <a:ext uri="{FF2B5EF4-FFF2-40B4-BE49-F238E27FC236}">
                <a16:creationId xmlns:a16="http://schemas.microsoft.com/office/drawing/2014/main" id="{FF317C4D-EE7A-4A52-802B-EEE0DD7BED0C}"/>
              </a:ext>
            </a:extLst>
          </p:cNvPr>
          <p:cNvSpPr txBox="1"/>
          <p:nvPr/>
        </p:nvSpPr>
        <p:spPr>
          <a:xfrm>
            <a:off x="5564318" y="1568031"/>
            <a:ext cx="545910" cy="523220"/>
          </a:xfrm>
          <a:prstGeom prst="rect">
            <a:avLst/>
          </a:prstGeom>
          <a:noFill/>
        </p:spPr>
        <p:txBody>
          <a:bodyPr wrap="square" rtlCol="0">
            <a:spAutoFit/>
          </a:bodyPr>
          <a:lstStyle/>
          <a:p>
            <a:r>
              <a:rPr lang="en-US" sz="2800" b="1" dirty="0">
                <a:highlight>
                  <a:srgbClr val="FFFF00"/>
                </a:highlight>
              </a:rPr>
              <a:t>4.</a:t>
            </a:r>
          </a:p>
        </p:txBody>
      </p:sp>
    </p:spTree>
    <p:extLst>
      <p:ext uri="{BB962C8B-B14F-4D97-AF65-F5344CB8AC3E}">
        <p14:creationId xmlns:p14="http://schemas.microsoft.com/office/powerpoint/2010/main" val="3220756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6">
            <a:extLst>
              <a:ext uri="{FF2B5EF4-FFF2-40B4-BE49-F238E27FC236}">
                <a16:creationId xmlns:a16="http://schemas.microsoft.com/office/drawing/2014/main" id="{567F0BCD-26D6-4F63-B94F-A3E43AC51E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1621" t="26097" r="29617" b="24030"/>
          <a:stretch>
            <a:fillRect/>
          </a:stretch>
        </p:blipFill>
        <p:spPr bwMode="auto">
          <a:xfrm>
            <a:off x="6913987" y="980012"/>
            <a:ext cx="4122821" cy="403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3DA7A9A-848F-4D0C-B212-719F0A2BEAF2}"/>
                  </a:ext>
                </a:extLst>
              </p:cNvPr>
              <p:cNvSpPr>
                <a:spLocks noGrp="1"/>
              </p:cNvSpPr>
              <p:nvPr>
                <p:ph idx="1"/>
              </p:nvPr>
            </p:nvSpPr>
            <p:spPr>
              <a:xfrm>
                <a:off x="290387" y="5023104"/>
                <a:ext cx="11611226" cy="1698371"/>
              </a:xfrm>
            </p:spPr>
            <p:txBody>
              <a:bodyPr>
                <a:noAutofit/>
              </a:bodyPr>
              <a:lstStyle/>
              <a:p>
                <a:r>
                  <a:rPr lang="en-US" sz="2400" b="1" dirty="0"/>
                  <a:t>The threshold voltage (</a:t>
                </a:r>
                <a14:m>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𝑽</m:t>
                        </m:r>
                      </m:e>
                      <m:sub>
                        <m:r>
                          <a:rPr lang="en-US" sz="2400" b="1" i="1" smtClean="0">
                            <a:latin typeface="Cambria Math" panose="02040503050406030204" pitchFamily="18" charset="0"/>
                          </a:rPr>
                          <m:t>𝑻𝑯</m:t>
                        </m:r>
                      </m:sub>
                    </m:sSub>
                  </m:oMath>
                </a14:m>
                <a:r>
                  <a:rPr lang="en-US" sz="2400" b="1" dirty="0"/>
                  <a:t>) </a:t>
                </a:r>
                <a:r>
                  <a:rPr lang="en-US" sz="2400" dirty="0"/>
                  <a:t>is used to represent the minimum voltage required between the gate and source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𝑉</m:t>
                        </m:r>
                      </m:e>
                      <m:sub>
                        <m:r>
                          <a:rPr lang="en-US" sz="2400" b="0" i="1" smtClean="0">
                            <a:latin typeface="Cambria Math" panose="02040503050406030204" pitchFamily="18" charset="0"/>
                          </a:rPr>
                          <m:t>𝐺𝑆</m:t>
                        </m:r>
                      </m:sub>
                    </m:sSub>
                  </m:oMath>
                </a14:m>
                <a:r>
                  <a:rPr lang="en-US" sz="2400" dirty="0"/>
                  <a:t>) in order to allow current to pass through the body</a:t>
                </a:r>
              </a:p>
              <a:p>
                <a:r>
                  <a:rPr lang="en-US" sz="2400" b="1" dirty="0"/>
                  <a:t>The pinch off voltage (</a:t>
                </a:r>
                <a14:m>
                  <m:oMath xmlns:m="http://schemas.openxmlformats.org/officeDocument/2006/math">
                    <m:sSub>
                      <m:sSubPr>
                        <m:ctrlPr>
                          <a:rPr lang="en-US" sz="2400" b="1" i="1">
                            <a:latin typeface="Cambria Math" panose="02040503050406030204" pitchFamily="18" charset="0"/>
                          </a:rPr>
                        </m:ctrlPr>
                      </m:sSubPr>
                      <m:e>
                        <m:r>
                          <a:rPr lang="en-US" sz="2400" b="1" i="1">
                            <a:latin typeface="Cambria Math" panose="02040503050406030204" pitchFamily="18" charset="0"/>
                          </a:rPr>
                          <m:t>𝑽</m:t>
                        </m:r>
                      </m:e>
                      <m:sub>
                        <m:r>
                          <a:rPr lang="en-US" sz="2400" b="1" i="1" smtClean="0">
                            <a:latin typeface="Cambria Math" panose="02040503050406030204" pitchFamily="18" charset="0"/>
                          </a:rPr>
                          <m:t>𝑷</m:t>
                        </m:r>
                      </m:sub>
                    </m:sSub>
                  </m:oMath>
                </a14:m>
                <a:r>
                  <a:rPr lang="en-US" sz="2400" b="1" dirty="0"/>
                  <a:t>) </a:t>
                </a:r>
                <a:r>
                  <a:rPr lang="en-US" sz="2400" dirty="0"/>
                  <a:t>is the voltage beyond which the source current is constant (JFET is in saturation). It is defined when the gate to source voltage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𝑉</m:t>
                        </m:r>
                      </m:e>
                      <m:sub>
                        <m:r>
                          <a:rPr lang="en-US" sz="2400" i="1">
                            <a:latin typeface="Cambria Math" panose="02040503050406030204" pitchFamily="18" charset="0"/>
                          </a:rPr>
                          <m:t>𝐺𝑆</m:t>
                        </m:r>
                      </m:sub>
                    </m:sSub>
                  </m:oMath>
                </a14:m>
                <a:r>
                  <a:rPr lang="en-US" sz="2400" dirty="0"/>
                  <a:t>) is zero.</a:t>
                </a:r>
                <a:endParaRPr lang="en-US" sz="2400" b="1" dirty="0"/>
              </a:p>
            </p:txBody>
          </p:sp>
        </mc:Choice>
        <mc:Fallback>
          <p:sp>
            <p:nvSpPr>
              <p:cNvPr id="3" name="Content Placeholder 2">
                <a:extLst>
                  <a:ext uri="{FF2B5EF4-FFF2-40B4-BE49-F238E27FC236}">
                    <a16:creationId xmlns:a16="http://schemas.microsoft.com/office/drawing/2014/main" id="{43DA7A9A-848F-4D0C-B212-719F0A2BEAF2}"/>
                  </a:ext>
                </a:extLst>
              </p:cNvPr>
              <p:cNvSpPr>
                <a:spLocks noGrp="1" noRot="1" noChangeAspect="1" noMove="1" noResize="1" noEditPoints="1" noAdjustHandles="1" noChangeArrowheads="1" noChangeShapeType="1" noTextEdit="1"/>
              </p:cNvSpPr>
              <p:nvPr>
                <p:ph idx="1"/>
              </p:nvPr>
            </p:nvSpPr>
            <p:spPr>
              <a:xfrm>
                <a:off x="290387" y="5023104"/>
                <a:ext cx="11611226" cy="1698371"/>
              </a:xfrm>
              <a:blipFill>
                <a:blip r:embed="rId3"/>
                <a:stretch>
                  <a:fillRect l="-735" t="-5018" r="-105"/>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C55C5D3B-402A-4FB9-85AF-DCAA3B6EB086}"/>
              </a:ext>
            </a:extLst>
          </p:cNvPr>
          <p:cNvSpPr>
            <a:spLocks noGrp="1"/>
          </p:cNvSpPr>
          <p:nvPr>
            <p:ph type="title"/>
          </p:nvPr>
        </p:nvSpPr>
        <p:spPr/>
        <p:txBody>
          <a:bodyPr anchor="t">
            <a:normAutofit/>
          </a:bodyPr>
          <a:lstStyle/>
          <a:p>
            <a:pPr algn="ctr"/>
            <a:r>
              <a:rPr lang="en-US" sz="4000" b="1" dirty="0"/>
              <a:t>Output characteristic V-I curves of a typical JFET</a:t>
            </a:r>
            <a:endParaRPr lang="en-US" sz="23900" b="1" dirty="0"/>
          </a:p>
        </p:txBody>
      </p:sp>
      <p:sp>
        <p:nvSpPr>
          <p:cNvPr id="4" name="Slide Number Placeholder 3">
            <a:extLst>
              <a:ext uri="{FF2B5EF4-FFF2-40B4-BE49-F238E27FC236}">
                <a16:creationId xmlns:a16="http://schemas.microsoft.com/office/drawing/2014/main" id="{6B52950B-C682-4BAA-9C30-CFDDE04D4D7C}"/>
              </a:ext>
            </a:extLst>
          </p:cNvPr>
          <p:cNvSpPr>
            <a:spLocks noGrp="1"/>
          </p:cNvSpPr>
          <p:nvPr>
            <p:ph type="sldNum" sz="quarter" idx="12"/>
          </p:nvPr>
        </p:nvSpPr>
        <p:spPr/>
        <p:txBody>
          <a:bodyPr/>
          <a:lstStyle/>
          <a:p>
            <a:fld id="{6F5A49EC-0C15-4A70-A0FB-660F2EB4A027}" type="slidenum">
              <a:rPr lang="en-US" smtClean="0"/>
              <a:t>7</a:t>
            </a:fld>
            <a:endParaRPr lang="en-US"/>
          </a:p>
        </p:txBody>
      </p:sp>
      <p:pic>
        <p:nvPicPr>
          <p:cNvPr id="12" name="Picture 13" descr="JFET Characteristics Curves">
            <a:extLst>
              <a:ext uri="{FF2B5EF4-FFF2-40B4-BE49-F238E27FC236}">
                <a16:creationId xmlns:a16="http://schemas.microsoft.com/office/drawing/2014/main" id="{C1EC1450-73FE-429D-B0EB-27F3CCFDA8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42654"/>
          <a:stretch>
            <a:fillRect/>
          </a:stretch>
        </p:blipFill>
        <p:spPr bwMode="auto">
          <a:xfrm>
            <a:off x="1302252" y="1270906"/>
            <a:ext cx="4744980" cy="3715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44415BFE-4E0D-46B9-9993-5686B0624BB4}"/>
              </a:ext>
            </a:extLst>
          </p:cNvPr>
          <p:cNvSpPr txBox="1"/>
          <p:nvPr/>
        </p:nvSpPr>
        <p:spPr>
          <a:xfrm>
            <a:off x="2473854" y="1070851"/>
            <a:ext cx="2804160" cy="400110"/>
          </a:xfrm>
          <a:prstGeom prst="rect">
            <a:avLst/>
          </a:prstGeom>
          <a:noFill/>
        </p:spPr>
        <p:txBody>
          <a:bodyPr wrap="square" rtlCol="0">
            <a:spAutoFit/>
          </a:bodyPr>
          <a:lstStyle/>
          <a:p>
            <a:pPr algn="ctr"/>
            <a:r>
              <a:rPr lang="en-US" sz="2000" b="1" dirty="0">
                <a:highlight>
                  <a:srgbClr val="FFFF00"/>
                </a:highlight>
              </a:rPr>
              <a:t>Drain Characteristics</a:t>
            </a:r>
          </a:p>
        </p:txBody>
      </p:sp>
      <p:sp>
        <p:nvSpPr>
          <p:cNvPr id="14" name="TextBox 13">
            <a:extLst>
              <a:ext uri="{FF2B5EF4-FFF2-40B4-BE49-F238E27FC236}">
                <a16:creationId xmlns:a16="http://schemas.microsoft.com/office/drawing/2014/main" id="{E7A41BF5-856B-4609-87A7-6C92FDBB44D5}"/>
              </a:ext>
            </a:extLst>
          </p:cNvPr>
          <p:cNvSpPr txBox="1"/>
          <p:nvPr/>
        </p:nvSpPr>
        <p:spPr>
          <a:xfrm>
            <a:off x="6989064" y="1027906"/>
            <a:ext cx="2804160" cy="400110"/>
          </a:xfrm>
          <a:prstGeom prst="rect">
            <a:avLst/>
          </a:prstGeom>
          <a:noFill/>
        </p:spPr>
        <p:txBody>
          <a:bodyPr wrap="square" rtlCol="0">
            <a:spAutoFit/>
          </a:bodyPr>
          <a:lstStyle/>
          <a:p>
            <a:pPr algn="ctr"/>
            <a:r>
              <a:rPr lang="en-US" sz="2000" b="1" dirty="0">
                <a:highlight>
                  <a:srgbClr val="FFFF00"/>
                </a:highlight>
              </a:rPr>
              <a:t>Transfer Characteristics</a:t>
            </a:r>
          </a:p>
        </p:txBody>
      </p:sp>
    </p:spTree>
    <p:extLst>
      <p:ext uri="{BB962C8B-B14F-4D97-AF65-F5344CB8AC3E}">
        <p14:creationId xmlns:p14="http://schemas.microsoft.com/office/powerpoint/2010/main" val="4172662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5A189A24-D9C9-4003-BBC0-0F0401E496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8055" t="13951" r="25583" b="29643"/>
          <a:stretch>
            <a:fillRect/>
          </a:stretch>
        </p:blipFill>
        <p:spPr bwMode="auto">
          <a:xfrm>
            <a:off x="2703294" y="1320058"/>
            <a:ext cx="5907306" cy="5401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920298D9-96F1-4FEA-8168-2FE757EF550E}"/>
              </a:ext>
            </a:extLst>
          </p:cNvPr>
          <p:cNvSpPr>
            <a:spLocks noGrp="1"/>
          </p:cNvSpPr>
          <p:nvPr>
            <p:ph type="title"/>
          </p:nvPr>
        </p:nvSpPr>
        <p:spPr>
          <a:xfrm>
            <a:off x="838200" y="478004"/>
            <a:ext cx="10515600" cy="1325563"/>
          </a:xfrm>
        </p:spPr>
        <p:txBody>
          <a:bodyPr anchor="t"/>
          <a:lstStyle/>
          <a:p>
            <a:pPr algn="ctr"/>
            <a:r>
              <a:rPr lang="en-US" b="1" dirty="0"/>
              <a:t>Figure 9.4</a:t>
            </a:r>
          </a:p>
        </p:txBody>
      </p:sp>
      <p:sp>
        <p:nvSpPr>
          <p:cNvPr id="4" name="Slide Number Placeholder 3">
            <a:extLst>
              <a:ext uri="{FF2B5EF4-FFF2-40B4-BE49-F238E27FC236}">
                <a16:creationId xmlns:a16="http://schemas.microsoft.com/office/drawing/2014/main" id="{E6202EA7-478F-436A-9BF8-88341BDEBE77}"/>
              </a:ext>
            </a:extLst>
          </p:cNvPr>
          <p:cNvSpPr>
            <a:spLocks noGrp="1"/>
          </p:cNvSpPr>
          <p:nvPr>
            <p:ph type="sldNum" sz="quarter" idx="12"/>
          </p:nvPr>
        </p:nvSpPr>
        <p:spPr/>
        <p:txBody>
          <a:bodyPr/>
          <a:lstStyle/>
          <a:p>
            <a:fld id="{6F5A49EC-0C15-4A70-A0FB-660F2EB4A027}" type="slidenum">
              <a:rPr lang="en-US" smtClean="0"/>
              <a:t>8</a:t>
            </a:fld>
            <a:endParaRPr lang="en-US"/>
          </a:p>
        </p:txBody>
      </p: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97230823-805C-4424-8E62-F24681778D8C}"/>
                  </a:ext>
                </a:extLst>
              </p:cNvPr>
              <p:cNvSpPr txBox="1"/>
              <p:nvPr/>
            </p:nvSpPr>
            <p:spPr>
              <a:xfrm>
                <a:off x="4181096" y="3934212"/>
                <a:ext cx="699479"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0" smtClean="0">
                              <a:latin typeface="Cambria Math" panose="02040503050406030204" pitchFamily="18" charset="0"/>
                            </a:rPr>
                            <m:t>𝐕</m:t>
                          </m:r>
                        </m:e>
                        <m:sub>
                          <m:r>
                            <a:rPr lang="en-US" sz="2400" b="1" i="1" smtClean="0">
                              <a:latin typeface="Cambria Math" panose="02040503050406030204" pitchFamily="18" charset="0"/>
                            </a:rPr>
                            <m:t>𝑮</m:t>
                          </m:r>
                        </m:sub>
                      </m:sSub>
                    </m:oMath>
                  </m:oMathPara>
                </a14:m>
                <a:endParaRPr lang="en-US" sz="2400" b="1" dirty="0"/>
              </a:p>
            </p:txBody>
          </p:sp>
        </mc:Choice>
        <mc:Fallback>
          <p:sp>
            <p:nvSpPr>
              <p:cNvPr id="19" name="TextBox 18">
                <a:extLst>
                  <a:ext uri="{FF2B5EF4-FFF2-40B4-BE49-F238E27FC236}">
                    <a16:creationId xmlns:a16="http://schemas.microsoft.com/office/drawing/2014/main" id="{97230823-805C-4424-8E62-F24681778D8C}"/>
                  </a:ext>
                </a:extLst>
              </p:cNvPr>
              <p:cNvSpPr txBox="1">
                <a:spLocks noRot="1" noChangeAspect="1" noMove="1" noResize="1" noEditPoints="1" noAdjustHandles="1" noChangeArrowheads="1" noChangeShapeType="1" noTextEdit="1"/>
              </p:cNvSpPr>
              <p:nvPr/>
            </p:nvSpPr>
            <p:spPr>
              <a:xfrm>
                <a:off x="4181096" y="3934212"/>
                <a:ext cx="699479" cy="461665"/>
              </a:xfrm>
              <a:prstGeom prst="rect">
                <a:avLst/>
              </a:prstGeom>
              <a:blipFill>
                <a:blip r:embed="rId3"/>
                <a:stretch>
                  <a:fillRect b="-263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AE97D40A-31CF-4BBE-ABF0-C92158C63CBA}"/>
                  </a:ext>
                </a:extLst>
              </p:cNvPr>
              <p:cNvSpPr txBox="1"/>
              <p:nvPr/>
            </p:nvSpPr>
            <p:spPr>
              <a:xfrm>
                <a:off x="4647739" y="2837900"/>
                <a:ext cx="699479"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0" smtClean="0">
                              <a:latin typeface="Cambria Math" panose="02040503050406030204" pitchFamily="18" charset="0"/>
                            </a:rPr>
                            <m:t>𝐕</m:t>
                          </m:r>
                        </m:e>
                        <m:sub>
                          <m:r>
                            <a:rPr lang="en-US" sz="2400" b="1" i="1" smtClean="0">
                              <a:latin typeface="Cambria Math" panose="02040503050406030204" pitchFamily="18" charset="0"/>
                            </a:rPr>
                            <m:t>𝑫</m:t>
                          </m:r>
                        </m:sub>
                      </m:sSub>
                    </m:oMath>
                  </m:oMathPara>
                </a14:m>
                <a:endParaRPr lang="en-US" sz="2400" b="1" dirty="0"/>
              </a:p>
            </p:txBody>
          </p:sp>
        </mc:Choice>
        <mc:Fallback>
          <p:sp>
            <p:nvSpPr>
              <p:cNvPr id="22" name="TextBox 21">
                <a:extLst>
                  <a:ext uri="{FF2B5EF4-FFF2-40B4-BE49-F238E27FC236}">
                    <a16:creationId xmlns:a16="http://schemas.microsoft.com/office/drawing/2014/main" id="{AE97D40A-31CF-4BBE-ABF0-C92158C63CBA}"/>
                  </a:ext>
                </a:extLst>
              </p:cNvPr>
              <p:cNvSpPr txBox="1">
                <a:spLocks noRot="1" noChangeAspect="1" noMove="1" noResize="1" noEditPoints="1" noAdjustHandles="1" noChangeArrowheads="1" noChangeShapeType="1" noTextEdit="1"/>
              </p:cNvSpPr>
              <p:nvPr/>
            </p:nvSpPr>
            <p:spPr>
              <a:xfrm>
                <a:off x="4647739" y="2837900"/>
                <a:ext cx="699479" cy="461665"/>
              </a:xfrm>
              <a:prstGeom prst="rect">
                <a:avLst/>
              </a:prstGeom>
              <a:blipFill>
                <a:blip r:embed="rId4"/>
                <a:stretch>
                  <a:fillRect b="-2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5329AE25-F9C5-4088-8A3F-4EC21B30F4C6}"/>
                  </a:ext>
                </a:extLst>
              </p:cNvPr>
              <p:cNvSpPr txBox="1"/>
              <p:nvPr/>
            </p:nvSpPr>
            <p:spPr>
              <a:xfrm>
                <a:off x="5242236" y="4892357"/>
                <a:ext cx="46200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0" smtClean="0">
                              <a:latin typeface="Cambria Math" panose="02040503050406030204" pitchFamily="18" charset="0"/>
                            </a:rPr>
                            <m:t>𝐕</m:t>
                          </m:r>
                        </m:e>
                        <m:sub>
                          <m:r>
                            <a:rPr lang="en-US" sz="2400" b="1" i="1" smtClean="0">
                              <a:latin typeface="Cambria Math" panose="02040503050406030204" pitchFamily="18" charset="0"/>
                            </a:rPr>
                            <m:t>𝑺</m:t>
                          </m:r>
                        </m:sub>
                      </m:sSub>
                    </m:oMath>
                  </m:oMathPara>
                </a14:m>
                <a:endParaRPr lang="en-US" sz="2400" b="1" dirty="0"/>
              </a:p>
            </p:txBody>
          </p:sp>
        </mc:Choice>
        <mc:Fallback>
          <p:sp>
            <p:nvSpPr>
              <p:cNvPr id="23" name="TextBox 22">
                <a:extLst>
                  <a:ext uri="{FF2B5EF4-FFF2-40B4-BE49-F238E27FC236}">
                    <a16:creationId xmlns:a16="http://schemas.microsoft.com/office/drawing/2014/main" id="{5329AE25-F9C5-4088-8A3F-4EC21B30F4C6}"/>
                  </a:ext>
                </a:extLst>
              </p:cNvPr>
              <p:cNvSpPr txBox="1">
                <a:spLocks noRot="1" noChangeAspect="1" noMove="1" noResize="1" noEditPoints="1" noAdjustHandles="1" noChangeArrowheads="1" noChangeShapeType="1" noTextEdit="1"/>
              </p:cNvSpPr>
              <p:nvPr/>
            </p:nvSpPr>
            <p:spPr>
              <a:xfrm>
                <a:off x="5242236" y="4892357"/>
                <a:ext cx="462008" cy="461665"/>
              </a:xfrm>
              <a:prstGeom prst="rect">
                <a:avLst/>
              </a:prstGeom>
              <a:blipFill>
                <a:blip r:embed="rId5"/>
                <a:stretch>
                  <a:fillRect l="-3947" r="-1316" b="-2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DD486D2A-250F-4596-A60D-F9A94386F604}"/>
                  </a:ext>
                </a:extLst>
              </p:cNvPr>
              <p:cNvSpPr txBox="1"/>
              <p:nvPr/>
            </p:nvSpPr>
            <p:spPr>
              <a:xfrm>
                <a:off x="4756134" y="1706174"/>
                <a:ext cx="46200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solidFill>
                                <a:schemeClr val="tx1"/>
                              </a:solidFill>
                              <a:highlight>
                                <a:srgbClr val="FFFF00"/>
                              </a:highlight>
                              <a:latin typeface="Cambria Math" panose="02040503050406030204" pitchFamily="18" charset="0"/>
                            </a:rPr>
                          </m:ctrlPr>
                        </m:sSubPr>
                        <m:e>
                          <m:r>
                            <a:rPr lang="en-US" sz="2400" b="1" i="1" smtClean="0">
                              <a:solidFill>
                                <a:schemeClr val="tx1"/>
                              </a:solidFill>
                              <a:highlight>
                                <a:srgbClr val="FFFF00"/>
                              </a:highlight>
                              <a:latin typeface="Cambria Math" panose="02040503050406030204" pitchFamily="18" charset="0"/>
                            </a:rPr>
                            <m:t>𝑰</m:t>
                          </m:r>
                        </m:e>
                        <m:sub>
                          <m:r>
                            <a:rPr lang="en-US" sz="2400" b="1" i="1" smtClean="0">
                              <a:solidFill>
                                <a:schemeClr val="tx1"/>
                              </a:solidFill>
                              <a:highlight>
                                <a:srgbClr val="FFFF00"/>
                              </a:highlight>
                              <a:latin typeface="Cambria Math" panose="02040503050406030204" pitchFamily="18" charset="0"/>
                            </a:rPr>
                            <m:t>𝑫</m:t>
                          </m:r>
                        </m:sub>
                      </m:sSub>
                    </m:oMath>
                  </m:oMathPara>
                </a14:m>
                <a:endParaRPr lang="en-US" sz="2400" b="1" i="1" dirty="0">
                  <a:solidFill>
                    <a:schemeClr val="tx1"/>
                  </a:solidFill>
                  <a:highlight>
                    <a:srgbClr val="FFFF00"/>
                  </a:highlight>
                </a:endParaRPr>
              </a:p>
            </p:txBody>
          </p:sp>
        </mc:Choice>
        <mc:Fallback>
          <p:sp>
            <p:nvSpPr>
              <p:cNvPr id="24" name="TextBox 23">
                <a:extLst>
                  <a:ext uri="{FF2B5EF4-FFF2-40B4-BE49-F238E27FC236}">
                    <a16:creationId xmlns:a16="http://schemas.microsoft.com/office/drawing/2014/main" id="{DD486D2A-250F-4596-A60D-F9A94386F604}"/>
                  </a:ext>
                </a:extLst>
              </p:cNvPr>
              <p:cNvSpPr txBox="1">
                <a:spLocks noRot="1" noChangeAspect="1" noMove="1" noResize="1" noEditPoints="1" noAdjustHandles="1" noChangeArrowheads="1" noChangeShapeType="1" noTextEdit="1"/>
              </p:cNvSpPr>
              <p:nvPr/>
            </p:nvSpPr>
            <p:spPr>
              <a:xfrm>
                <a:off x="4756134" y="1706174"/>
                <a:ext cx="462008" cy="461665"/>
              </a:xfrm>
              <a:prstGeom prst="rect">
                <a:avLst/>
              </a:prstGeom>
              <a:blipFill>
                <a:blip r:embed="rId6"/>
                <a:stretch>
                  <a:fillRect l="-2632" r="-2632" b="-1316"/>
                </a:stretch>
              </a:blipFill>
            </p:spPr>
            <p:txBody>
              <a:bodyPr/>
              <a:lstStyle/>
              <a:p>
                <a:r>
                  <a:rPr lang="en-US">
                    <a:noFill/>
                  </a:rPr>
                  <a:t> </a:t>
                </a:r>
              </a:p>
            </p:txBody>
          </p:sp>
        </mc:Fallback>
      </mc:AlternateContent>
      <p:sp>
        <p:nvSpPr>
          <p:cNvPr id="10" name="Oval 9">
            <a:extLst>
              <a:ext uri="{FF2B5EF4-FFF2-40B4-BE49-F238E27FC236}">
                <a16:creationId xmlns:a16="http://schemas.microsoft.com/office/drawing/2014/main" id="{7FEA8905-E5F0-4E1D-9ABA-5991CFF1B398}"/>
              </a:ext>
            </a:extLst>
          </p:cNvPr>
          <p:cNvSpPr/>
          <p:nvPr/>
        </p:nvSpPr>
        <p:spPr>
          <a:xfrm>
            <a:off x="5213206" y="5267432"/>
            <a:ext cx="103695" cy="10369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B162B09-183E-41C5-92F6-9208E354ED83}"/>
              </a:ext>
            </a:extLst>
          </p:cNvPr>
          <p:cNvSpPr/>
          <p:nvPr/>
        </p:nvSpPr>
        <p:spPr>
          <a:xfrm>
            <a:off x="5202127" y="3017720"/>
            <a:ext cx="103695" cy="10369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DA2C2427-D1BD-44F7-B25D-08B0214AA143}"/>
              </a:ext>
            </a:extLst>
          </p:cNvPr>
          <p:cNvSpPr/>
          <p:nvPr/>
        </p:nvSpPr>
        <p:spPr>
          <a:xfrm>
            <a:off x="4211237" y="3919186"/>
            <a:ext cx="103695" cy="10369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61FAC93-A3B4-46B4-80AE-AC285E6FD993}"/>
              </a:ext>
            </a:extLst>
          </p:cNvPr>
          <p:cNvSpPr txBox="1"/>
          <p:nvPr/>
        </p:nvSpPr>
        <p:spPr>
          <a:xfrm>
            <a:off x="3891638" y="3564880"/>
            <a:ext cx="639198" cy="369332"/>
          </a:xfrm>
          <a:prstGeom prst="rect">
            <a:avLst/>
          </a:prstGeom>
          <a:noFill/>
        </p:spPr>
        <p:txBody>
          <a:bodyPr wrap="square" rtlCol="0">
            <a:spAutoFit/>
          </a:bodyPr>
          <a:lstStyle/>
          <a:p>
            <a:r>
              <a:rPr lang="en-US" i="1" dirty="0"/>
              <a:t>Gate</a:t>
            </a:r>
          </a:p>
        </p:txBody>
      </p:sp>
      <p:sp>
        <p:nvSpPr>
          <p:cNvPr id="29" name="TextBox 28">
            <a:extLst>
              <a:ext uri="{FF2B5EF4-FFF2-40B4-BE49-F238E27FC236}">
                <a16:creationId xmlns:a16="http://schemas.microsoft.com/office/drawing/2014/main" id="{1B37DED3-5BA3-4573-BEB5-0D49C282C572}"/>
              </a:ext>
            </a:extLst>
          </p:cNvPr>
          <p:cNvSpPr txBox="1"/>
          <p:nvPr/>
        </p:nvSpPr>
        <p:spPr>
          <a:xfrm>
            <a:off x="5212595" y="3068733"/>
            <a:ext cx="1009602" cy="369332"/>
          </a:xfrm>
          <a:prstGeom prst="rect">
            <a:avLst/>
          </a:prstGeom>
          <a:noFill/>
        </p:spPr>
        <p:txBody>
          <a:bodyPr wrap="square" rtlCol="0">
            <a:spAutoFit/>
          </a:bodyPr>
          <a:lstStyle/>
          <a:p>
            <a:r>
              <a:rPr lang="en-US" i="1" dirty="0"/>
              <a:t>Drain</a:t>
            </a:r>
          </a:p>
        </p:txBody>
      </p:sp>
      <p:sp>
        <p:nvSpPr>
          <p:cNvPr id="30" name="TextBox 29">
            <a:extLst>
              <a:ext uri="{FF2B5EF4-FFF2-40B4-BE49-F238E27FC236}">
                <a16:creationId xmlns:a16="http://schemas.microsoft.com/office/drawing/2014/main" id="{53C599FC-2AAF-44CF-A8E0-7A09CB93AE2F}"/>
              </a:ext>
            </a:extLst>
          </p:cNvPr>
          <p:cNvSpPr txBox="1"/>
          <p:nvPr/>
        </p:nvSpPr>
        <p:spPr>
          <a:xfrm>
            <a:off x="5212595" y="5267896"/>
            <a:ext cx="1009602" cy="369332"/>
          </a:xfrm>
          <a:prstGeom prst="rect">
            <a:avLst/>
          </a:prstGeom>
          <a:noFill/>
        </p:spPr>
        <p:txBody>
          <a:bodyPr wrap="square" rtlCol="0">
            <a:spAutoFit/>
          </a:bodyPr>
          <a:lstStyle/>
          <a:p>
            <a:r>
              <a:rPr lang="en-US" i="1" dirty="0"/>
              <a:t>Source</a:t>
            </a:r>
          </a:p>
        </p:txBody>
      </p:sp>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E1889E12-2C74-4AE9-A6FE-B5DD648DF670}"/>
                  </a:ext>
                </a:extLst>
              </p:cNvPr>
              <p:cNvSpPr txBox="1"/>
              <p:nvPr/>
            </p:nvSpPr>
            <p:spPr>
              <a:xfrm>
                <a:off x="3615453" y="4107194"/>
                <a:ext cx="699479"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solidFill>
                                <a:schemeClr val="tx1"/>
                              </a:solidFill>
                              <a:highlight>
                                <a:srgbClr val="FFFF00"/>
                              </a:highlight>
                              <a:latin typeface="Cambria Math" panose="02040503050406030204" pitchFamily="18" charset="0"/>
                            </a:rPr>
                          </m:ctrlPr>
                        </m:sSubPr>
                        <m:e>
                          <m:r>
                            <a:rPr lang="en-US" sz="2400" b="1" i="0" smtClean="0">
                              <a:solidFill>
                                <a:schemeClr val="tx1"/>
                              </a:solidFill>
                              <a:highlight>
                                <a:srgbClr val="FFFF00"/>
                              </a:highlight>
                              <a:latin typeface="Cambria Math" panose="02040503050406030204" pitchFamily="18" charset="0"/>
                            </a:rPr>
                            <m:t>𝐕</m:t>
                          </m:r>
                        </m:e>
                        <m:sub>
                          <m:r>
                            <a:rPr lang="en-US" sz="2400" b="1" i="1" smtClean="0">
                              <a:solidFill>
                                <a:schemeClr val="tx1"/>
                              </a:solidFill>
                              <a:highlight>
                                <a:srgbClr val="FFFF00"/>
                              </a:highlight>
                              <a:latin typeface="Cambria Math" panose="02040503050406030204" pitchFamily="18" charset="0"/>
                            </a:rPr>
                            <m:t>𝑮𝑺</m:t>
                          </m:r>
                        </m:sub>
                      </m:sSub>
                    </m:oMath>
                  </m:oMathPara>
                </a14:m>
                <a:endParaRPr lang="en-US" sz="2400" b="1" dirty="0">
                  <a:solidFill>
                    <a:schemeClr val="tx1"/>
                  </a:solidFill>
                  <a:highlight>
                    <a:srgbClr val="FFFF00"/>
                  </a:highlight>
                </a:endParaRPr>
              </a:p>
            </p:txBody>
          </p:sp>
        </mc:Choice>
        <mc:Fallback>
          <p:sp>
            <p:nvSpPr>
              <p:cNvPr id="31" name="TextBox 30">
                <a:extLst>
                  <a:ext uri="{FF2B5EF4-FFF2-40B4-BE49-F238E27FC236}">
                    <a16:creationId xmlns:a16="http://schemas.microsoft.com/office/drawing/2014/main" id="{E1889E12-2C74-4AE9-A6FE-B5DD648DF670}"/>
                  </a:ext>
                </a:extLst>
              </p:cNvPr>
              <p:cNvSpPr txBox="1">
                <a:spLocks noRot="1" noChangeAspect="1" noMove="1" noResize="1" noEditPoints="1" noAdjustHandles="1" noChangeArrowheads="1" noChangeShapeType="1" noTextEdit="1"/>
              </p:cNvSpPr>
              <p:nvPr/>
            </p:nvSpPr>
            <p:spPr>
              <a:xfrm>
                <a:off x="3615453" y="4107194"/>
                <a:ext cx="699479" cy="461665"/>
              </a:xfrm>
              <a:prstGeom prst="rect">
                <a:avLst/>
              </a:prstGeom>
              <a:blipFill>
                <a:blip r:embed="rId7"/>
                <a:stretch>
                  <a:fillRect b="-2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648A9853-EEA0-4B4C-A112-3661DC8D3842}"/>
                  </a:ext>
                </a:extLst>
              </p:cNvPr>
              <p:cNvSpPr txBox="1"/>
              <p:nvPr/>
            </p:nvSpPr>
            <p:spPr>
              <a:xfrm>
                <a:off x="6324615" y="3207232"/>
                <a:ext cx="699479"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solidFill>
                                <a:schemeClr val="tx1"/>
                              </a:solidFill>
                              <a:highlight>
                                <a:srgbClr val="FFFF00"/>
                              </a:highlight>
                              <a:latin typeface="Cambria Math" panose="02040503050406030204" pitchFamily="18" charset="0"/>
                            </a:rPr>
                          </m:ctrlPr>
                        </m:sSubPr>
                        <m:e>
                          <m:r>
                            <a:rPr lang="en-US" sz="2400" b="1" i="0" smtClean="0">
                              <a:solidFill>
                                <a:schemeClr val="tx1"/>
                              </a:solidFill>
                              <a:highlight>
                                <a:srgbClr val="FFFF00"/>
                              </a:highlight>
                              <a:latin typeface="Cambria Math" panose="02040503050406030204" pitchFamily="18" charset="0"/>
                            </a:rPr>
                            <m:t>𝐕</m:t>
                          </m:r>
                        </m:e>
                        <m:sub>
                          <m:r>
                            <a:rPr lang="en-US" sz="2400" b="1" i="1" smtClean="0">
                              <a:solidFill>
                                <a:schemeClr val="tx1"/>
                              </a:solidFill>
                              <a:highlight>
                                <a:srgbClr val="FFFF00"/>
                              </a:highlight>
                              <a:latin typeface="Cambria Math" panose="02040503050406030204" pitchFamily="18" charset="0"/>
                            </a:rPr>
                            <m:t>𝑫𝑺</m:t>
                          </m:r>
                        </m:sub>
                      </m:sSub>
                    </m:oMath>
                  </m:oMathPara>
                </a14:m>
                <a:endParaRPr lang="en-US" sz="2400" b="1" dirty="0">
                  <a:solidFill>
                    <a:schemeClr val="tx1"/>
                  </a:solidFill>
                  <a:highlight>
                    <a:srgbClr val="FFFF00"/>
                  </a:highlight>
                </a:endParaRPr>
              </a:p>
            </p:txBody>
          </p:sp>
        </mc:Choice>
        <mc:Fallback>
          <p:sp>
            <p:nvSpPr>
              <p:cNvPr id="33" name="TextBox 32">
                <a:extLst>
                  <a:ext uri="{FF2B5EF4-FFF2-40B4-BE49-F238E27FC236}">
                    <a16:creationId xmlns:a16="http://schemas.microsoft.com/office/drawing/2014/main" id="{648A9853-EEA0-4B4C-A112-3661DC8D3842}"/>
                  </a:ext>
                </a:extLst>
              </p:cNvPr>
              <p:cNvSpPr txBox="1">
                <a:spLocks noRot="1" noChangeAspect="1" noMove="1" noResize="1" noEditPoints="1" noAdjustHandles="1" noChangeArrowheads="1" noChangeShapeType="1" noTextEdit="1"/>
              </p:cNvSpPr>
              <p:nvPr/>
            </p:nvSpPr>
            <p:spPr>
              <a:xfrm>
                <a:off x="6324615" y="3207232"/>
                <a:ext cx="699479" cy="461665"/>
              </a:xfrm>
              <a:prstGeom prst="rect">
                <a:avLst/>
              </a:prstGeom>
              <a:blipFill>
                <a:blip r:embed="rId8"/>
                <a:stretch>
                  <a:fillRect b="-2632"/>
                </a:stretch>
              </a:blipFill>
            </p:spPr>
            <p:txBody>
              <a:bodyPr/>
              <a:lstStyle/>
              <a:p>
                <a:r>
                  <a:rPr lang="en-US">
                    <a:noFill/>
                  </a:rPr>
                  <a:t> </a:t>
                </a:r>
              </a:p>
            </p:txBody>
          </p:sp>
        </mc:Fallback>
      </mc:AlternateContent>
      <p:sp>
        <p:nvSpPr>
          <p:cNvPr id="5" name="Oval 4">
            <a:extLst>
              <a:ext uri="{FF2B5EF4-FFF2-40B4-BE49-F238E27FC236}">
                <a16:creationId xmlns:a16="http://schemas.microsoft.com/office/drawing/2014/main" id="{F8D79F60-C7EC-4D26-880F-90C826354464}"/>
              </a:ext>
            </a:extLst>
          </p:cNvPr>
          <p:cNvSpPr/>
          <p:nvPr/>
        </p:nvSpPr>
        <p:spPr>
          <a:xfrm>
            <a:off x="2469395" y="4881050"/>
            <a:ext cx="1133856" cy="804672"/>
          </a:xfrm>
          <a:prstGeom prst="ellipse">
            <a:avLst/>
          </a:prstGeom>
          <a:noFill/>
          <a:ln w="762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37" name="Oval 36">
            <a:extLst>
              <a:ext uri="{FF2B5EF4-FFF2-40B4-BE49-F238E27FC236}">
                <a16:creationId xmlns:a16="http://schemas.microsoft.com/office/drawing/2014/main" id="{3D58220D-49BA-48BE-AD07-EA74073847AC}"/>
              </a:ext>
            </a:extLst>
          </p:cNvPr>
          <p:cNvSpPr/>
          <p:nvPr/>
        </p:nvSpPr>
        <p:spPr>
          <a:xfrm>
            <a:off x="7583939" y="1861479"/>
            <a:ext cx="1133856" cy="976421"/>
          </a:xfrm>
          <a:prstGeom prst="ellipse">
            <a:avLst/>
          </a:prstGeom>
          <a:noFill/>
          <a:ln w="762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2364532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iagram, schematic&#10;&#10;Description automatically generated">
            <a:extLst>
              <a:ext uri="{FF2B5EF4-FFF2-40B4-BE49-F238E27FC236}">
                <a16:creationId xmlns:a16="http://schemas.microsoft.com/office/drawing/2014/main" id="{F51ED3E5-64A4-4FDE-8490-3F08EF33CA69}"/>
              </a:ext>
            </a:extLst>
          </p:cNvPr>
          <p:cNvPicPr>
            <a:picLocks noChangeAspect="1"/>
          </p:cNvPicPr>
          <p:nvPr/>
        </p:nvPicPr>
        <p:blipFill rotWithShape="1">
          <a:blip r:embed="rId2">
            <a:extLst>
              <a:ext uri="{28A0092B-C50C-407E-A947-70E740481C1C}">
                <a14:useLocalDpi xmlns:a14="http://schemas.microsoft.com/office/drawing/2010/main" val="0"/>
              </a:ext>
            </a:extLst>
          </a:blip>
          <a:srcRect l="3476" r="4750" b="13222"/>
          <a:stretch/>
        </p:blipFill>
        <p:spPr>
          <a:xfrm>
            <a:off x="1367891" y="1504937"/>
            <a:ext cx="8709362" cy="4645879"/>
          </a:xfrm>
          <a:prstGeom prst="rect">
            <a:avLst/>
          </a:prstGeom>
        </p:spPr>
      </p:pic>
      <p:sp>
        <p:nvSpPr>
          <p:cNvPr id="2" name="Title 1">
            <a:extLst>
              <a:ext uri="{FF2B5EF4-FFF2-40B4-BE49-F238E27FC236}">
                <a16:creationId xmlns:a16="http://schemas.microsoft.com/office/drawing/2014/main" id="{2340FD48-7E46-4B1E-8212-3B8722882D4D}"/>
              </a:ext>
            </a:extLst>
          </p:cNvPr>
          <p:cNvSpPr>
            <a:spLocks noGrp="1"/>
          </p:cNvSpPr>
          <p:nvPr>
            <p:ph type="title"/>
          </p:nvPr>
        </p:nvSpPr>
        <p:spPr>
          <a:xfrm>
            <a:off x="838200" y="417131"/>
            <a:ext cx="10515600" cy="1325563"/>
          </a:xfrm>
        </p:spPr>
        <p:txBody>
          <a:bodyPr/>
          <a:lstStyle/>
          <a:p>
            <a:pPr algn="ctr"/>
            <a:r>
              <a:rPr lang="en-US" b="1" dirty="0"/>
              <a:t>Figure 10.1</a:t>
            </a:r>
          </a:p>
        </p:txBody>
      </p:sp>
      <p:sp>
        <p:nvSpPr>
          <p:cNvPr id="4" name="Slide Number Placeholder 3">
            <a:extLst>
              <a:ext uri="{FF2B5EF4-FFF2-40B4-BE49-F238E27FC236}">
                <a16:creationId xmlns:a16="http://schemas.microsoft.com/office/drawing/2014/main" id="{2A8F66BB-FC78-4BFA-BC01-34B15FC69D5D}"/>
              </a:ext>
            </a:extLst>
          </p:cNvPr>
          <p:cNvSpPr>
            <a:spLocks noGrp="1"/>
          </p:cNvSpPr>
          <p:nvPr>
            <p:ph type="sldNum" sz="quarter" idx="12"/>
          </p:nvPr>
        </p:nvSpPr>
        <p:spPr/>
        <p:txBody>
          <a:bodyPr/>
          <a:lstStyle/>
          <a:p>
            <a:fld id="{6F5A49EC-0C15-4A70-A0FB-660F2EB4A027}" type="slidenum">
              <a:rPr lang="en-US" smtClean="0"/>
              <a:t>9</a:t>
            </a:fld>
            <a:endParaRPr lang="en-US"/>
          </a:p>
        </p:txBody>
      </p:sp>
    </p:spTree>
    <p:extLst>
      <p:ext uri="{BB962C8B-B14F-4D97-AF65-F5344CB8AC3E}">
        <p14:creationId xmlns:p14="http://schemas.microsoft.com/office/powerpoint/2010/main" val="30578142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2157</TotalTime>
  <Words>698</Words>
  <Application>Microsoft Office PowerPoint</Application>
  <PresentationFormat>Widescreen</PresentationFormat>
  <Paragraphs>152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Cambria Math</vt:lpstr>
      <vt:lpstr>Office Theme</vt:lpstr>
      <vt:lpstr>Lab 9 and 10: Operating Characteristics of JFETs</vt:lpstr>
      <vt:lpstr>PowerPoint Presentation</vt:lpstr>
      <vt:lpstr>Recall Transistors Background</vt:lpstr>
      <vt:lpstr>Junction Field-Effect Transistors (JFETs)</vt:lpstr>
      <vt:lpstr>Junction Field-Effect Transistors (JFETs)</vt:lpstr>
      <vt:lpstr>Operating States of JFETs</vt:lpstr>
      <vt:lpstr>Output characteristic V-I curves of a typical JFET</vt:lpstr>
      <vt:lpstr>Figure 9.4</vt:lpstr>
      <vt:lpstr>Figure 10.1</vt:lpstr>
      <vt:lpstr>Gain, Low and High Cutoff Frequencies, and Bandwidth </vt:lpstr>
      <vt:lpstr>Summary</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3: Op-Amp Integrator and Differentiator Circuits</dc:title>
  <dc:creator>Jonathan Waters</dc:creator>
  <cp:lastModifiedBy>Jonathan Waters</cp:lastModifiedBy>
  <cp:revision>310</cp:revision>
  <dcterms:created xsi:type="dcterms:W3CDTF">2021-02-02T15:45:15Z</dcterms:created>
  <dcterms:modified xsi:type="dcterms:W3CDTF">2021-03-31T01:04:55Z</dcterms:modified>
</cp:coreProperties>
</file>