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n Fredrickson" userId="136177388_tp_dropbox" providerId="OAuth2" clId="{A57A4C49-02CD-374A-9CCF-ED6DBAAF6794}"/>
    <pc:docChg chg="custSel modSld">
      <pc:chgData name="Terryn Fredrickson" userId="136177388_tp_dropbox" providerId="OAuth2" clId="{A57A4C49-02CD-374A-9CCF-ED6DBAAF6794}" dt="2019-08-26T14:07:59.325" v="3" actId="20577"/>
      <pc:docMkLst>
        <pc:docMk/>
      </pc:docMkLst>
      <pc:sldChg chg="delSp">
        <pc:chgData name="Terryn Fredrickson" userId="136177388_tp_dropbox" providerId="OAuth2" clId="{A57A4C49-02CD-374A-9CCF-ED6DBAAF6794}" dt="2019-08-26T14:04:45.756" v="0" actId="478"/>
        <pc:sldMkLst>
          <pc:docMk/>
          <pc:sldMk cId="1588858016" sldId="265"/>
        </pc:sldMkLst>
        <pc:picChg chg="del">
          <ac:chgData name="Terryn Fredrickson" userId="136177388_tp_dropbox" providerId="OAuth2" clId="{A57A4C49-02CD-374A-9CCF-ED6DBAAF6794}" dt="2019-08-26T14:04:45.756" v="0" actId="478"/>
          <ac:picMkLst>
            <pc:docMk/>
            <pc:sldMk cId="1588858016" sldId="265"/>
            <ac:picMk id="2049" creationId="{8F5121A5-A950-6047-8971-744824B6CC6B}"/>
          </ac:picMkLst>
        </pc:picChg>
      </pc:sldChg>
      <pc:sldChg chg="modSp">
        <pc:chgData name="Terryn Fredrickson" userId="136177388_tp_dropbox" providerId="OAuth2" clId="{A57A4C49-02CD-374A-9CCF-ED6DBAAF6794}" dt="2019-08-26T14:07:59.325" v="3" actId="20577"/>
        <pc:sldMkLst>
          <pc:docMk/>
          <pc:sldMk cId="3570729600" sldId="266"/>
        </pc:sldMkLst>
        <pc:spChg chg="mod">
          <ac:chgData name="Terryn Fredrickson" userId="136177388_tp_dropbox" providerId="OAuth2" clId="{A57A4C49-02CD-374A-9CCF-ED6DBAAF6794}" dt="2019-08-26T14:07:59.325" v="3" actId="20577"/>
          <ac:spMkLst>
            <pc:docMk/>
            <pc:sldMk cId="3570729600" sldId="266"/>
            <ac:spMk id="2" creationId="{ECBD8DFE-1CE9-B848-BE9F-E5835F0CBDB3}"/>
          </ac:spMkLst>
        </pc:spChg>
      </pc:sldChg>
    </pc:docChg>
  </pc:docChgLst>
  <pc:docChgLst>
    <pc:chgData name="Terryn Fredrickson" userId="136177388_tp_dropbox" providerId="OAuth2" clId="{BFE201C8-A18A-AB45-B167-3700A84BE045}"/>
    <pc:docChg chg="undo custSel delSld modSld">
      <pc:chgData name="Terryn Fredrickson" userId="136177388_tp_dropbox" providerId="OAuth2" clId="{BFE201C8-A18A-AB45-B167-3700A84BE045}" dt="2019-08-26T14:10:41.259" v="58" actId="20577"/>
      <pc:docMkLst>
        <pc:docMk/>
      </pc:docMkLst>
      <pc:sldChg chg="addSp delSp modSp">
        <pc:chgData name="Terryn Fredrickson" userId="136177388_tp_dropbox" providerId="OAuth2" clId="{BFE201C8-A18A-AB45-B167-3700A84BE045}" dt="2019-08-26T14:10:41.259" v="58" actId="20577"/>
        <pc:sldMkLst>
          <pc:docMk/>
          <pc:sldMk cId="205050800" sldId="256"/>
        </pc:sldMkLst>
        <pc:spChg chg="add del mod">
          <ac:chgData name="Terryn Fredrickson" userId="136177388_tp_dropbox" providerId="OAuth2" clId="{BFE201C8-A18A-AB45-B167-3700A84BE045}" dt="2019-08-26T14:10:41.259" v="58" actId="20577"/>
          <ac:spMkLst>
            <pc:docMk/>
            <pc:sldMk cId="205050800" sldId="256"/>
            <ac:spMk id="3" creationId="{1D0C7BDF-5045-414B-919A-5983FB231D5C}"/>
          </ac:spMkLst>
        </pc:spChg>
        <pc:spChg chg="add del mod">
          <ac:chgData name="Terryn Fredrickson" userId="136177388_tp_dropbox" providerId="OAuth2" clId="{BFE201C8-A18A-AB45-B167-3700A84BE045}" dt="2019-08-26T14:10:19.360" v="11" actId="478"/>
          <ac:spMkLst>
            <pc:docMk/>
            <pc:sldMk cId="205050800" sldId="256"/>
            <ac:spMk id="6" creationId="{5EE51226-C66B-EA43-8A55-014BDBBF7AA2}"/>
          </ac:spMkLst>
        </pc:spChg>
      </pc:sldChg>
      <pc:sldChg chg="del">
        <pc:chgData name="Terryn Fredrickson" userId="136177388_tp_dropbox" providerId="OAuth2" clId="{BFE201C8-A18A-AB45-B167-3700A84BE045}" dt="2019-08-26T14:10:05.508" v="0" actId="2696"/>
        <pc:sldMkLst>
          <pc:docMk/>
          <pc:sldMk cId="1213698796" sldId="257"/>
        </pc:sldMkLst>
      </pc:sldChg>
      <pc:sldChg chg="del">
        <pc:chgData name="Terryn Fredrickson" userId="136177388_tp_dropbox" providerId="OAuth2" clId="{BFE201C8-A18A-AB45-B167-3700A84BE045}" dt="2019-08-26T14:10:06.784" v="1" actId="2696"/>
        <pc:sldMkLst>
          <pc:docMk/>
          <pc:sldMk cId="3049686518" sldId="258"/>
        </pc:sldMkLst>
      </pc:sldChg>
      <pc:sldChg chg="del">
        <pc:chgData name="Terryn Fredrickson" userId="136177388_tp_dropbox" providerId="OAuth2" clId="{BFE201C8-A18A-AB45-B167-3700A84BE045}" dt="2019-08-26T14:10:07.414" v="2" actId="2696"/>
        <pc:sldMkLst>
          <pc:docMk/>
          <pc:sldMk cId="4171421492" sldId="259"/>
        </pc:sldMkLst>
      </pc:sldChg>
      <pc:sldChg chg="del">
        <pc:chgData name="Terryn Fredrickson" userId="136177388_tp_dropbox" providerId="OAuth2" clId="{BFE201C8-A18A-AB45-B167-3700A84BE045}" dt="2019-08-26T14:10:07.776" v="3" actId="2696"/>
        <pc:sldMkLst>
          <pc:docMk/>
          <pc:sldMk cId="2481888497" sldId="260"/>
        </pc:sldMkLst>
      </pc:sldChg>
      <pc:sldChg chg="del">
        <pc:chgData name="Terryn Fredrickson" userId="136177388_tp_dropbox" providerId="OAuth2" clId="{BFE201C8-A18A-AB45-B167-3700A84BE045}" dt="2019-08-26T14:10:08.174" v="4" actId="2696"/>
        <pc:sldMkLst>
          <pc:docMk/>
          <pc:sldMk cId="714222314" sldId="261"/>
        </pc:sldMkLst>
      </pc:sldChg>
      <pc:sldChg chg="del">
        <pc:chgData name="Terryn Fredrickson" userId="136177388_tp_dropbox" providerId="OAuth2" clId="{BFE201C8-A18A-AB45-B167-3700A84BE045}" dt="2019-08-26T14:10:09.027" v="6" actId="2696"/>
        <pc:sldMkLst>
          <pc:docMk/>
          <pc:sldMk cId="3813441939" sldId="262"/>
        </pc:sldMkLst>
      </pc:sldChg>
      <pc:sldChg chg="del">
        <pc:chgData name="Terryn Fredrickson" userId="136177388_tp_dropbox" providerId="OAuth2" clId="{BFE201C8-A18A-AB45-B167-3700A84BE045}" dt="2019-08-26T14:10:08.591" v="5" actId="2696"/>
        <pc:sldMkLst>
          <pc:docMk/>
          <pc:sldMk cId="266760918" sldId="263"/>
        </pc:sldMkLst>
      </pc:sldChg>
      <pc:sldChg chg="del">
        <pc:chgData name="Terryn Fredrickson" userId="136177388_tp_dropbox" providerId="OAuth2" clId="{BFE201C8-A18A-AB45-B167-3700A84BE045}" dt="2019-08-26T14:10:09.583" v="7" actId="2696"/>
        <pc:sldMkLst>
          <pc:docMk/>
          <pc:sldMk cId="1971697196" sldId="264"/>
        </pc:sldMkLst>
      </pc:sldChg>
      <pc:sldChg chg="del">
        <pc:chgData name="Terryn Fredrickson" userId="136177388_tp_dropbox" providerId="OAuth2" clId="{BFE201C8-A18A-AB45-B167-3700A84BE045}" dt="2019-08-26T14:10:09.994" v="8" actId="2696"/>
        <pc:sldMkLst>
          <pc:docMk/>
          <pc:sldMk cId="1588858016" sldId="265"/>
        </pc:sldMkLst>
      </pc:sldChg>
      <pc:sldChg chg="del">
        <pc:chgData name="Terryn Fredrickson" userId="136177388_tp_dropbox" providerId="OAuth2" clId="{BFE201C8-A18A-AB45-B167-3700A84BE045}" dt="2019-08-26T14:10:11.014" v="9" actId="2696"/>
        <pc:sldMkLst>
          <pc:docMk/>
          <pc:sldMk cId="357072960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D1210-9117-0944-AE68-5F1B784A9D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9608-CBD1-FD47-A5C3-A09038F4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EB20-EBDB-4A3B-A5AE-77B70923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D01-50ED-0442-A1DC-CC0C2A7D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99" y="1433525"/>
            <a:ext cx="3339351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Fundamentals of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7BDF-5045-414B-919A-5983FB23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Sorting Part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24C6-A049-3E45-9267-B6F9608F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O(n^2)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F47B-0E9C-5844-AF96-CA74EB03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sorts that we will consider first, and these are the O(N^2) sorts.</a:t>
            </a:r>
          </a:p>
          <a:p>
            <a:endParaRPr lang="en-US" dirty="0"/>
          </a:p>
          <a:p>
            <a:r>
              <a:rPr lang="en-US" dirty="0"/>
              <a:t>Here we will just be discussing the algorithms.  Implementation of most of these can be found online.  Try your hand at these.  </a:t>
            </a:r>
          </a:p>
          <a:p>
            <a:r>
              <a:rPr lang="en-US" dirty="0"/>
              <a:t>The most important thing to learn is how to identify what each is doing in case you need to identify the sort later.</a:t>
            </a:r>
          </a:p>
        </p:txBody>
      </p:sp>
    </p:spTree>
    <p:extLst>
      <p:ext uri="{BB962C8B-B14F-4D97-AF65-F5344CB8AC3E}">
        <p14:creationId xmlns:p14="http://schemas.microsoft.com/office/powerpoint/2010/main" val="246041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D1B4-6103-684F-91DE-045487A3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69B2-6397-D445-87D6-A42E3F91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were handed a list of names, the first way you would try to sort them is as follows:</a:t>
            </a:r>
          </a:p>
          <a:p>
            <a:r>
              <a:rPr lang="en-US" dirty="0"/>
              <a:t>1) Find the first item in the list, and put that into a new sorted list</a:t>
            </a:r>
          </a:p>
          <a:p>
            <a:r>
              <a:rPr lang="en-US" dirty="0"/>
              <a:t>2) Find the next lowest item and it put it after the first</a:t>
            </a:r>
          </a:p>
          <a:p>
            <a:r>
              <a:rPr lang="en-US" dirty="0"/>
              <a:t>3) Repeat this until you have a fully sorted list.</a:t>
            </a:r>
          </a:p>
          <a:p>
            <a:r>
              <a:rPr lang="en-US" dirty="0"/>
              <a:t>This is exactly how selection sort works, you select the first items 0 -&gt; N and then put them into the list.</a:t>
            </a:r>
          </a:p>
          <a:p>
            <a:r>
              <a:rPr lang="en-US" dirty="0"/>
              <a:t>This is an O(N^N) due to searching through the whole list for each item, and you must do this N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41861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59E-9B48-C143-8CD7-DEDE9627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35A8-CCF6-BD4D-88FC-4CF4D89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 is the same thing, except for this sort you will move your current item up the list one item at a time.</a:t>
            </a:r>
          </a:p>
          <a:p>
            <a:r>
              <a:rPr lang="en-US" dirty="0"/>
              <a:t>1) locate the lowest item</a:t>
            </a:r>
          </a:p>
          <a:p>
            <a:r>
              <a:rPr lang="en-US" dirty="0"/>
              <a:t>2) Swap this item up one node at a time until you get it to its appropriate location.</a:t>
            </a:r>
          </a:p>
          <a:p>
            <a:r>
              <a:rPr lang="en-US" dirty="0"/>
              <a:t>3) repeat through the list.</a:t>
            </a:r>
          </a:p>
          <a:p>
            <a:r>
              <a:rPr lang="en-US" dirty="0"/>
              <a:t>Much like selection sort, this maintains O(N^2) due to going through the whole list one at a time and swap it up the list.</a:t>
            </a:r>
          </a:p>
        </p:txBody>
      </p:sp>
    </p:spTree>
    <p:extLst>
      <p:ext uri="{BB962C8B-B14F-4D97-AF65-F5344CB8AC3E}">
        <p14:creationId xmlns:p14="http://schemas.microsoft.com/office/powerpoint/2010/main" val="25647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1A68-F6FE-D744-92E4-37F52D78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B462-6E4B-514B-9730-0DAE3D96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is like an inverted selection sort.</a:t>
            </a:r>
          </a:p>
          <a:p>
            <a:r>
              <a:rPr lang="en-US" dirty="0"/>
              <a:t>For each item, you insert it to the correct location within the sorted portion of the array.</a:t>
            </a:r>
          </a:p>
          <a:p>
            <a:r>
              <a:rPr lang="en-US" dirty="0"/>
              <a:t>1) Select the 0</a:t>
            </a:r>
            <a:r>
              <a:rPr lang="en-US" baseline="30000" dirty="0"/>
              <a:t>th</a:t>
            </a:r>
            <a:r>
              <a:rPr lang="en-US" dirty="0"/>
              <a:t> unsorted item.</a:t>
            </a:r>
          </a:p>
          <a:p>
            <a:r>
              <a:rPr lang="en-US" dirty="0"/>
              <a:t>2) search through the “Sorted” portion of the list for where this should go.</a:t>
            </a:r>
          </a:p>
          <a:p>
            <a:r>
              <a:rPr lang="en-US" dirty="0"/>
              <a:t>3) Rotate the sorted list down and insert this new item to the correct location.</a:t>
            </a:r>
          </a:p>
        </p:txBody>
      </p:sp>
    </p:spTree>
    <p:extLst>
      <p:ext uri="{BB962C8B-B14F-4D97-AF65-F5344CB8AC3E}">
        <p14:creationId xmlns:p14="http://schemas.microsoft.com/office/powerpoint/2010/main" val="220632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EC6A-3BC1-CA41-B48E-3D7209F6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benefits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5F04-CFDB-724A-A58F-4C8D12F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there is an N^2 complexity holding them back, a major benefit for these is that they are not creating multiple ”auxiliary arrays”.  </a:t>
            </a:r>
          </a:p>
          <a:p>
            <a:r>
              <a:rPr lang="en-US" dirty="0"/>
              <a:t>This is important specifically on lower memory systems that are going to be dealing with the 300-item array rather than the 5 million item array.</a:t>
            </a:r>
          </a:p>
          <a:p>
            <a:r>
              <a:rPr lang="en-US" dirty="0"/>
              <a:t>These are also relatively easy to implement and understand.  While a good programmer should be able to implement other arrays, these will be less error.</a:t>
            </a:r>
          </a:p>
        </p:txBody>
      </p:sp>
    </p:spTree>
    <p:extLst>
      <p:ext uri="{BB962C8B-B14F-4D97-AF65-F5344CB8AC3E}">
        <p14:creationId xmlns:p14="http://schemas.microsoft.com/office/powerpoint/2010/main" val="3935927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461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Fundamentals of Software Engineering</vt:lpstr>
      <vt:lpstr>O(n^2) sorts</vt:lpstr>
      <vt:lpstr>Selection Sort</vt:lpstr>
      <vt:lpstr>Bubble Sort.</vt:lpstr>
      <vt:lpstr>Insertion Sort</vt:lpstr>
      <vt:lpstr>Major benefits of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quiz titled: </dc:title>
  <dc:creator>Terryn Fredrickson</dc:creator>
  <cp:lastModifiedBy>Terryn Fredrickson</cp:lastModifiedBy>
  <cp:revision>22</cp:revision>
  <dcterms:created xsi:type="dcterms:W3CDTF">2019-08-23T02:16:45Z</dcterms:created>
  <dcterms:modified xsi:type="dcterms:W3CDTF">2020-04-11T18:32:03Z</dcterms:modified>
</cp:coreProperties>
</file>