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69" r:id="rId14"/>
    <p:sldId id="268" r:id="rId15"/>
    <p:sldId id="270" r:id="rId16"/>
    <p:sldId id="271" r:id="rId17"/>
    <p:sldId id="272" r:id="rId18"/>
    <p:sldId id="274" r:id="rId19"/>
    <p:sldId id="275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ryn Fredrickson" userId="136177388_tp_dropbox" providerId="OAuth2" clId="{A57A4C49-02CD-374A-9CCF-ED6DBAAF6794}"/>
    <pc:docChg chg="custSel modSld">
      <pc:chgData name="Terryn Fredrickson" userId="136177388_tp_dropbox" providerId="OAuth2" clId="{A57A4C49-02CD-374A-9CCF-ED6DBAAF6794}" dt="2019-08-26T14:07:59.325" v="3" actId="20577"/>
      <pc:docMkLst>
        <pc:docMk/>
      </pc:docMkLst>
      <pc:sldChg chg="delSp">
        <pc:chgData name="Terryn Fredrickson" userId="136177388_tp_dropbox" providerId="OAuth2" clId="{A57A4C49-02CD-374A-9CCF-ED6DBAAF6794}" dt="2019-08-26T14:04:45.756" v="0" actId="478"/>
        <pc:sldMkLst>
          <pc:docMk/>
          <pc:sldMk cId="1588858016" sldId="265"/>
        </pc:sldMkLst>
        <pc:picChg chg="del">
          <ac:chgData name="Terryn Fredrickson" userId="136177388_tp_dropbox" providerId="OAuth2" clId="{A57A4C49-02CD-374A-9CCF-ED6DBAAF6794}" dt="2019-08-26T14:04:45.756" v="0" actId="478"/>
          <ac:picMkLst>
            <pc:docMk/>
            <pc:sldMk cId="1588858016" sldId="265"/>
            <ac:picMk id="2049" creationId="{8F5121A5-A950-6047-8971-744824B6CC6B}"/>
          </ac:picMkLst>
        </pc:picChg>
      </pc:sldChg>
      <pc:sldChg chg="modSp">
        <pc:chgData name="Terryn Fredrickson" userId="136177388_tp_dropbox" providerId="OAuth2" clId="{A57A4C49-02CD-374A-9CCF-ED6DBAAF6794}" dt="2019-08-26T14:07:59.325" v="3" actId="20577"/>
        <pc:sldMkLst>
          <pc:docMk/>
          <pc:sldMk cId="3570729600" sldId="266"/>
        </pc:sldMkLst>
        <pc:spChg chg="mod">
          <ac:chgData name="Terryn Fredrickson" userId="136177388_tp_dropbox" providerId="OAuth2" clId="{A57A4C49-02CD-374A-9CCF-ED6DBAAF6794}" dt="2019-08-26T14:07:59.325" v="3" actId="20577"/>
          <ac:spMkLst>
            <pc:docMk/>
            <pc:sldMk cId="3570729600" sldId="266"/>
            <ac:spMk id="2" creationId="{ECBD8DFE-1CE9-B848-BE9F-E5835F0CBDB3}"/>
          </ac:spMkLst>
        </pc:spChg>
      </pc:sldChg>
    </pc:docChg>
  </pc:docChgLst>
  <pc:docChgLst>
    <pc:chgData name="Terryn Fredrickson" userId="136177388_tp_dropbox" providerId="OAuth2" clId="{BFE201C8-A18A-AB45-B167-3700A84BE045}"/>
    <pc:docChg chg="undo custSel delSld modSld">
      <pc:chgData name="Terryn Fredrickson" userId="136177388_tp_dropbox" providerId="OAuth2" clId="{BFE201C8-A18A-AB45-B167-3700A84BE045}" dt="2019-08-26T14:10:41.259" v="58" actId="20577"/>
      <pc:docMkLst>
        <pc:docMk/>
      </pc:docMkLst>
      <pc:sldChg chg="addSp delSp modSp">
        <pc:chgData name="Terryn Fredrickson" userId="136177388_tp_dropbox" providerId="OAuth2" clId="{BFE201C8-A18A-AB45-B167-3700A84BE045}" dt="2019-08-26T14:10:41.259" v="58" actId="20577"/>
        <pc:sldMkLst>
          <pc:docMk/>
          <pc:sldMk cId="205050800" sldId="256"/>
        </pc:sldMkLst>
        <pc:spChg chg="add del mod">
          <ac:chgData name="Terryn Fredrickson" userId="136177388_tp_dropbox" providerId="OAuth2" clId="{BFE201C8-A18A-AB45-B167-3700A84BE045}" dt="2019-08-26T14:10:41.259" v="58" actId="20577"/>
          <ac:spMkLst>
            <pc:docMk/>
            <pc:sldMk cId="205050800" sldId="256"/>
            <ac:spMk id="3" creationId="{1D0C7BDF-5045-414B-919A-5983FB231D5C}"/>
          </ac:spMkLst>
        </pc:spChg>
        <pc:spChg chg="add del mod">
          <ac:chgData name="Terryn Fredrickson" userId="136177388_tp_dropbox" providerId="OAuth2" clId="{BFE201C8-A18A-AB45-B167-3700A84BE045}" dt="2019-08-26T14:10:19.360" v="11" actId="478"/>
          <ac:spMkLst>
            <pc:docMk/>
            <pc:sldMk cId="205050800" sldId="256"/>
            <ac:spMk id="6" creationId="{5EE51226-C66B-EA43-8A55-014BDBBF7AA2}"/>
          </ac:spMkLst>
        </pc:spChg>
      </pc:sldChg>
      <pc:sldChg chg="del">
        <pc:chgData name="Terryn Fredrickson" userId="136177388_tp_dropbox" providerId="OAuth2" clId="{BFE201C8-A18A-AB45-B167-3700A84BE045}" dt="2019-08-26T14:10:05.508" v="0" actId="2696"/>
        <pc:sldMkLst>
          <pc:docMk/>
          <pc:sldMk cId="1213698796" sldId="257"/>
        </pc:sldMkLst>
      </pc:sldChg>
      <pc:sldChg chg="del">
        <pc:chgData name="Terryn Fredrickson" userId="136177388_tp_dropbox" providerId="OAuth2" clId="{BFE201C8-A18A-AB45-B167-3700A84BE045}" dt="2019-08-26T14:10:06.784" v="1" actId="2696"/>
        <pc:sldMkLst>
          <pc:docMk/>
          <pc:sldMk cId="3049686518" sldId="258"/>
        </pc:sldMkLst>
      </pc:sldChg>
      <pc:sldChg chg="del">
        <pc:chgData name="Terryn Fredrickson" userId="136177388_tp_dropbox" providerId="OAuth2" clId="{BFE201C8-A18A-AB45-B167-3700A84BE045}" dt="2019-08-26T14:10:07.414" v="2" actId="2696"/>
        <pc:sldMkLst>
          <pc:docMk/>
          <pc:sldMk cId="4171421492" sldId="259"/>
        </pc:sldMkLst>
      </pc:sldChg>
      <pc:sldChg chg="del">
        <pc:chgData name="Terryn Fredrickson" userId="136177388_tp_dropbox" providerId="OAuth2" clId="{BFE201C8-A18A-AB45-B167-3700A84BE045}" dt="2019-08-26T14:10:07.776" v="3" actId="2696"/>
        <pc:sldMkLst>
          <pc:docMk/>
          <pc:sldMk cId="2481888497" sldId="260"/>
        </pc:sldMkLst>
      </pc:sldChg>
      <pc:sldChg chg="del">
        <pc:chgData name="Terryn Fredrickson" userId="136177388_tp_dropbox" providerId="OAuth2" clId="{BFE201C8-A18A-AB45-B167-3700A84BE045}" dt="2019-08-26T14:10:08.174" v="4" actId="2696"/>
        <pc:sldMkLst>
          <pc:docMk/>
          <pc:sldMk cId="714222314" sldId="261"/>
        </pc:sldMkLst>
      </pc:sldChg>
      <pc:sldChg chg="del">
        <pc:chgData name="Terryn Fredrickson" userId="136177388_tp_dropbox" providerId="OAuth2" clId="{BFE201C8-A18A-AB45-B167-3700A84BE045}" dt="2019-08-26T14:10:09.027" v="6" actId="2696"/>
        <pc:sldMkLst>
          <pc:docMk/>
          <pc:sldMk cId="3813441939" sldId="262"/>
        </pc:sldMkLst>
      </pc:sldChg>
      <pc:sldChg chg="del">
        <pc:chgData name="Terryn Fredrickson" userId="136177388_tp_dropbox" providerId="OAuth2" clId="{BFE201C8-A18A-AB45-B167-3700A84BE045}" dt="2019-08-26T14:10:08.591" v="5" actId="2696"/>
        <pc:sldMkLst>
          <pc:docMk/>
          <pc:sldMk cId="266760918" sldId="263"/>
        </pc:sldMkLst>
      </pc:sldChg>
      <pc:sldChg chg="del">
        <pc:chgData name="Terryn Fredrickson" userId="136177388_tp_dropbox" providerId="OAuth2" clId="{BFE201C8-A18A-AB45-B167-3700A84BE045}" dt="2019-08-26T14:10:09.583" v="7" actId="2696"/>
        <pc:sldMkLst>
          <pc:docMk/>
          <pc:sldMk cId="1971697196" sldId="264"/>
        </pc:sldMkLst>
      </pc:sldChg>
      <pc:sldChg chg="del">
        <pc:chgData name="Terryn Fredrickson" userId="136177388_tp_dropbox" providerId="OAuth2" clId="{BFE201C8-A18A-AB45-B167-3700A84BE045}" dt="2019-08-26T14:10:09.994" v="8" actId="2696"/>
        <pc:sldMkLst>
          <pc:docMk/>
          <pc:sldMk cId="1588858016" sldId="265"/>
        </pc:sldMkLst>
      </pc:sldChg>
      <pc:sldChg chg="del">
        <pc:chgData name="Terryn Fredrickson" userId="136177388_tp_dropbox" providerId="OAuth2" clId="{BFE201C8-A18A-AB45-B167-3700A84BE045}" dt="2019-08-26T14:10:11.014" v="9" actId="2696"/>
        <pc:sldMkLst>
          <pc:docMk/>
          <pc:sldMk cId="357072960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D1210-9117-0944-AE68-5F1B784A9D4D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F9608-CBD1-FD47-A5C3-A09038F4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8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5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0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3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5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3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9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9EB20-EBDB-4A3B-A5AE-77B70923A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D01-50ED-0442-A1DC-CC0C2A7D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899" y="1433525"/>
            <a:ext cx="3339351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Fundamentals of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C7BDF-5045-414B-919A-5983FB23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RB Tree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5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5944-4D04-BE4D-9D86-54FF02BF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/ Invalid RB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C767E-8B77-AC48-B453-CE5997731C3E}"/>
              </a:ext>
            </a:extLst>
          </p:cNvPr>
          <p:cNvSpPr txBox="1"/>
          <p:nvPr/>
        </p:nvSpPr>
        <p:spPr>
          <a:xfrm>
            <a:off x="4965930" y="5453046"/>
            <a:ext cx="4838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Invalid: Rule 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003568-D516-954E-A721-71670522AC76}"/>
              </a:ext>
            </a:extLst>
          </p:cNvPr>
          <p:cNvSpPr/>
          <p:nvPr/>
        </p:nvSpPr>
        <p:spPr>
          <a:xfrm>
            <a:off x="5389746" y="3218791"/>
            <a:ext cx="677917" cy="672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2B6457-2616-514C-B66C-BF2A82862EBD}"/>
              </a:ext>
            </a:extLst>
          </p:cNvPr>
          <p:cNvSpPr/>
          <p:nvPr/>
        </p:nvSpPr>
        <p:spPr>
          <a:xfrm>
            <a:off x="4372872" y="4256369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839245-7F6B-4648-9D22-D02781C038DF}"/>
              </a:ext>
            </a:extLst>
          </p:cNvPr>
          <p:cNvSpPr/>
          <p:nvPr/>
        </p:nvSpPr>
        <p:spPr>
          <a:xfrm>
            <a:off x="6707300" y="2013853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C14BB7-B625-D94B-A104-B1D419D71705}"/>
              </a:ext>
            </a:extLst>
          </p:cNvPr>
          <p:cNvCxnSpPr>
            <a:cxnSpLocks/>
            <a:stCxn id="18" idx="7"/>
            <a:endCxn id="22" idx="3"/>
          </p:cNvCxnSpPr>
          <p:nvPr/>
        </p:nvCxnSpPr>
        <p:spPr>
          <a:xfrm flipV="1">
            <a:off x="5968384" y="2588005"/>
            <a:ext cx="838195" cy="72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464005-F278-DF4F-BF58-4571C2872E66}"/>
              </a:ext>
            </a:extLst>
          </p:cNvPr>
          <p:cNvCxnSpPr>
            <a:stCxn id="18" idx="3"/>
            <a:endCxn id="20" idx="7"/>
          </p:cNvCxnSpPr>
          <p:nvPr/>
        </p:nvCxnSpPr>
        <p:spPr>
          <a:xfrm flipH="1">
            <a:off x="4951510" y="3792943"/>
            <a:ext cx="537515" cy="5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907925-327E-7041-8B4F-B977F9A909BF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 flipH="1">
            <a:off x="3914074" y="4830521"/>
            <a:ext cx="55807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9A9F9B-CBAB-4142-AAAE-3016665C640B}"/>
              </a:ext>
            </a:extLst>
          </p:cNvPr>
          <p:cNvCxnSpPr>
            <a:cxnSpLocks/>
            <a:stCxn id="20" idx="5"/>
            <a:endCxn id="34" idx="0"/>
          </p:cNvCxnSpPr>
          <p:nvPr/>
        </p:nvCxnSpPr>
        <p:spPr>
          <a:xfrm>
            <a:off x="4951510" y="4830521"/>
            <a:ext cx="43823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C02081-1E1A-6947-BF26-959EA34CF8A5}"/>
              </a:ext>
            </a:extLst>
          </p:cNvPr>
          <p:cNvCxnSpPr>
            <a:cxnSpLocks/>
            <a:stCxn id="22" idx="5"/>
            <a:endCxn id="40" idx="0"/>
          </p:cNvCxnSpPr>
          <p:nvPr/>
        </p:nvCxnSpPr>
        <p:spPr>
          <a:xfrm>
            <a:off x="7285938" y="2588005"/>
            <a:ext cx="528390" cy="73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F0D42CC-A17F-1B46-8E2A-21CB2F75FE4C}"/>
              </a:ext>
            </a:extLst>
          </p:cNvPr>
          <p:cNvSpPr/>
          <p:nvPr/>
        </p:nvSpPr>
        <p:spPr>
          <a:xfrm>
            <a:off x="3575115" y="568223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994A5-5316-0549-A565-124C404CB13C}"/>
              </a:ext>
            </a:extLst>
          </p:cNvPr>
          <p:cNvSpPr/>
          <p:nvPr/>
        </p:nvSpPr>
        <p:spPr>
          <a:xfrm>
            <a:off x="5050788" y="568223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3C8F69-5B2E-3342-943B-C2A134111098}"/>
              </a:ext>
            </a:extLst>
          </p:cNvPr>
          <p:cNvSpPr/>
          <p:nvPr/>
        </p:nvSpPr>
        <p:spPr>
          <a:xfrm>
            <a:off x="7475369" y="3325559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3701CA-66EC-AE43-9F9D-48B953058C53}"/>
              </a:ext>
            </a:extLst>
          </p:cNvPr>
          <p:cNvSpPr/>
          <p:nvPr/>
        </p:nvSpPr>
        <p:spPr>
          <a:xfrm>
            <a:off x="6142500" y="435487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342730-5E9F-ED4C-B8D9-0816E6258D22}"/>
              </a:ext>
            </a:extLst>
          </p:cNvPr>
          <p:cNvCxnSpPr>
            <a:stCxn id="41" idx="0"/>
            <a:endCxn id="18" idx="5"/>
          </p:cNvCxnSpPr>
          <p:nvPr/>
        </p:nvCxnSpPr>
        <p:spPr>
          <a:xfrm flipH="1" flipV="1">
            <a:off x="5968384" y="3792943"/>
            <a:ext cx="513075" cy="5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35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5944-4D04-BE4D-9D86-54FF02BF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/ Invalid RB Trees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87B183-5E96-0047-8B83-9CA0D8AF8499}"/>
              </a:ext>
            </a:extLst>
          </p:cNvPr>
          <p:cNvSpPr/>
          <p:nvPr/>
        </p:nvSpPr>
        <p:spPr>
          <a:xfrm>
            <a:off x="5389746" y="3218791"/>
            <a:ext cx="677917" cy="672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1FD37-76D2-3A42-BD57-CB5E5B749D67}"/>
              </a:ext>
            </a:extLst>
          </p:cNvPr>
          <p:cNvSpPr/>
          <p:nvPr/>
        </p:nvSpPr>
        <p:spPr>
          <a:xfrm>
            <a:off x="4372872" y="4256369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F48E5E-58E1-9F4A-8F51-8CCB1ED9C7B7}"/>
              </a:ext>
            </a:extLst>
          </p:cNvPr>
          <p:cNvSpPr/>
          <p:nvPr/>
        </p:nvSpPr>
        <p:spPr>
          <a:xfrm>
            <a:off x="6707300" y="2013853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FA8FE5-E3F6-1240-A1F2-3150E64407CD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5968384" y="2588005"/>
            <a:ext cx="838195" cy="72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04321-0311-6A47-834F-3BE0B9912B6F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4951510" y="3792943"/>
            <a:ext cx="537515" cy="5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379AAE-F49D-1948-9E47-08DED56A2E28}"/>
              </a:ext>
            </a:extLst>
          </p:cNvPr>
          <p:cNvCxnSpPr>
            <a:cxnSpLocks/>
            <a:stCxn id="11" idx="3"/>
            <a:endCxn id="29" idx="0"/>
          </p:cNvCxnSpPr>
          <p:nvPr/>
        </p:nvCxnSpPr>
        <p:spPr>
          <a:xfrm flipH="1">
            <a:off x="3914074" y="4830521"/>
            <a:ext cx="55807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806AC-24D3-B54C-8545-D82A81F9DAAD}"/>
              </a:ext>
            </a:extLst>
          </p:cNvPr>
          <p:cNvCxnSpPr>
            <a:cxnSpLocks/>
            <a:stCxn id="11" idx="5"/>
            <a:endCxn id="31" idx="0"/>
          </p:cNvCxnSpPr>
          <p:nvPr/>
        </p:nvCxnSpPr>
        <p:spPr>
          <a:xfrm>
            <a:off x="4951510" y="4830521"/>
            <a:ext cx="43823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495896-9FB3-AE41-9E3A-5F5500D3F0AC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7285938" y="2588005"/>
            <a:ext cx="528390" cy="73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DD28A51-AD30-604B-BDBD-4D7014448EB2}"/>
              </a:ext>
            </a:extLst>
          </p:cNvPr>
          <p:cNvSpPr/>
          <p:nvPr/>
        </p:nvSpPr>
        <p:spPr>
          <a:xfrm>
            <a:off x="3575115" y="568223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2AC75-3DFD-844A-BDCF-B561648621CE}"/>
              </a:ext>
            </a:extLst>
          </p:cNvPr>
          <p:cNvSpPr/>
          <p:nvPr/>
        </p:nvSpPr>
        <p:spPr>
          <a:xfrm>
            <a:off x="5050788" y="568223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3A69BE-ECBD-524A-AD7F-7D02DC65BA84}"/>
              </a:ext>
            </a:extLst>
          </p:cNvPr>
          <p:cNvSpPr/>
          <p:nvPr/>
        </p:nvSpPr>
        <p:spPr>
          <a:xfrm>
            <a:off x="7475369" y="3325559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7EF5BB-19EA-D74F-BDB7-40AC78484CF6}"/>
              </a:ext>
            </a:extLst>
          </p:cNvPr>
          <p:cNvSpPr/>
          <p:nvPr/>
        </p:nvSpPr>
        <p:spPr>
          <a:xfrm>
            <a:off x="6142500" y="435487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D0587A-D145-8E45-B70A-FA85B2541B45}"/>
              </a:ext>
            </a:extLst>
          </p:cNvPr>
          <p:cNvCxnSpPr>
            <a:stCxn id="27" idx="0"/>
            <a:endCxn id="4" idx="5"/>
          </p:cNvCxnSpPr>
          <p:nvPr/>
        </p:nvCxnSpPr>
        <p:spPr>
          <a:xfrm flipH="1" flipV="1">
            <a:off x="5968384" y="3792943"/>
            <a:ext cx="513075" cy="5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3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5944-4D04-BE4D-9D86-54FF02BF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/ Invalid RB Trees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87B183-5E96-0047-8B83-9CA0D8AF8499}"/>
              </a:ext>
            </a:extLst>
          </p:cNvPr>
          <p:cNvSpPr/>
          <p:nvPr/>
        </p:nvSpPr>
        <p:spPr>
          <a:xfrm>
            <a:off x="5389746" y="3218791"/>
            <a:ext cx="677917" cy="672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1FD37-76D2-3A42-BD57-CB5E5B749D67}"/>
              </a:ext>
            </a:extLst>
          </p:cNvPr>
          <p:cNvSpPr/>
          <p:nvPr/>
        </p:nvSpPr>
        <p:spPr>
          <a:xfrm>
            <a:off x="4372872" y="4256369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F48E5E-58E1-9F4A-8F51-8CCB1ED9C7B7}"/>
              </a:ext>
            </a:extLst>
          </p:cNvPr>
          <p:cNvSpPr/>
          <p:nvPr/>
        </p:nvSpPr>
        <p:spPr>
          <a:xfrm>
            <a:off x="6707300" y="2013853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FA8FE5-E3F6-1240-A1F2-3150E64407CD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5968384" y="2588005"/>
            <a:ext cx="838195" cy="72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04321-0311-6A47-834F-3BE0B9912B6F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4951510" y="3792943"/>
            <a:ext cx="537515" cy="5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379AAE-F49D-1948-9E47-08DED56A2E28}"/>
              </a:ext>
            </a:extLst>
          </p:cNvPr>
          <p:cNvCxnSpPr>
            <a:cxnSpLocks/>
            <a:stCxn id="11" idx="3"/>
            <a:endCxn id="29" idx="0"/>
          </p:cNvCxnSpPr>
          <p:nvPr/>
        </p:nvCxnSpPr>
        <p:spPr>
          <a:xfrm flipH="1">
            <a:off x="3914074" y="4830521"/>
            <a:ext cx="55807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806AC-24D3-B54C-8545-D82A81F9DAAD}"/>
              </a:ext>
            </a:extLst>
          </p:cNvPr>
          <p:cNvCxnSpPr>
            <a:cxnSpLocks/>
            <a:stCxn id="11" idx="5"/>
            <a:endCxn id="31" idx="0"/>
          </p:cNvCxnSpPr>
          <p:nvPr/>
        </p:nvCxnSpPr>
        <p:spPr>
          <a:xfrm>
            <a:off x="4951510" y="4830521"/>
            <a:ext cx="43823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495896-9FB3-AE41-9E3A-5F5500D3F0AC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7285938" y="2588005"/>
            <a:ext cx="528390" cy="73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DD28A51-AD30-604B-BDBD-4D7014448EB2}"/>
              </a:ext>
            </a:extLst>
          </p:cNvPr>
          <p:cNvSpPr/>
          <p:nvPr/>
        </p:nvSpPr>
        <p:spPr>
          <a:xfrm>
            <a:off x="3575115" y="568223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2AC75-3DFD-844A-BDCF-B561648621CE}"/>
              </a:ext>
            </a:extLst>
          </p:cNvPr>
          <p:cNvSpPr/>
          <p:nvPr/>
        </p:nvSpPr>
        <p:spPr>
          <a:xfrm>
            <a:off x="5050788" y="568223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3A69BE-ECBD-524A-AD7F-7D02DC65BA84}"/>
              </a:ext>
            </a:extLst>
          </p:cNvPr>
          <p:cNvSpPr/>
          <p:nvPr/>
        </p:nvSpPr>
        <p:spPr>
          <a:xfrm>
            <a:off x="7475369" y="3325559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7EF5BB-19EA-D74F-BDB7-40AC78484CF6}"/>
              </a:ext>
            </a:extLst>
          </p:cNvPr>
          <p:cNvSpPr/>
          <p:nvPr/>
        </p:nvSpPr>
        <p:spPr>
          <a:xfrm>
            <a:off x="6142500" y="435487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D0587A-D145-8E45-B70A-FA85B2541B45}"/>
              </a:ext>
            </a:extLst>
          </p:cNvPr>
          <p:cNvCxnSpPr>
            <a:stCxn id="27" idx="0"/>
            <a:endCxn id="4" idx="5"/>
          </p:cNvCxnSpPr>
          <p:nvPr/>
        </p:nvCxnSpPr>
        <p:spPr>
          <a:xfrm flipH="1" flipV="1">
            <a:off x="5968384" y="3792943"/>
            <a:ext cx="513075" cy="5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BBC1A5-8387-974B-A379-03ABA61074E4}"/>
              </a:ext>
            </a:extLst>
          </p:cNvPr>
          <p:cNvSpPr txBox="1"/>
          <p:nvPr/>
        </p:nvSpPr>
        <p:spPr>
          <a:xfrm>
            <a:off x="4965930" y="5453046"/>
            <a:ext cx="4838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Invalid: Rule 5</a:t>
            </a:r>
          </a:p>
        </p:txBody>
      </p:sp>
    </p:spTree>
    <p:extLst>
      <p:ext uri="{BB962C8B-B14F-4D97-AF65-F5344CB8AC3E}">
        <p14:creationId xmlns:p14="http://schemas.microsoft.com/office/powerpoint/2010/main" val="90095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5944-4D04-BE4D-9D86-54FF02BF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/ Invalid RB Trees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87B183-5E96-0047-8B83-9CA0D8AF8499}"/>
              </a:ext>
            </a:extLst>
          </p:cNvPr>
          <p:cNvSpPr/>
          <p:nvPr/>
        </p:nvSpPr>
        <p:spPr>
          <a:xfrm>
            <a:off x="5389746" y="3218791"/>
            <a:ext cx="677917" cy="672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1FD37-76D2-3A42-BD57-CB5E5B749D67}"/>
              </a:ext>
            </a:extLst>
          </p:cNvPr>
          <p:cNvSpPr/>
          <p:nvPr/>
        </p:nvSpPr>
        <p:spPr>
          <a:xfrm>
            <a:off x="4372872" y="4256369"/>
            <a:ext cx="677917" cy="6726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F48E5E-58E1-9F4A-8F51-8CCB1ED9C7B7}"/>
              </a:ext>
            </a:extLst>
          </p:cNvPr>
          <p:cNvSpPr/>
          <p:nvPr/>
        </p:nvSpPr>
        <p:spPr>
          <a:xfrm>
            <a:off x="6707300" y="2013853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FA8FE5-E3F6-1240-A1F2-3150E64407CD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5968384" y="2588005"/>
            <a:ext cx="838195" cy="72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04321-0311-6A47-834F-3BE0B9912B6F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4951510" y="3792943"/>
            <a:ext cx="537515" cy="5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379AAE-F49D-1948-9E47-08DED56A2E28}"/>
              </a:ext>
            </a:extLst>
          </p:cNvPr>
          <p:cNvCxnSpPr>
            <a:cxnSpLocks/>
            <a:stCxn id="11" idx="3"/>
            <a:endCxn id="29" idx="0"/>
          </p:cNvCxnSpPr>
          <p:nvPr/>
        </p:nvCxnSpPr>
        <p:spPr>
          <a:xfrm flipH="1">
            <a:off x="3914074" y="4830521"/>
            <a:ext cx="55807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806AC-24D3-B54C-8545-D82A81F9DAAD}"/>
              </a:ext>
            </a:extLst>
          </p:cNvPr>
          <p:cNvCxnSpPr>
            <a:cxnSpLocks/>
            <a:stCxn id="11" idx="5"/>
            <a:endCxn id="31" idx="0"/>
          </p:cNvCxnSpPr>
          <p:nvPr/>
        </p:nvCxnSpPr>
        <p:spPr>
          <a:xfrm>
            <a:off x="4951510" y="4830521"/>
            <a:ext cx="43823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495896-9FB3-AE41-9E3A-5F5500D3F0AC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7285938" y="2588005"/>
            <a:ext cx="528390" cy="73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DD28A51-AD30-604B-BDBD-4D7014448EB2}"/>
              </a:ext>
            </a:extLst>
          </p:cNvPr>
          <p:cNvSpPr/>
          <p:nvPr/>
        </p:nvSpPr>
        <p:spPr>
          <a:xfrm>
            <a:off x="3575115" y="568223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2AC75-3DFD-844A-BDCF-B561648621CE}"/>
              </a:ext>
            </a:extLst>
          </p:cNvPr>
          <p:cNvSpPr/>
          <p:nvPr/>
        </p:nvSpPr>
        <p:spPr>
          <a:xfrm>
            <a:off x="5050788" y="568223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3A69BE-ECBD-524A-AD7F-7D02DC65BA84}"/>
              </a:ext>
            </a:extLst>
          </p:cNvPr>
          <p:cNvSpPr/>
          <p:nvPr/>
        </p:nvSpPr>
        <p:spPr>
          <a:xfrm>
            <a:off x="7475369" y="3325559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7EF5BB-19EA-D74F-BDB7-40AC78484CF6}"/>
              </a:ext>
            </a:extLst>
          </p:cNvPr>
          <p:cNvSpPr/>
          <p:nvPr/>
        </p:nvSpPr>
        <p:spPr>
          <a:xfrm>
            <a:off x="6142500" y="435487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D0587A-D145-8E45-B70A-FA85B2541B45}"/>
              </a:ext>
            </a:extLst>
          </p:cNvPr>
          <p:cNvCxnSpPr>
            <a:stCxn id="27" idx="0"/>
            <a:endCxn id="4" idx="5"/>
          </p:cNvCxnSpPr>
          <p:nvPr/>
        </p:nvCxnSpPr>
        <p:spPr>
          <a:xfrm flipH="1" flipV="1">
            <a:off x="5968384" y="3792943"/>
            <a:ext cx="513075" cy="5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6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5944-4D04-BE4D-9D86-54FF02BF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/ Invalid RB Trees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87B183-5E96-0047-8B83-9CA0D8AF8499}"/>
              </a:ext>
            </a:extLst>
          </p:cNvPr>
          <p:cNvSpPr/>
          <p:nvPr/>
        </p:nvSpPr>
        <p:spPr>
          <a:xfrm>
            <a:off x="5389746" y="3218791"/>
            <a:ext cx="677917" cy="672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1FD37-76D2-3A42-BD57-CB5E5B749D67}"/>
              </a:ext>
            </a:extLst>
          </p:cNvPr>
          <p:cNvSpPr/>
          <p:nvPr/>
        </p:nvSpPr>
        <p:spPr>
          <a:xfrm>
            <a:off x="4372872" y="4256369"/>
            <a:ext cx="677917" cy="672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F48E5E-58E1-9F4A-8F51-8CCB1ED9C7B7}"/>
              </a:ext>
            </a:extLst>
          </p:cNvPr>
          <p:cNvSpPr/>
          <p:nvPr/>
        </p:nvSpPr>
        <p:spPr>
          <a:xfrm>
            <a:off x="6707300" y="2013853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FA8FE5-E3F6-1240-A1F2-3150E64407CD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5968384" y="2588005"/>
            <a:ext cx="838195" cy="72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04321-0311-6A47-834F-3BE0B9912B6F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4951510" y="3792943"/>
            <a:ext cx="537515" cy="5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379AAE-F49D-1948-9E47-08DED56A2E28}"/>
              </a:ext>
            </a:extLst>
          </p:cNvPr>
          <p:cNvCxnSpPr>
            <a:cxnSpLocks/>
            <a:stCxn id="11" idx="3"/>
            <a:endCxn id="29" idx="0"/>
          </p:cNvCxnSpPr>
          <p:nvPr/>
        </p:nvCxnSpPr>
        <p:spPr>
          <a:xfrm flipH="1">
            <a:off x="3914074" y="4830521"/>
            <a:ext cx="55807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806AC-24D3-B54C-8545-D82A81F9DAAD}"/>
              </a:ext>
            </a:extLst>
          </p:cNvPr>
          <p:cNvCxnSpPr>
            <a:cxnSpLocks/>
            <a:stCxn id="11" idx="5"/>
            <a:endCxn id="31" idx="0"/>
          </p:cNvCxnSpPr>
          <p:nvPr/>
        </p:nvCxnSpPr>
        <p:spPr>
          <a:xfrm>
            <a:off x="4951510" y="4830521"/>
            <a:ext cx="43823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495896-9FB3-AE41-9E3A-5F5500D3F0AC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7285938" y="2588005"/>
            <a:ext cx="528390" cy="73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DD28A51-AD30-604B-BDBD-4D7014448EB2}"/>
              </a:ext>
            </a:extLst>
          </p:cNvPr>
          <p:cNvSpPr/>
          <p:nvPr/>
        </p:nvSpPr>
        <p:spPr>
          <a:xfrm>
            <a:off x="3575115" y="568223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2AC75-3DFD-844A-BDCF-B561648621CE}"/>
              </a:ext>
            </a:extLst>
          </p:cNvPr>
          <p:cNvSpPr/>
          <p:nvPr/>
        </p:nvSpPr>
        <p:spPr>
          <a:xfrm>
            <a:off x="5050788" y="568223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3A69BE-ECBD-524A-AD7F-7D02DC65BA84}"/>
              </a:ext>
            </a:extLst>
          </p:cNvPr>
          <p:cNvSpPr/>
          <p:nvPr/>
        </p:nvSpPr>
        <p:spPr>
          <a:xfrm>
            <a:off x="7475369" y="3325559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7EF5BB-19EA-D74F-BDB7-40AC78484CF6}"/>
              </a:ext>
            </a:extLst>
          </p:cNvPr>
          <p:cNvSpPr/>
          <p:nvPr/>
        </p:nvSpPr>
        <p:spPr>
          <a:xfrm>
            <a:off x="6142500" y="435487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D0587A-D145-8E45-B70A-FA85B2541B45}"/>
              </a:ext>
            </a:extLst>
          </p:cNvPr>
          <p:cNvCxnSpPr>
            <a:stCxn id="27" idx="0"/>
            <a:endCxn id="4" idx="5"/>
          </p:cNvCxnSpPr>
          <p:nvPr/>
        </p:nvCxnSpPr>
        <p:spPr>
          <a:xfrm flipH="1" flipV="1">
            <a:off x="5968384" y="3792943"/>
            <a:ext cx="513075" cy="5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8814F6-A23B-E144-82F9-EC93CF08D336}"/>
              </a:ext>
            </a:extLst>
          </p:cNvPr>
          <p:cNvSpPr txBox="1"/>
          <p:nvPr/>
        </p:nvSpPr>
        <p:spPr>
          <a:xfrm>
            <a:off x="4965930" y="5453046"/>
            <a:ext cx="4838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Invalid: Rule 4</a:t>
            </a:r>
          </a:p>
        </p:txBody>
      </p:sp>
    </p:spTree>
    <p:extLst>
      <p:ext uri="{BB962C8B-B14F-4D97-AF65-F5344CB8AC3E}">
        <p14:creationId xmlns:p14="http://schemas.microsoft.com/office/powerpoint/2010/main" val="416024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5944-4D04-BE4D-9D86-54FF02BF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87B183-5E96-0047-8B83-9CA0D8AF8499}"/>
              </a:ext>
            </a:extLst>
          </p:cNvPr>
          <p:cNvSpPr/>
          <p:nvPr/>
        </p:nvSpPr>
        <p:spPr>
          <a:xfrm>
            <a:off x="5787521" y="3226221"/>
            <a:ext cx="677917" cy="672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1FD37-76D2-3A42-BD57-CB5E5B749D67}"/>
              </a:ext>
            </a:extLst>
          </p:cNvPr>
          <p:cNvSpPr/>
          <p:nvPr/>
        </p:nvSpPr>
        <p:spPr>
          <a:xfrm>
            <a:off x="4900906" y="4447980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F48E5E-58E1-9F4A-8F51-8CCB1ED9C7B7}"/>
              </a:ext>
            </a:extLst>
          </p:cNvPr>
          <p:cNvSpPr/>
          <p:nvPr/>
        </p:nvSpPr>
        <p:spPr>
          <a:xfrm>
            <a:off x="6707300" y="2013853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FA8FE5-E3F6-1240-A1F2-3150E64407CD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6366159" y="2588005"/>
            <a:ext cx="440420" cy="73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04321-0311-6A47-834F-3BE0B9912B6F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5479544" y="3800373"/>
            <a:ext cx="407256" cy="74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495896-9FB3-AE41-9E3A-5F5500D3F0AC}"/>
              </a:ext>
            </a:extLst>
          </p:cNvPr>
          <p:cNvCxnSpPr>
            <a:cxnSpLocks/>
            <a:stCxn id="12" idx="5"/>
            <a:endCxn id="17" idx="1"/>
          </p:cNvCxnSpPr>
          <p:nvPr/>
        </p:nvCxnSpPr>
        <p:spPr>
          <a:xfrm>
            <a:off x="7285938" y="2588005"/>
            <a:ext cx="387989" cy="630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F2B66D2-349A-EA4F-A7B3-F34900A7A333}"/>
              </a:ext>
            </a:extLst>
          </p:cNvPr>
          <p:cNvSpPr/>
          <p:nvPr/>
        </p:nvSpPr>
        <p:spPr>
          <a:xfrm>
            <a:off x="7574648" y="3120282"/>
            <a:ext cx="677917" cy="6726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AAC60-8ADC-A946-842B-F7808D2CD5A7}"/>
              </a:ext>
            </a:extLst>
          </p:cNvPr>
          <p:cNvSpPr txBox="1"/>
          <p:nvPr/>
        </p:nvSpPr>
        <p:spPr>
          <a:xfrm>
            <a:off x="1300766" y="2588005"/>
            <a:ext cx="2691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Node = n</a:t>
            </a:r>
          </a:p>
          <a:p>
            <a:endParaRPr lang="en-US" dirty="0"/>
          </a:p>
          <a:p>
            <a:r>
              <a:rPr lang="en-US" dirty="0"/>
              <a:t>Parent = p</a:t>
            </a:r>
          </a:p>
          <a:p>
            <a:endParaRPr lang="en-US" dirty="0"/>
          </a:p>
          <a:p>
            <a:r>
              <a:rPr lang="en-US" dirty="0"/>
              <a:t>Grandparent = g</a:t>
            </a:r>
          </a:p>
          <a:p>
            <a:endParaRPr lang="en-US" dirty="0"/>
          </a:p>
          <a:p>
            <a:r>
              <a:rPr lang="en-US" dirty="0"/>
              <a:t>Uncle = u</a:t>
            </a:r>
          </a:p>
        </p:txBody>
      </p:sp>
    </p:spTree>
    <p:extLst>
      <p:ext uri="{BB962C8B-B14F-4D97-AF65-F5344CB8AC3E}">
        <p14:creationId xmlns:p14="http://schemas.microsoft.com/office/powerpoint/2010/main" val="25399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482-6FD5-1043-9779-19EA919D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inserting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A031-2954-B24E-AEF6-864F9C76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Insert a new node as a Red Node into the BST (Standard BST search pattern for where)</a:t>
            </a:r>
          </a:p>
          <a:p>
            <a:r>
              <a:rPr lang="en-US" dirty="0"/>
              <a:t>2) Perform recoloring to maintain Red-Black tree properties</a:t>
            </a:r>
          </a:p>
          <a:p>
            <a:r>
              <a:rPr lang="en-US" dirty="0"/>
              <a:t>3) If recoloring fails, perform required rotations.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REMEMBER: </a:t>
            </a:r>
            <a:r>
              <a:rPr lang="en-US" dirty="0"/>
              <a:t>The goal with the RB Tree is to avoid costly rotations. </a:t>
            </a:r>
          </a:p>
          <a:p>
            <a:r>
              <a:rPr lang="en-US" dirty="0"/>
              <a:t>We will only perform this recoloring step on the base case of the insert.  </a:t>
            </a:r>
          </a:p>
        </p:txBody>
      </p:sp>
    </p:spTree>
    <p:extLst>
      <p:ext uri="{BB962C8B-B14F-4D97-AF65-F5344CB8AC3E}">
        <p14:creationId xmlns:p14="http://schemas.microsoft.com/office/powerpoint/2010/main" val="245133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F011-BE6F-1044-9A33-93CA9476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Recoloring(Node *n)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18A4-1F4E-0049-BFEA-9BD641753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If n is the root node, set it to black</a:t>
            </a:r>
          </a:p>
          <a:p>
            <a:r>
              <a:rPr lang="en-US" dirty="0"/>
              <a:t>2) If n’s parent is not black, </a:t>
            </a:r>
          </a:p>
          <a:p>
            <a:pPr lvl="1"/>
            <a:r>
              <a:rPr lang="en-US" dirty="0"/>
              <a:t>If n’s uncle is red:</a:t>
            </a:r>
          </a:p>
          <a:p>
            <a:pPr lvl="2"/>
            <a:r>
              <a:rPr lang="en-US" dirty="0"/>
              <a:t>Change n’s parent and uncle to black</a:t>
            </a:r>
          </a:p>
          <a:p>
            <a:pPr lvl="2"/>
            <a:r>
              <a:rPr lang="en-US" dirty="0"/>
              <a:t>Change n’s grandparent to red</a:t>
            </a:r>
          </a:p>
          <a:p>
            <a:pPr lvl="2"/>
            <a:r>
              <a:rPr lang="en-US" dirty="0"/>
              <a:t>Recolor n’s grandparent</a:t>
            </a:r>
          </a:p>
          <a:p>
            <a:r>
              <a:rPr lang="en-US" dirty="0"/>
              <a:t>3) If the above two cases cannot happen, you must restructure the tree</a:t>
            </a:r>
          </a:p>
        </p:txBody>
      </p:sp>
    </p:spTree>
    <p:extLst>
      <p:ext uri="{BB962C8B-B14F-4D97-AF65-F5344CB8AC3E}">
        <p14:creationId xmlns:p14="http://schemas.microsoft.com/office/powerpoint/2010/main" val="1867074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E549-2AFC-B743-85B8-60143072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Recoloring around 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41EEE2-2F9C-564B-8913-A4A965D221C8}"/>
              </a:ext>
            </a:extLst>
          </p:cNvPr>
          <p:cNvSpPr/>
          <p:nvPr/>
        </p:nvSpPr>
        <p:spPr>
          <a:xfrm>
            <a:off x="2477650" y="3226221"/>
            <a:ext cx="677917" cy="672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B2518B-8927-C744-B6E4-719A75061EDA}"/>
              </a:ext>
            </a:extLst>
          </p:cNvPr>
          <p:cNvSpPr/>
          <p:nvPr/>
        </p:nvSpPr>
        <p:spPr>
          <a:xfrm>
            <a:off x="1604756" y="4210158"/>
            <a:ext cx="677917" cy="6726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53A752-13F1-C044-9BB8-B68F9FC90AD5}"/>
              </a:ext>
            </a:extLst>
          </p:cNvPr>
          <p:cNvSpPr/>
          <p:nvPr/>
        </p:nvSpPr>
        <p:spPr>
          <a:xfrm>
            <a:off x="3317617" y="2053685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B79FC3-00DA-7547-BBBA-C21587A697A8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V="1">
            <a:off x="2816609" y="2627837"/>
            <a:ext cx="600287" cy="59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6444D-7B5A-4342-A310-ED43C395720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83394" y="3800373"/>
            <a:ext cx="393535" cy="50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6A4AB3-AA4E-1642-8726-7C592CC213E4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3896255" y="2627837"/>
            <a:ext cx="509625" cy="59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48FCAD8-75ED-AD41-8805-A6246489FD6E}"/>
              </a:ext>
            </a:extLst>
          </p:cNvPr>
          <p:cNvSpPr/>
          <p:nvPr/>
        </p:nvSpPr>
        <p:spPr>
          <a:xfrm>
            <a:off x="4066921" y="3226220"/>
            <a:ext cx="677917" cy="6726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9706662E-2444-B942-9451-EC88FCA23C39}"/>
              </a:ext>
            </a:extLst>
          </p:cNvPr>
          <p:cNvSpPr/>
          <p:nvPr/>
        </p:nvSpPr>
        <p:spPr>
          <a:xfrm>
            <a:off x="2751190" y="4215207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119EFB95-5FFC-994A-88D4-1DE3E270C864}"/>
              </a:ext>
            </a:extLst>
          </p:cNvPr>
          <p:cNvSpPr/>
          <p:nvPr/>
        </p:nvSpPr>
        <p:spPr>
          <a:xfrm>
            <a:off x="1090323" y="5431917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C3F61E0A-478F-ED4A-A2B1-F030F66084A3}"/>
              </a:ext>
            </a:extLst>
          </p:cNvPr>
          <p:cNvSpPr/>
          <p:nvPr/>
        </p:nvSpPr>
        <p:spPr>
          <a:xfrm>
            <a:off x="2096947" y="5431916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80951A5-0107-D345-8E69-7EE80A99CC20}"/>
              </a:ext>
            </a:extLst>
          </p:cNvPr>
          <p:cNvSpPr/>
          <p:nvPr/>
        </p:nvSpPr>
        <p:spPr>
          <a:xfrm>
            <a:off x="3692853" y="4215207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A3A059FB-455D-6242-849D-76F5ECED292D}"/>
              </a:ext>
            </a:extLst>
          </p:cNvPr>
          <p:cNvSpPr/>
          <p:nvPr/>
        </p:nvSpPr>
        <p:spPr>
          <a:xfrm>
            <a:off x="4703486" y="4215207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081395-07B1-414C-B48D-EB611E358529}"/>
              </a:ext>
            </a:extLst>
          </p:cNvPr>
          <p:cNvCxnSpPr>
            <a:stCxn id="14" idx="0"/>
            <a:endCxn id="10" idx="3"/>
          </p:cNvCxnSpPr>
          <p:nvPr/>
        </p:nvCxnSpPr>
        <p:spPr>
          <a:xfrm flipV="1">
            <a:off x="3976067" y="3800372"/>
            <a:ext cx="190133" cy="41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4E7D69-719B-004B-96A7-C37A1FD40A82}"/>
              </a:ext>
            </a:extLst>
          </p:cNvPr>
          <p:cNvCxnSpPr>
            <a:stCxn id="15" idx="0"/>
            <a:endCxn id="10" idx="5"/>
          </p:cNvCxnSpPr>
          <p:nvPr/>
        </p:nvCxnSpPr>
        <p:spPr>
          <a:xfrm flipH="1" flipV="1">
            <a:off x="4645559" y="3800372"/>
            <a:ext cx="341141" cy="41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CE6425-E529-824C-94EE-B289A3E3EDDC}"/>
              </a:ext>
            </a:extLst>
          </p:cNvPr>
          <p:cNvCxnSpPr>
            <a:stCxn id="11" idx="0"/>
            <a:endCxn id="4" idx="4"/>
          </p:cNvCxnSpPr>
          <p:nvPr/>
        </p:nvCxnSpPr>
        <p:spPr>
          <a:xfrm flipH="1" flipV="1">
            <a:off x="2816609" y="3898882"/>
            <a:ext cx="217795" cy="31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B909ED-5E6A-BD46-B20B-DC06AE85620F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flipV="1">
            <a:off x="1373537" y="4784310"/>
            <a:ext cx="330498" cy="64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EA141D-8D3B-1342-AA01-E14BECDBDD0C}"/>
              </a:ext>
            </a:extLst>
          </p:cNvPr>
          <p:cNvCxnSpPr>
            <a:stCxn id="13" idx="0"/>
            <a:endCxn id="5" idx="5"/>
          </p:cNvCxnSpPr>
          <p:nvPr/>
        </p:nvCxnSpPr>
        <p:spPr>
          <a:xfrm flipH="1" flipV="1">
            <a:off x="2183394" y="4784310"/>
            <a:ext cx="196767" cy="64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5AA18F2-7F9B-8F4A-87BB-470984A1FDFB}"/>
              </a:ext>
            </a:extLst>
          </p:cNvPr>
          <p:cNvSpPr/>
          <p:nvPr/>
        </p:nvSpPr>
        <p:spPr>
          <a:xfrm>
            <a:off x="8303370" y="3226221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45D967E-015E-0C47-9208-833188AA56A7}"/>
              </a:ext>
            </a:extLst>
          </p:cNvPr>
          <p:cNvSpPr/>
          <p:nvPr/>
        </p:nvSpPr>
        <p:spPr>
          <a:xfrm>
            <a:off x="7430476" y="4210158"/>
            <a:ext cx="677917" cy="6726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D9C584-84B3-4E42-8FE8-8830DB650F4E}"/>
              </a:ext>
            </a:extLst>
          </p:cNvPr>
          <p:cNvSpPr/>
          <p:nvPr/>
        </p:nvSpPr>
        <p:spPr>
          <a:xfrm>
            <a:off x="9143337" y="2053685"/>
            <a:ext cx="677917" cy="6726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8F9C9CD-A423-744C-9D1D-0C9FB905285A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8642329" y="2627837"/>
            <a:ext cx="600287" cy="59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E7700A-50C9-DC47-B43E-3DCEF8743726}"/>
              </a:ext>
            </a:extLst>
          </p:cNvPr>
          <p:cNvCxnSpPr>
            <a:stCxn id="53" idx="3"/>
            <a:endCxn id="54" idx="7"/>
          </p:cNvCxnSpPr>
          <p:nvPr/>
        </p:nvCxnSpPr>
        <p:spPr>
          <a:xfrm flipH="1">
            <a:off x="8009114" y="3800373"/>
            <a:ext cx="393535" cy="50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3946FE-127C-ED4D-B150-FAAEA2BF3D4B}"/>
              </a:ext>
            </a:extLst>
          </p:cNvPr>
          <p:cNvCxnSpPr>
            <a:cxnSpLocks/>
            <a:stCxn id="55" idx="5"/>
            <a:endCxn id="59" idx="0"/>
          </p:cNvCxnSpPr>
          <p:nvPr/>
        </p:nvCxnSpPr>
        <p:spPr>
          <a:xfrm>
            <a:off x="9721975" y="2627837"/>
            <a:ext cx="509625" cy="59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283CA8E-02FC-A748-B804-B5C23395F8DA}"/>
              </a:ext>
            </a:extLst>
          </p:cNvPr>
          <p:cNvSpPr/>
          <p:nvPr/>
        </p:nvSpPr>
        <p:spPr>
          <a:xfrm>
            <a:off x="9892641" y="3226220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A53F4AF2-E501-A448-81CB-B811F87CF179}"/>
              </a:ext>
            </a:extLst>
          </p:cNvPr>
          <p:cNvSpPr/>
          <p:nvPr/>
        </p:nvSpPr>
        <p:spPr>
          <a:xfrm>
            <a:off x="8576910" y="4215207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F3AD196E-131F-C649-BC78-18339F50C33A}"/>
              </a:ext>
            </a:extLst>
          </p:cNvPr>
          <p:cNvSpPr/>
          <p:nvPr/>
        </p:nvSpPr>
        <p:spPr>
          <a:xfrm>
            <a:off x="6916043" y="5431917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92FFCC3C-7D82-384A-B0D6-519EFFCC381F}"/>
              </a:ext>
            </a:extLst>
          </p:cNvPr>
          <p:cNvSpPr/>
          <p:nvPr/>
        </p:nvSpPr>
        <p:spPr>
          <a:xfrm>
            <a:off x="7922667" y="5431916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C0446CDD-3AC5-9245-9FFA-CD6C3A40855C}"/>
              </a:ext>
            </a:extLst>
          </p:cNvPr>
          <p:cNvSpPr/>
          <p:nvPr/>
        </p:nvSpPr>
        <p:spPr>
          <a:xfrm>
            <a:off x="9518573" y="4215207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5B902659-9BFC-5A42-BAC9-3B9775BCFED4}"/>
              </a:ext>
            </a:extLst>
          </p:cNvPr>
          <p:cNvSpPr/>
          <p:nvPr/>
        </p:nvSpPr>
        <p:spPr>
          <a:xfrm>
            <a:off x="10529206" y="4215207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4A8EB17-05FF-0940-A238-5040CFA7854C}"/>
              </a:ext>
            </a:extLst>
          </p:cNvPr>
          <p:cNvCxnSpPr>
            <a:stCxn id="63" idx="0"/>
            <a:endCxn id="59" idx="3"/>
          </p:cNvCxnSpPr>
          <p:nvPr/>
        </p:nvCxnSpPr>
        <p:spPr>
          <a:xfrm flipV="1">
            <a:off x="9801787" y="3800372"/>
            <a:ext cx="190133" cy="41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9BA1F4-78AF-714F-B42A-D7261636F9C6}"/>
              </a:ext>
            </a:extLst>
          </p:cNvPr>
          <p:cNvCxnSpPr>
            <a:stCxn id="64" idx="0"/>
            <a:endCxn id="59" idx="5"/>
          </p:cNvCxnSpPr>
          <p:nvPr/>
        </p:nvCxnSpPr>
        <p:spPr>
          <a:xfrm flipH="1" flipV="1">
            <a:off x="10471279" y="3800372"/>
            <a:ext cx="341141" cy="41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091B62-652A-7048-85B7-9B943CDBD352}"/>
              </a:ext>
            </a:extLst>
          </p:cNvPr>
          <p:cNvCxnSpPr>
            <a:stCxn id="60" idx="0"/>
            <a:endCxn id="53" idx="4"/>
          </p:cNvCxnSpPr>
          <p:nvPr/>
        </p:nvCxnSpPr>
        <p:spPr>
          <a:xfrm flipH="1" flipV="1">
            <a:off x="8642329" y="3898882"/>
            <a:ext cx="217795" cy="31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FBC213-F5CE-514B-B2C6-F5BF73DE2CE6}"/>
              </a:ext>
            </a:extLst>
          </p:cNvPr>
          <p:cNvCxnSpPr>
            <a:cxnSpLocks/>
            <a:stCxn id="61" idx="0"/>
            <a:endCxn id="54" idx="3"/>
          </p:cNvCxnSpPr>
          <p:nvPr/>
        </p:nvCxnSpPr>
        <p:spPr>
          <a:xfrm flipV="1">
            <a:off x="7199257" y="4784310"/>
            <a:ext cx="330498" cy="64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1B62570-8DA3-D544-94A5-527B0AE92FC1}"/>
              </a:ext>
            </a:extLst>
          </p:cNvPr>
          <p:cNvCxnSpPr>
            <a:stCxn id="62" idx="0"/>
            <a:endCxn id="54" idx="5"/>
          </p:cNvCxnSpPr>
          <p:nvPr/>
        </p:nvCxnSpPr>
        <p:spPr>
          <a:xfrm flipH="1" flipV="1">
            <a:off x="8009114" y="4784310"/>
            <a:ext cx="196767" cy="64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C393A2-43DF-254E-9E7B-8E641A5DC97C}"/>
              </a:ext>
            </a:extLst>
          </p:cNvPr>
          <p:cNvCxnSpPr>
            <a:cxnSpLocks/>
          </p:cNvCxnSpPr>
          <p:nvPr/>
        </p:nvCxnSpPr>
        <p:spPr>
          <a:xfrm>
            <a:off x="5409127" y="3670479"/>
            <a:ext cx="2073343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E549-2AFC-B743-85B8-60143072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Recoloring around 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41EEE2-2F9C-564B-8913-A4A965D221C8}"/>
              </a:ext>
            </a:extLst>
          </p:cNvPr>
          <p:cNvSpPr/>
          <p:nvPr/>
        </p:nvSpPr>
        <p:spPr>
          <a:xfrm>
            <a:off x="2477650" y="3226221"/>
            <a:ext cx="677917" cy="672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B2518B-8927-C744-B6E4-719A75061EDA}"/>
              </a:ext>
            </a:extLst>
          </p:cNvPr>
          <p:cNvSpPr/>
          <p:nvPr/>
        </p:nvSpPr>
        <p:spPr>
          <a:xfrm>
            <a:off x="4790131" y="4378749"/>
            <a:ext cx="677917" cy="6726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53A752-13F1-C044-9BB8-B68F9FC90AD5}"/>
              </a:ext>
            </a:extLst>
          </p:cNvPr>
          <p:cNvSpPr/>
          <p:nvPr/>
        </p:nvSpPr>
        <p:spPr>
          <a:xfrm>
            <a:off x="3317617" y="2053685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B79FC3-00DA-7547-BBBA-C21587A697A8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V="1">
            <a:off x="2816609" y="2627837"/>
            <a:ext cx="600287" cy="59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6444D-7B5A-4342-A310-ED43C3957206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>
            <a:off x="4645559" y="3800372"/>
            <a:ext cx="483531" cy="5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6A4AB3-AA4E-1642-8726-7C592CC213E4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3896255" y="2627837"/>
            <a:ext cx="509625" cy="59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48FCAD8-75ED-AD41-8805-A6246489FD6E}"/>
              </a:ext>
            </a:extLst>
          </p:cNvPr>
          <p:cNvSpPr/>
          <p:nvPr/>
        </p:nvSpPr>
        <p:spPr>
          <a:xfrm>
            <a:off x="4066921" y="3226220"/>
            <a:ext cx="677917" cy="6726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9706662E-2444-B942-9451-EC88FCA23C39}"/>
              </a:ext>
            </a:extLst>
          </p:cNvPr>
          <p:cNvSpPr/>
          <p:nvPr/>
        </p:nvSpPr>
        <p:spPr>
          <a:xfrm>
            <a:off x="2751190" y="4215207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119EFB95-5FFC-994A-88D4-1DE3E270C864}"/>
              </a:ext>
            </a:extLst>
          </p:cNvPr>
          <p:cNvSpPr/>
          <p:nvPr/>
        </p:nvSpPr>
        <p:spPr>
          <a:xfrm>
            <a:off x="4275698" y="5600508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C3F61E0A-478F-ED4A-A2B1-F030F66084A3}"/>
              </a:ext>
            </a:extLst>
          </p:cNvPr>
          <p:cNvSpPr/>
          <p:nvPr/>
        </p:nvSpPr>
        <p:spPr>
          <a:xfrm>
            <a:off x="5282322" y="5600507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80951A5-0107-D345-8E69-7EE80A99CC20}"/>
              </a:ext>
            </a:extLst>
          </p:cNvPr>
          <p:cNvSpPr/>
          <p:nvPr/>
        </p:nvSpPr>
        <p:spPr>
          <a:xfrm>
            <a:off x="3692853" y="4215207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A3A059FB-455D-6242-849D-76F5ECED292D}"/>
              </a:ext>
            </a:extLst>
          </p:cNvPr>
          <p:cNvSpPr/>
          <p:nvPr/>
        </p:nvSpPr>
        <p:spPr>
          <a:xfrm>
            <a:off x="1885434" y="4215207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081395-07B1-414C-B48D-EB611E358529}"/>
              </a:ext>
            </a:extLst>
          </p:cNvPr>
          <p:cNvCxnSpPr>
            <a:stCxn id="14" idx="0"/>
            <a:endCxn id="10" idx="3"/>
          </p:cNvCxnSpPr>
          <p:nvPr/>
        </p:nvCxnSpPr>
        <p:spPr>
          <a:xfrm flipV="1">
            <a:off x="3976067" y="3800372"/>
            <a:ext cx="190133" cy="41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4E7D69-719B-004B-96A7-C37A1FD40A82}"/>
              </a:ext>
            </a:extLst>
          </p:cNvPr>
          <p:cNvCxnSpPr>
            <a:cxnSpLocks/>
            <a:stCxn id="15" idx="0"/>
            <a:endCxn id="4" idx="3"/>
          </p:cNvCxnSpPr>
          <p:nvPr/>
        </p:nvCxnSpPr>
        <p:spPr>
          <a:xfrm flipV="1">
            <a:off x="2168648" y="3800373"/>
            <a:ext cx="408281" cy="414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CE6425-E529-824C-94EE-B289A3E3EDDC}"/>
              </a:ext>
            </a:extLst>
          </p:cNvPr>
          <p:cNvCxnSpPr>
            <a:cxnSpLocks/>
            <a:stCxn id="11" idx="0"/>
            <a:endCxn id="4" idx="5"/>
          </p:cNvCxnSpPr>
          <p:nvPr/>
        </p:nvCxnSpPr>
        <p:spPr>
          <a:xfrm flipV="1">
            <a:off x="3034404" y="3800373"/>
            <a:ext cx="21884" cy="414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B909ED-5E6A-BD46-B20B-DC06AE85620F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flipV="1">
            <a:off x="4558912" y="4952901"/>
            <a:ext cx="330498" cy="64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EA141D-8D3B-1342-AA01-E14BECDBDD0C}"/>
              </a:ext>
            </a:extLst>
          </p:cNvPr>
          <p:cNvCxnSpPr>
            <a:stCxn id="13" idx="0"/>
            <a:endCxn id="5" idx="5"/>
          </p:cNvCxnSpPr>
          <p:nvPr/>
        </p:nvCxnSpPr>
        <p:spPr>
          <a:xfrm flipH="1" flipV="1">
            <a:off x="5368769" y="4952901"/>
            <a:ext cx="196767" cy="64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C393A2-43DF-254E-9E7B-8E641A5DC97C}"/>
              </a:ext>
            </a:extLst>
          </p:cNvPr>
          <p:cNvCxnSpPr>
            <a:cxnSpLocks/>
          </p:cNvCxnSpPr>
          <p:nvPr/>
        </p:nvCxnSpPr>
        <p:spPr>
          <a:xfrm>
            <a:off x="5409127" y="3670479"/>
            <a:ext cx="2073343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8953C59-44CD-7240-8D29-DB1E893A603A}"/>
              </a:ext>
            </a:extLst>
          </p:cNvPr>
          <p:cNvSpPr/>
          <p:nvPr/>
        </p:nvSpPr>
        <p:spPr>
          <a:xfrm>
            <a:off x="8246137" y="3127712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F30605-6894-1343-AD24-4038F7B0C4CD}"/>
              </a:ext>
            </a:extLst>
          </p:cNvPr>
          <p:cNvSpPr/>
          <p:nvPr/>
        </p:nvSpPr>
        <p:spPr>
          <a:xfrm>
            <a:off x="10558618" y="4280240"/>
            <a:ext cx="677917" cy="6726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D9CC4E0-FE6D-AF40-B2AB-667B174E1027}"/>
              </a:ext>
            </a:extLst>
          </p:cNvPr>
          <p:cNvSpPr/>
          <p:nvPr/>
        </p:nvSpPr>
        <p:spPr>
          <a:xfrm>
            <a:off x="9086104" y="1955176"/>
            <a:ext cx="677917" cy="6726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AB2B60-55CA-E144-9BB2-C673690D60DF}"/>
              </a:ext>
            </a:extLst>
          </p:cNvPr>
          <p:cNvCxnSpPr>
            <a:cxnSpLocks/>
            <a:stCxn id="47" idx="0"/>
            <a:endCxn id="49" idx="3"/>
          </p:cNvCxnSpPr>
          <p:nvPr/>
        </p:nvCxnSpPr>
        <p:spPr>
          <a:xfrm flipV="1">
            <a:off x="8585096" y="2529328"/>
            <a:ext cx="600287" cy="59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3A01C0-EA79-044F-A9F1-BA77E22A08C4}"/>
              </a:ext>
            </a:extLst>
          </p:cNvPr>
          <p:cNvCxnSpPr>
            <a:cxnSpLocks/>
            <a:stCxn id="70" idx="5"/>
            <a:endCxn id="48" idx="0"/>
          </p:cNvCxnSpPr>
          <p:nvPr/>
        </p:nvCxnSpPr>
        <p:spPr>
          <a:xfrm>
            <a:off x="10414046" y="3701863"/>
            <a:ext cx="483531" cy="5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AA7E41-CEA0-4741-8886-5D71283CEE59}"/>
              </a:ext>
            </a:extLst>
          </p:cNvPr>
          <p:cNvCxnSpPr>
            <a:cxnSpLocks/>
            <a:stCxn id="49" idx="5"/>
            <a:endCxn id="70" idx="0"/>
          </p:cNvCxnSpPr>
          <p:nvPr/>
        </p:nvCxnSpPr>
        <p:spPr>
          <a:xfrm>
            <a:off x="9664742" y="2529328"/>
            <a:ext cx="509625" cy="59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506BF64-5D92-D843-9E61-3E97EC014CE6}"/>
              </a:ext>
            </a:extLst>
          </p:cNvPr>
          <p:cNvSpPr/>
          <p:nvPr/>
        </p:nvSpPr>
        <p:spPr>
          <a:xfrm>
            <a:off x="9835408" y="3127711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F44F3064-4ADF-B64A-895F-557CF823CA69}"/>
              </a:ext>
            </a:extLst>
          </p:cNvPr>
          <p:cNvSpPr/>
          <p:nvPr/>
        </p:nvSpPr>
        <p:spPr>
          <a:xfrm>
            <a:off x="8519677" y="4116698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912D754A-6564-5B4E-BC63-22FD95958D75}"/>
              </a:ext>
            </a:extLst>
          </p:cNvPr>
          <p:cNvSpPr/>
          <p:nvPr/>
        </p:nvSpPr>
        <p:spPr>
          <a:xfrm>
            <a:off x="10044185" y="5501999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C66DB644-5EB9-0748-948F-1C277A1F5F42}"/>
              </a:ext>
            </a:extLst>
          </p:cNvPr>
          <p:cNvSpPr/>
          <p:nvPr/>
        </p:nvSpPr>
        <p:spPr>
          <a:xfrm>
            <a:off x="11050809" y="5501998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D4518E99-9C0D-1944-B201-89E18C21EF72}"/>
              </a:ext>
            </a:extLst>
          </p:cNvPr>
          <p:cNvSpPr/>
          <p:nvPr/>
        </p:nvSpPr>
        <p:spPr>
          <a:xfrm>
            <a:off x="9461340" y="4116698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9FFD94D7-17AC-524A-A4D6-721D568693CB}"/>
              </a:ext>
            </a:extLst>
          </p:cNvPr>
          <p:cNvSpPr/>
          <p:nvPr/>
        </p:nvSpPr>
        <p:spPr>
          <a:xfrm>
            <a:off x="7687825" y="4113636"/>
            <a:ext cx="566427" cy="672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A0ABEF-1F33-AE41-9DCA-9C344CE98777}"/>
              </a:ext>
            </a:extLst>
          </p:cNvPr>
          <p:cNvCxnSpPr>
            <a:stCxn id="75" idx="0"/>
            <a:endCxn id="70" idx="3"/>
          </p:cNvCxnSpPr>
          <p:nvPr/>
        </p:nvCxnSpPr>
        <p:spPr>
          <a:xfrm flipV="1">
            <a:off x="9744554" y="3701863"/>
            <a:ext cx="190133" cy="41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C3DFC6-62FF-FF47-8BD8-A66C1B1D28C7}"/>
              </a:ext>
            </a:extLst>
          </p:cNvPr>
          <p:cNvCxnSpPr>
            <a:cxnSpLocks/>
            <a:stCxn id="76" idx="0"/>
            <a:endCxn id="47" idx="3"/>
          </p:cNvCxnSpPr>
          <p:nvPr/>
        </p:nvCxnSpPr>
        <p:spPr>
          <a:xfrm flipV="1">
            <a:off x="7971039" y="3701864"/>
            <a:ext cx="374377" cy="41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7B2E37A-E441-2D4F-A0AA-02C210EA28E6}"/>
              </a:ext>
            </a:extLst>
          </p:cNvPr>
          <p:cNvCxnSpPr>
            <a:cxnSpLocks/>
            <a:stCxn id="72" idx="0"/>
            <a:endCxn id="47" idx="5"/>
          </p:cNvCxnSpPr>
          <p:nvPr/>
        </p:nvCxnSpPr>
        <p:spPr>
          <a:xfrm flipV="1">
            <a:off x="8802891" y="3701864"/>
            <a:ext cx="21884" cy="414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024E3AD-90E9-2347-9621-E1323A9AB0A4}"/>
              </a:ext>
            </a:extLst>
          </p:cNvPr>
          <p:cNvCxnSpPr>
            <a:cxnSpLocks/>
            <a:stCxn id="73" idx="0"/>
            <a:endCxn id="48" idx="3"/>
          </p:cNvCxnSpPr>
          <p:nvPr/>
        </p:nvCxnSpPr>
        <p:spPr>
          <a:xfrm flipV="1">
            <a:off x="10327399" y="4854392"/>
            <a:ext cx="330498" cy="64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E5C243-5B4C-3F4F-A7F2-C6B14B77A3CE}"/>
              </a:ext>
            </a:extLst>
          </p:cNvPr>
          <p:cNvCxnSpPr>
            <a:stCxn id="74" idx="0"/>
            <a:endCxn id="48" idx="5"/>
          </p:cNvCxnSpPr>
          <p:nvPr/>
        </p:nvCxnSpPr>
        <p:spPr>
          <a:xfrm flipH="1" flipV="1">
            <a:off x="11137256" y="4854392"/>
            <a:ext cx="196767" cy="64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6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7DE0-B710-A74D-A130-A0CBA537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EBC6-B803-A047-BEBF-E7270908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AVL tree guarantees O(log(n)) inserts and deletes.</a:t>
            </a:r>
          </a:p>
          <a:p>
            <a:r>
              <a:rPr lang="en-US" dirty="0"/>
              <a:t>However, this structure hides a lot of the costs of constant rebalancing by maintaining this order.</a:t>
            </a:r>
          </a:p>
          <a:p>
            <a:r>
              <a:rPr lang="en-US" dirty="0"/>
              <a:t>In many cases, trees that are constantly having to be rebalanced will have slower insert times.</a:t>
            </a:r>
          </a:p>
          <a:p>
            <a:r>
              <a:rPr lang="en-US" dirty="0"/>
              <a:t>In this case, you want a tree that can reduce this time while maintaining the BST search time.</a:t>
            </a:r>
          </a:p>
          <a:p>
            <a:r>
              <a:rPr lang="en-US" dirty="0"/>
              <a:t>Enter: the RB Tree, or the </a:t>
            </a:r>
            <a:r>
              <a:rPr lang="en-US" b="1" dirty="0"/>
              <a:t>Red-Black 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the Base ADT for both the std::map&lt;K, V&gt; and the std::set&lt;T&gt;</a:t>
            </a:r>
          </a:p>
        </p:txBody>
      </p:sp>
    </p:spTree>
    <p:extLst>
      <p:ext uri="{BB962C8B-B14F-4D97-AF65-F5344CB8AC3E}">
        <p14:creationId xmlns:p14="http://schemas.microsoft.com/office/powerpoint/2010/main" val="816257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F14B-6E9D-EA4E-A8F3-52096A33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Restructure (Node *n)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45D4-A47D-794A-B71E-C0D73DAC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Restructuring is done under 4 separate cases to handle restructuring the subtree in question</a:t>
            </a:r>
          </a:p>
          <a:p>
            <a:r>
              <a:rPr lang="en-US" dirty="0"/>
              <a:t>1) if p is a left child of g: </a:t>
            </a:r>
          </a:p>
          <a:p>
            <a:pPr lvl="1"/>
            <a:r>
              <a:rPr lang="en-US" dirty="0"/>
              <a:t>If n is a left child of p: apply a right rotation, then swap the colors of g and p</a:t>
            </a:r>
          </a:p>
          <a:p>
            <a:pPr lvl="1"/>
            <a:r>
              <a:rPr lang="en-US" dirty="0"/>
              <a:t>If n is a right child of p: apply a left - right rotation and swap the colors of g and n</a:t>
            </a:r>
          </a:p>
          <a:p>
            <a:r>
              <a:rPr lang="en-US" dirty="0"/>
              <a:t>2) If p is a right child of g: </a:t>
            </a:r>
          </a:p>
          <a:p>
            <a:pPr lvl="1"/>
            <a:r>
              <a:rPr lang="en-US" dirty="0"/>
              <a:t>If n is a right child of p: apply a left rotation, then swap the colors of g and p</a:t>
            </a:r>
          </a:p>
          <a:p>
            <a:pPr lvl="1"/>
            <a:r>
              <a:rPr lang="en-US" dirty="0"/>
              <a:t>If n is a left child of p: apply a right-left rotation, then swap the colors of g and 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6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F605-4A45-B043-B8D9-1C080ED0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Restructure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5E85-0246-6B48-A5A5-E78A9D2C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These rotations function EXACTLY like they did in the AVL tree</a:t>
            </a:r>
          </a:p>
          <a:p>
            <a:r>
              <a:rPr lang="en-US" dirty="0"/>
              <a:t>2) The double rotations happen again when you’ve got a hook in the tree instead of a strait line</a:t>
            </a:r>
          </a:p>
          <a:p>
            <a:r>
              <a:rPr lang="en-US" dirty="0"/>
              <a:t>3) To that end: the pattern for restructuring remains the same</a:t>
            </a:r>
          </a:p>
          <a:p>
            <a:r>
              <a:rPr lang="en-US" dirty="0"/>
              <a:t>4) All rotations are only done about the inserted node.  After this no further restructuring needs </a:t>
            </a:r>
            <a:r>
              <a:rPr lang="en-US"/>
              <a:t>to happen.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7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1259-0B29-7841-9956-E744D4C0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Tree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A78F-B4EE-174A-9C31-0B0517EE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A node in a Red-Black tree is labeled ether Red or Black</a:t>
            </a:r>
          </a:p>
          <a:p>
            <a:r>
              <a:rPr lang="en-US" dirty="0"/>
              <a:t>2) The root is </a:t>
            </a:r>
            <a:r>
              <a:rPr lang="en-US" b="1" dirty="0"/>
              <a:t>ALWAYS</a:t>
            </a:r>
            <a:r>
              <a:rPr lang="en-US" dirty="0"/>
              <a:t> labeled Black</a:t>
            </a:r>
          </a:p>
          <a:p>
            <a:r>
              <a:rPr lang="en-US" dirty="0"/>
              <a:t>3) All leaves are </a:t>
            </a:r>
            <a:r>
              <a:rPr lang="en-US" b="1" dirty="0"/>
              <a:t>ALWAYS </a:t>
            </a:r>
            <a:r>
              <a:rPr lang="en-US" dirty="0"/>
              <a:t>NULL and are labeled Black</a:t>
            </a:r>
          </a:p>
          <a:p>
            <a:r>
              <a:rPr lang="en-US" dirty="0"/>
              <a:t>4) If a node is labeled Red, then its two children nodes must be Black.  </a:t>
            </a:r>
          </a:p>
          <a:p>
            <a:pPr lvl="1"/>
            <a:r>
              <a:rPr lang="en-US" dirty="0"/>
              <a:t>A black node does not always have to have Red children</a:t>
            </a:r>
          </a:p>
          <a:p>
            <a:r>
              <a:rPr lang="en-US" dirty="0"/>
              <a:t>5) Every path from a given node to a null node must have the same number of black nodes.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The Black-Height</a:t>
            </a:r>
            <a:r>
              <a:rPr lang="en-US" dirty="0"/>
              <a:t> of a Red-Black tree.</a:t>
            </a:r>
          </a:p>
        </p:txBody>
      </p:sp>
    </p:spTree>
    <p:extLst>
      <p:ext uri="{BB962C8B-B14F-4D97-AF65-F5344CB8AC3E}">
        <p14:creationId xmlns:p14="http://schemas.microsoft.com/office/powerpoint/2010/main" val="12930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81C5-10EF-114B-AC11-F53CDF61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of an RB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09DD-08E6-454F-B068-143508D6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These nodes have all the things a normal BST has</a:t>
            </a:r>
          </a:p>
          <a:p>
            <a:pPr lvl="1"/>
            <a:r>
              <a:rPr lang="en-US" dirty="0"/>
              <a:t>Contain the </a:t>
            </a:r>
            <a:r>
              <a:rPr lang="en-US" b="1" dirty="0"/>
              <a:t>Data</a:t>
            </a:r>
          </a:p>
          <a:p>
            <a:pPr lvl="1"/>
            <a:r>
              <a:rPr lang="en-US" b="1" dirty="0"/>
              <a:t>Right Child </a:t>
            </a:r>
            <a:r>
              <a:rPr lang="en-US" dirty="0"/>
              <a:t>-&gt; Data is Greater</a:t>
            </a:r>
          </a:p>
          <a:p>
            <a:pPr lvl="1"/>
            <a:r>
              <a:rPr lang="en-US" b="1" dirty="0"/>
              <a:t>Left Child </a:t>
            </a:r>
            <a:r>
              <a:rPr lang="en-US" dirty="0"/>
              <a:t>-&gt; Data is Less</a:t>
            </a:r>
          </a:p>
          <a:p>
            <a:r>
              <a:rPr lang="en-US" u="sng" dirty="0"/>
              <a:t>But has these extra things</a:t>
            </a:r>
          </a:p>
          <a:p>
            <a:pPr lvl="1"/>
            <a:r>
              <a:rPr lang="en-US" dirty="0"/>
              <a:t>Contain </a:t>
            </a:r>
            <a:r>
              <a:rPr lang="en-US" b="1" dirty="0"/>
              <a:t>1 bit for color</a:t>
            </a:r>
            <a:r>
              <a:rPr lang="en-US" dirty="0"/>
              <a:t> (red / black)</a:t>
            </a:r>
            <a:endParaRPr lang="en-US" b="1" dirty="0"/>
          </a:p>
          <a:p>
            <a:pPr lvl="1"/>
            <a:r>
              <a:rPr lang="en-US" b="1" dirty="0" err="1"/>
              <a:t>ParentNode</a:t>
            </a:r>
            <a:r>
              <a:rPr lang="en-US" b="1" dirty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582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5944-4D04-BE4D-9D86-54FF02BF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/ Invalid RB Trees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87B183-5E96-0047-8B83-9CA0D8AF8499}"/>
              </a:ext>
            </a:extLst>
          </p:cNvPr>
          <p:cNvSpPr/>
          <p:nvPr/>
        </p:nvSpPr>
        <p:spPr>
          <a:xfrm>
            <a:off x="5827985" y="2123090"/>
            <a:ext cx="677917" cy="672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1FD37-76D2-3A42-BD57-CB5E5B749D67}"/>
              </a:ext>
            </a:extLst>
          </p:cNvPr>
          <p:cNvSpPr/>
          <p:nvPr/>
        </p:nvSpPr>
        <p:spPr>
          <a:xfrm>
            <a:off x="4472151" y="2882461"/>
            <a:ext cx="677917" cy="672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F48E5E-58E1-9F4A-8F51-8CCB1ED9C7B7}"/>
              </a:ext>
            </a:extLst>
          </p:cNvPr>
          <p:cNvSpPr/>
          <p:nvPr/>
        </p:nvSpPr>
        <p:spPr>
          <a:xfrm>
            <a:off x="7183819" y="2882461"/>
            <a:ext cx="677917" cy="672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FA8FE5-E3F6-1240-A1F2-3150E64407CD}"/>
              </a:ext>
            </a:extLst>
          </p:cNvPr>
          <p:cNvCxnSpPr>
            <a:stCxn id="4" idx="5"/>
            <a:endCxn id="12" idx="1"/>
          </p:cNvCxnSpPr>
          <p:nvPr/>
        </p:nvCxnSpPr>
        <p:spPr>
          <a:xfrm>
            <a:off x="6406623" y="2697242"/>
            <a:ext cx="876475" cy="28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04321-0311-6A47-834F-3BE0B9912B6F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5050789" y="2697242"/>
            <a:ext cx="876475" cy="28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379AAE-F49D-1948-9E47-08DED56A2E28}"/>
              </a:ext>
            </a:extLst>
          </p:cNvPr>
          <p:cNvCxnSpPr>
            <a:cxnSpLocks/>
            <a:stCxn id="11" idx="3"/>
            <a:endCxn id="29" idx="0"/>
          </p:cNvCxnSpPr>
          <p:nvPr/>
        </p:nvCxnSpPr>
        <p:spPr>
          <a:xfrm flipH="1">
            <a:off x="4013353" y="3456613"/>
            <a:ext cx="55807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806AC-24D3-B54C-8545-D82A81F9DAAD}"/>
              </a:ext>
            </a:extLst>
          </p:cNvPr>
          <p:cNvCxnSpPr>
            <a:cxnSpLocks/>
            <a:stCxn id="11" idx="5"/>
            <a:endCxn id="31" idx="0"/>
          </p:cNvCxnSpPr>
          <p:nvPr/>
        </p:nvCxnSpPr>
        <p:spPr>
          <a:xfrm>
            <a:off x="5050789" y="3456613"/>
            <a:ext cx="43823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F29293-459C-BE4C-9602-40BFF628D695}"/>
              </a:ext>
            </a:extLst>
          </p:cNvPr>
          <p:cNvCxnSpPr>
            <a:cxnSpLocks/>
            <a:stCxn id="12" idx="3"/>
            <a:endCxn id="32" idx="0"/>
          </p:cNvCxnSpPr>
          <p:nvPr/>
        </p:nvCxnSpPr>
        <p:spPr>
          <a:xfrm flipH="1">
            <a:off x="6711394" y="3456613"/>
            <a:ext cx="571704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495896-9FB3-AE41-9E3A-5F5500D3F0AC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7762457" y="3456613"/>
            <a:ext cx="411554" cy="85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DD28A51-AD30-604B-BDBD-4D7014448EB2}"/>
              </a:ext>
            </a:extLst>
          </p:cNvPr>
          <p:cNvSpPr/>
          <p:nvPr/>
        </p:nvSpPr>
        <p:spPr>
          <a:xfrm>
            <a:off x="3674394" y="4308330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2AC75-3DFD-844A-BDCF-B561648621CE}"/>
              </a:ext>
            </a:extLst>
          </p:cNvPr>
          <p:cNvSpPr/>
          <p:nvPr/>
        </p:nvSpPr>
        <p:spPr>
          <a:xfrm>
            <a:off x="5150067" y="4308330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49DB2D-71A1-9E46-8268-F7BC02DFA363}"/>
              </a:ext>
            </a:extLst>
          </p:cNvPr>
          <p:cNvSpPr/>
          <p:nvPr/>
        </p:nvSpPr>
        <p:spPr>
          <a:xfrm>
            <a:off x="6372435" y="4308330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3A69BE-ECBD-524A-AD7F-7D02DC65BA84}"/>
              </a:ext>
            </a:extLst>
          </p:cNvPr>
          <p:cNvSpPr/>
          <p:nvPr/>
        </p:nvSpPr>
        <p:spPr>
          <a:xfrm>
            <a:off x="7835052" y="4308329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E54928-4882-BC49-BB07-03AEDE4425F6}"/>
              </a:ext>
            </a:extLst>
          </p:cNvPr>
          <p:cNvSpPr/>
          <p:nvPr/>
        </p:nvSpPr>
        <p:spPr>
          <a:xfrm>
            <a:off x="1222929" y="2511381"/>
            <a:ext cx="979358" cy="957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37AA29-9B7D-664E-8CBA-28A51F799DF7}"/>
              </a:ext>
            </a:extLst>
          </p:cNvPr>
          <p:cNvSpPr/>
          <p:nvPr/>
        </p:nvSpPr>
        <p:spPr>
          <a:xfrm>
            <a:off x="1222929" y="3971998"/>
            <a:ext cx="979358" cy="9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136543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5944-4D04-BE4D-9D86-54FF02BF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/ Invalid RB Trees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87B183-5E96-0047-8B83-9CA0D8AF8499}"/>
              </a:ext>
            </a:extLst>
          </p:cNvPr>
          <p:cNvSpPr/>
          <p:nvPr/>
        </p:nvSpPr>
        <p:spPr>
          <a:xfrm>
            <a:off x="5827985" y="2123090"/>
            <a:ext cx="677917" cy="672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1FD37-76D2-3A42-BD57-CB5E5B749D67}"/>
              </a:ext>
            </a:extLst>
          </p:cNvPr>
          <p:cNvSpPr/>
          <p:nvPr/>
        </p:nvSpPr>
        <p:spPr>
          <a:xfrm>
            <a:off x="4472151" y="2882461"/>
            <a:ext cx="677917" cy="672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F48E5E-58E1-9F4A-8F51-8CCB1ED9C7B7}"/>
              </a:ext>
            </a:extLst>
          </p:cNvPr>
          <p:cNvSpPr/>
          <p:nvPr/>
        </p:nvSpPr>
        <p:spPr>
          <a:xfrm>
            <a:off x="7183819" y="2882461"/>
            <a:ext cx="677917" cy="672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FA8FE5-E3F6-1240-A1F2-3150E64407CD}"/>
              </a:ext>
            </a:extLst>
          </p:cNvPr>
          <p:cNvCxnSpPr>
            <a:stCxn id="4" idx="5"/>
            <a:endCxn id="12" idx="1"/>
          </p:cNvCxnSpPr>
          <p:nvPr/>
        </p:nvCxnSpPr>
        <p:spPr>
          <a:xfrm>
            <a:off x="6406623" y="2697242"/>
            <a:ext cx="876475" cy="28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04321-0311-6A47-834F-3BE0B9912B6F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5050789" y="2697242"/>
            <a:ext cx="876475" cy="28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379AAE-F49D-1948-9E47-08DED56A2E28}"/>
              </a:ext>
            </a:extLst>
          </p:cNvPr>
          <p:cNvCxnSpPr>
            <a:cxnSpLocks/>
            <a:stCxn id="11" idx="3"/>
            <a:endCxn id="29" idx="0"/>
          </p:cNvCxnSpPr>
          <p:nvPr/>
        </p:nvCxnSpPr>
        <p:spPr>
          <a:xfrm flipH="1">
            <a:off x="4013353" y="3456613"/>
            <a:ext cx="55807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806AC-24D3-B54C-8545-D82A81F9DAAD}"/>
              </a:ext>
            </a:extLst>
          </p:cNvPr>
          <p:cNvCxnSpPr>
            <a:cxnSpLocks/>
            <a:stCxn id="11" idx="5"/>
            <a:endCxn id="31" idx="0"/>
          </p:cNvCxnSpPr>
          <p:nvPr/>
        </p:nvCxnSpPr>
        <p:spPr>
          <a:xfrm>
            <a:off x="5050789" y="3456613"/>
            <a:ext cx="43823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F29293-459C-BE4C-9602-40BFF628D695}"/>
              </a:ext>
            </a:extLst>
          </p:cNvPr>
          <p:cNvCxnSpPr>
            <a:cxnSpLocks/>
            <a:stCxn id="12" idx="3"/>
            <a:endCxn id="32" idx="0"/>
          </p:cNvCxnSpPr>
          <p:nvPr/>
        </p:nvCxnSpPr>
        <p:spPr>
          <a:xfrm flipH="1">
            <a:off x="6711394" y="3456613"/>
            <a:ext cx="571704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495896-9FB3-AE41-9E3A-5F5500D3F0AC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7762457" y="3456613"/>
            <a:ext cx="411554" cy="85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DD28A51-AD30-604B-BDBD-4D7014448EB2}"/>
              </a:ext>
            </a:extLst>
          </p:cNvPr>
          <p:cNvSpPr/>
          <p:nvPr/>
        </p:nvSpPr>
        <p:spPr>
          <a:xfrm>
            <a:off x="3674394" y="4308330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2AC75-3DFD-844A-BDCF-B561648621CE}"/>
              </a:ext>
            </a:extLst>
          </p:cNvPr>
          <p:cNvSpPr/>
          <p:nvPr/>
        </p:nvSpPr>
        <p:spPr>
          <a:xfrm>
            <a:off x="5150067" y="4308330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49DB2D-71A1-9E46-8268-F7BC02DFA363}"/>
              </a:ext>
            </a:extLst>
          </p:cNvPr>
          <p:cNvSpPr/>
          <p:nvPr/>
        </p:nvSpPr>
        <p:spPr>
          <a:xfrm>
            <a:off x="6372435" y="4308330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3A69BE-ECBD-524A-AD7F-7D02DC65BA84}"/>
              </a:ext>
            </a:extLst>
          </p:cNvPr>
          <p:cNvSpPr/>
          <p:nvPr/>
        </p:nvSpPr>
        <p:spPr>
          <a:xfrm>
            <a:off x="7835052" y="4308329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C767E-8B77-AC48-B453-CE5997731C3E}"/>
              </a:ext>
            </a:extLst>
          </p:cNvPr>
          <p:cNvSpPr txBox="1"/>
          <p:nvPr/>
        </p:nvSpPr>
        <p:spPr>
          <a:xfrm>
            <a:off x="3674395" y="5409127"/>
            <a:ext cx="4838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8261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5944-4D04-BE4D-9D86-54FF02BF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/ Invalid RB Trees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87B183-5E96-0047-8B83-9CA0D8AF8499}"/>
              </a:ext>
            </a:extLst>
          </p:cNvPr>
          <p:cNvSpPr/>
          <p:nvPr/>
        </p:nvSpPr>
        <p:spPr>
          <a:xfrm>
            <a:off x="5827985" y="2123090"/>
            <a:ext cx="677917" cy="672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1FD37-76D2-3A42-BD57-CB5E5B749D67}"/>
              </a:ext>
            </a:extLst>
          </p:cNvPr>
          <p:cNvSpPr/>
          <p:nvPr/>
        </p:nvSpPr>
        <p:spPr>
          <a:xfrm>
            <a:off x="4472151" y="2882461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F48E5E-58E1-9F4A-8F51-8CCB1ED9C7B7}"/>
              </a:ext>
            </a:extLst>
          </p:cNvPr>
          <p:cNvSpPr/>
          <p:nvPr/>
        </p:nvSpPr>
        <p:spPr>
          <a:xfrm>
            <a:off x="7183819" y="2882461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FA8FE5-E3F6-1240-A1F2-3150E64407CD}"/>
              </a:ext>
            </a:extLst>
          </p:cNvPr>
          <p:cNvCxnSpPr>
            <a:stCxn id="4" idx="5"/>
            <a:endCxn id="12" idx="1"/>
          </p:cNvCxnSpPr>
          <p:nvPr/>
        </p:nvCxnSpPr>
        <p:spPr>
          <a:xfrm>
            <a:off x="6406623" y="2697242"/>
            <a:ext cx="876475" cy="28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04321-0311-6A47-834F-3BE0B9912B6F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5050789" y="2697242"/>
            <a:ext cx="876475" cy="28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379AAE-F49D-1948-9E47-08DED56A2E28}"/>
              </a:ext>
            </a:extLst>
          </p:cNvPr>
          <p:cNvCxnSpPr>
            <a:cxnSpLocks/>
            <a:stCxn id="11" idx="3"/>
            <a:endCxn id="29" idx="0"/>
          </p:cNvCxnSpPr>
          <p:nvPr/>
        </p:nvCxnSpPr>
        <p:spPr>
          <a:xfrm flipH="1">
            <a:off x="4013353" y="3456613"/>
            <a:ext cx="55807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806AC-24D3-B54C-8545-D82A81F9DAAD}"/>
              </a:ext>
            </a:extLst>
          </p:cNvPr>
          <p:cNvCxnSpPr>
            <a:cxnSpLocks/>
            <a:stCxn id="11" idx="5"/>
            <a:endCxn id="31" idx="0"/>
          </p:cNvCxnSpPr>
          <p:nvPr/>
        </p:nvCxnSpPr>
        <p:spPr>
          <a:xfrm>
            <a:off x="5050789" y="3456613"/>
            <a:ext cx="43823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F29293-459C-BE4C-9602-40BFF628D695}"/>
              </a:ext>
            </a:extLst>
          </p:cNvPr>
          <p:cNvCxnSpPr>
            <a:cxnSpLocks/>
            <a:stCxn id="12" idx="3"/>
            <a:endCxn id="32" idx="0"/>
          </p:cNvCxnSpPr>
          <p:nvPr/>
        </p:nvCxnSpPr>
        <p:spPr>
          <a:xfrm flipH="1">
            <a:off x="6711394" y="3456613"/>
            <a:ext cx="571704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495896-9FB3-AE41-9E3A-5F5500D3F0AC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7762457" y="3456613"/>
            <a:ext cx="411554" cy="85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DD28A51-AD30-604B-BDBD-4D7014448EB2}"/>
              </a:ext>
            </a:extLst>
          </p:cNvPr>
          <p:cNvSpPr/>
          <p:nvPr/>
        </p:nvSpPr>
        <p:spPr>
          <a:xfrm>
            <a:off x="3674394" y="4308330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2AC75-3DFD-844A-BDCF-B561648621CE}"/>
              </a:ext>
            </a:extLst>
          </p:cNvPr>
          <p:cNvSpPr/>
          <p:nvPr/>
        </p:nvSpPr>
        <p:spPr>
          <a:xfrm>
            <a:off x="5150067" y="4308330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49DB2D-71A1-9E46-8268-F7BC02DFA363}"/>
              </a:ext>
            </a:extLst>
          </p:cNvPr>
          <p:cNvSpPr/>
          <p:nvPr/>
        </p:nvSpPr>
        <p:spPr>
          <a:xfrm>
            <a:off x="6372435" y="4308330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3A69BE-ECBD-524A-AD7F-7D02DC65BA84}"/>
              </a:ext>
            </a:extLst>
          </p:cNvPr>
          <p:cNvSpPr/>
          <p:nvPr/>
        </p:nvSpPr>
        <p:spPr>
          <a:xfrm>
            <a:off x="7835052" y="4308329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12009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5944-4D04-BE4D-9D86-54FF02BF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/ Invalid RB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C767E-8B77-AC48-B453-CE5997731C3E}"/>
              </a:ext>
            </a:extLst>
          </p:cNvPr>
          <p:cNvSpPr txBox="1"/>
          <p:nvPr/>
        </p:nvSpPr>
        <p:spPr>
          <a:xfrm>
            <a:off x="3674395" y="5409127"/>
            <a:ext cx="4838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Valid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EB4C7-AF23-F343-917E-94414DD5BCF3}"/>
              </a:ext>
            </a:extLst>
          </p:cNvPr>
          <p:cNvSpPr/>
          <p:nvPr/>
        </p:nvSpPr>
        <p:spPr>
          <a:xfrm>
            <a:off x="5827985" y="2123090"/>
            <a:ext cx="677917" cy="672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99467D-B2DE-474F-907B-355FEAF9D40C}"/>
              </a:ext>
            </a:extLst>
          </p:cNvPr>
          <p:cNvSpPr/>
          <p:nvPr/>
        </p:nvSpPr>
        <p:spPr>
          <a:xfrm>
            <a:off x="4472151" y="2882461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21D174-317A-6F46-9CF7-951A4962F91F}"/>
              </a:ext>
            </a:extLst>
          </p:cNvPr>
          <p:cNvSpPr/>
          <p:nvPr/>
        </p:nvSpPr>
        <p:spPr>
          <a:xfrm>
            <a:off x="7183819" y="2882461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E07EB3-C9A3-8640-9AF6-880FCB058C2B}"/>
              </a:ext>
            </a:extLst>
          </p:cNvPr>
          <p:cNvCxnSpPr>
            <a:stCxn id="17" idx="5"/>
            <a:endCxn id="21" idx="1"/>
          </p:cNvCxnSpPr>
          <p:nvPr/>
        </p:nvCxnSpPr>
        <p:spPr>
          <a:xfrm>
            <a:off x="6406623" y="2697242"/>
            <a:ext cx="876475" cy="28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BC4ABF-710F-6147-BFBA-A04A692CAAC3}"/>
              </a:ext>
            </a:extLst>
          </p:cNvPr>
          <p:cNvCxnSpPr>
            <a:stCxn id="17" idx="3"/>
            <a:endCxn id="19" idx="7"/>
          </p:cNvCxnSpPr>
          <p:nvPr/>
        </p:nvCxnSpPr>
        <p:spPr>
          <a:xfrm flipH="1">
            <a:off x="5050789" y="2697242"/>
            <a:ext cx="876475" cy="28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DCF927-ED1E-4B4D-B02E-4D3E9EADB962}"/>
              </a:ext>
            </a:extLst>
          </p:cNvPr>
          <p:cNvCxnSpPr>
            <a:cxnSpLocks/>
            <a:stCxn id="19" idx="3"/>
            <a:endCxn id="36" idx="0"/>
          </p:cNvCxnSpPr>
          <p:nvPr/>
        </p:nvCxnSpPr>
        <p:spPr>
          <a:xfrm flipH="1">
            <a:off x="4013353" y="3456613"/>
            <a:ext cx="55807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0C8861-1E95-4240-963A-9782813E3617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5050789" y="3456613"/>
            <a:ext cx="43823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A61643-BB90-AA40-8836-5B8205A75AF8}"/>
              </a:ext>
            </a:extLst>
          </p:cNvPr>
          <p:cNvCxnSpPr>
            <a:cxnSpLocks/>
            <a:stCxn id="21" idx="3"/>
            <a:endCxn id="38" idx="0"/>
          </p:cNvCxnSpPr>
          <p:nvPr/>
        </p:nvCxnSpPr>
        <p:spPr>
          <a:xfrm flipH="1">
            <a:off x="6711394" y="3456613"/>
            <a:ext cx="571704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22909F-147E-0B4A-8B4D-1204A37DAA19}"/>
              </a:ext>
            </a:extLst>
          </p:cNvPr>
          <p:cNvCxnSpPr>
            <a:cxnSpLocks/>
            <a:stCxn id="21" idx="5"/>
            <a:endCxn id="39" idx="0"/>
          </p:cNvCxnSpPr>
          <p:nvPr/>
        </p:nvCxnSpPr>
        <p:spPr>
          <a:xfrm>
            <a:off x="7762457" y="3456613"/>
            <a:ext cx="411554" cy="85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FC132E-7FD8-0440-ADE1-A52EE853E307}"/>
              </a:ext>
            </a:extLst>
          </p:cNvPr>
          <p:cNvSpPr/>
          <p:nvPr/>
        </p:nvSpPr>
        <p:spPr>
          <a:xfrm>
            <a:off x="3674394" y="4308330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41E2FF-1F04-E84E-8FFD-19F205710B27}"/>
              </a:ext>
            </a:extLst>
          </p:cNvPr>
          <p:cNvSpPr/>
          <p:nvPr/>
        </p:nvSpPr>
        <p:spPr>
          <a:xfrm>
            <a:off x="5150067" y="4308330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A362A0-5F3F-6948-A5F0-E327601E69E2}"/>
              </a:ext>
            </a:extLst>
          </p:cNvPr>
          <p:cNvSpPr/>
          <p:nvPr/>
        </p:nvSpPr>
        <p:spPr>
          <a:xfrm>
            <a:off x="6372435" y="4308330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FA8270-B4C6-3F4E-95BF-5D0788A97AE4}"/>
              </a:ext>
            </a:extLst>
          </p:cNvPr>
          <p:cNvSpPr/>
          <p:nvPr/>
        </p:nvSpPr>
        <p:spPr>
          <a:xfrm>
            <a:off x="7835052" y="4308329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518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5944-4D04-BE4D-9D86-54FF02BF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/ Invalid RB Trees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87B183-5E96-0047-8B83-9CA0D8AF8499}"/>
              </a:ext>
            </a:extLst>
          </p:cNvPr>
          <p:cNvSpPr/>
          <p:nvPr/>
        </p:nvSpPr>
        <p:spPr>
          <a:xfrm>
            <a:off x="5389746" y="3218791"/>
            <a:ext cx="677917" cy="672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1FD37-76D2-3A42-BD57-CB5E5B749D67}"/>
              </a:ext>
            </a:extLst>
          </p:cNvPr>
          <p:cNvSpPr/>
          <p:nvPr/>
        </p:nvSpPr>
        <p:spPr>
          <a:xfrm>
            <a:off x="4372872" y="4256369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F48E5E-58E1-9F4A-8F51-8CCB1ED9C7B7}"/>
              </a:ext>
            </a:extLst>
          </p:cNvPr>
          <p:cNvSpPr/>
          <p:nvPr/>
        </p:nvSpPr>
        <p:spPr>
          <a:xfrm>
            <a:off x="6707300" y="2013853"/>
            <a:ext cx="677917" cy="6726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FA8FE5-E3F6-1240-A1F2-3150E64407CD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5968384" y="2588005"/>
            <a:ext cx="838195" cy="72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04321-0311-6A47-834F-3BE0B9912B6F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4951510" y="3792943"/>
            <a:ext cx="537515" cy="5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379AAE-F49D-1948-9E47-08DED56A2E28}"/>
              </a:ext>
            </a:extLst>
          </p:cNvPr>
          <p:cNvCxnSpPr>
            <a:cxnSpLocks/>
            <a:stCxn id="11" idx="3"/>
            <a:endCxn id="29" idx="0"/>
          </p:cNvCxnSpPr>
          <p:nvPr/>
        </p:nvCxnSpPr>
        <p:spPr>
          <a:xfrm flipH="1">
            <a:off x="3914074" y="4830521"/>
            <a:ext cx="55807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806AC-24D3-B54C-8545-D82A81F9DAAD}"/>
              </a:ext>
            </a:extLst>
          </p:cNvPr>
          <p:cNvCxnSpPr>
            <a:cxnSpLocks/>
            <a:stCxn id="11" idx="5"/>
            <a:endCxn id="31" idx="0"/>
          </p:cNvCxnSpPr>
          <p:nvPr/>
        </p:nvCxnSpPr>
        <p:spPr>
          <a:xfrm>
            <a:off x="4951510" y="4830521"/>
            <a:ext cx="438237" cy="85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495896-9FB3-AE41-9E3A-5F5500D3F0AC}"/>
              </a:ext>
            </a:extLst>
          </p:cNvPr>
          <p:cNvCxnSpPr>
            <a:cxnSpLocks/>
            <a:stCxn id="12" idx="5"/>
            <a:endCxn id="34" idx="0"/>
          </p:cNvCxnSpPr>
          <p:nvPr/>
        </p:nvCxnSpPr>
        <p:spPr>
          <a:xfrm>
            <a:off x="7285938" y="2588005"/>
            <a:ext cx="528390" cy="73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DD28A51-AD30-604B-BDBD-4D7014448EB2}"/>
              </a:ext>
            </a:extLst>
          </p:cNvPr>
          <p:cNvSpPr/>
          <p:nvPr/>
        </p:nvSpPr>
        <p:spPr>
          <a:xfrm>
            <a:off x="3575115" y="568223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2AC75-3DFD-844A-BDCF-B561648621CE}"/>
              </a:ext>
            </a:extLst>
          </p:cNvPr>
          <p:cNvSpPr/>
          <p:nvPr/>
        </p:nvSpPr>
        <p:spPr>
          <a:xfrm>
            <a:off x="5050788" y="568223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3A69BE-ECBD-524A-AD7F-7D02DC65BA84}"/>
              </a:ext>
            </a:extLst>
          </p:cNvPr>
          <p:cNvSpPr/>
          <p:nvPr/>
        </p:nvSpPr>
        <p:spPr>
          <a:xfrm>
            <a:off x="7475369" y="3325559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7EF5BB-19EA-D74F-BDB7-40AC78484CF6}"/>
              </a:ext>
            </a:extLst>
          </p:cNvPr>
          <p:cNvSpPr/>
          <p:nvPr/>
        </p:nvSpPr>
        <p:spPr>
          <a:xfrm>
            <a:off x="6142500" y="4354878"/>
            <a:ext cx="677917" cy="45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D0587A-D145-8E45-B70A-FA85B2541B45}"/>
              </a:ext>
            </a:extLst>
          </p:cNvPr>
          <p:cNvCxnSpPr>
            <a:stCxn id="27" idx="0"/>
            <a:endCxn id="4" idx="5"/>
          </p:cNvCxnSpPr>
          <p:nvPr/>
        </p:nvCxnSpPr>
        <p:spPr>
          <a:xfrm flipH="1" flipV="1">
            <a:off x="5968384" y="3792943"/>
            <a:ext cx="513075" cy="5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955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787</Words>
  <Application>Microsoft Macintosh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RetrospectVTI</vt:lpstr>
      <vt:lpstr>Fundamentals of Software Engineering</vt:lpstr>
      <vt:lpstr>RB Tree</vt:lpstr>
      <vt:lpstr>RB Tree Rules</vt:lpstr>
      <vt:lpstr>Nodes of an RB tree</vt:lpstr>
      <vt:lpstr>Valid / Invalid RB Trees</vt:lpstr>
      <vt:lpstr>Valid / Invalid RB Trees</vt:lpstr>
      <vt:lpstr>Valid / Invalid RB Trees</vt:lpstr>
      <vt:lpstr>Valid / Invalid RB Trees</vt:lpstr>
      <vt:lpstr>Valid / Invalid RB Trees</vt:lpstr>
      <vt:lpstr>Valid / Invalid RB Trees</vt:lpstr>
      <vt:lpstr>Valid / Invalid RB Trees</vt:lpstr>
      <vt:lpstr>Valid / Invalid RB Trees</vt:lpstr>
      <vt:lpstr>Valid / Invalid RB Trees</vt:lpstr>
      <vt:lpstr>Valid / Invalid RB Trees</vt:lpstr>
      <vt:lpstr>Terminology</vt:lpstr>
      <vt:lpstr>Steps for inserting</vt:lpstr>
      <vt:lpstr>Recoloring(Node *n)</vt:lpstr>
      <vt:lpstr>Recoloring around n</vt:lpstr>
      <vt:lpstr>Recoloring around n</vt:lpstr>
      <vt:lpstr>Restructure (Node *n)</vt:lpstr>
      <vt:lpstr>Notes on Restructure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the quiz titled: </dc:title>
  <dc:creator>Terryn Fredrickson</dc:creator>
  <cp:lastModifiedBy>Terryn Fredrickson</cp:lastModifiedBy>
  <cp:revision>30</cp:revision>
  <dcterms:created xsi:type="dcterms:W3CDTF">2019-08-23T02:16:45Z</dcterms:created>
  <dcterms:modified xsi:type="dcterms:W3CDTF">2020-03-23T20:49:55Z</dcterms:modified>
</cp:coreProperties>
</file>