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ryn Fredrickson" userId="136177388_tp_dropbox" providerId="OAuth2" clId="{A57A4C49-02CD-374A-9CCF-ED6DBAAF6794}"/>
    <pc:docChg chg="custSel modSld">
      <pc:chgData name="Terryn Fredrickson" userId="136177388_tp_dropbox" providerId="OAuth2" clId="{A57A4C49-02CD-374A-9CCF-ED6DBAAF6794}" dt="2019-08-26T14:07:59.325" v="3" actId="20577"/>
      <pc:docMkLst>
        <pc:docMk/>
      </pc:docMkLst>
      <pc:sldChg chg="delSp">
        <pc:chgData name="Terryn Fredrickson" userId="136177388_tp_dropbox" providerId="OAuth2" clId="{A57A4C49-02CD-374A-9CCF-ED6DBAAF6794}" dt="2019-08-26T14:04:45.756" v="0" actId="478"/>
        <pc:sldMkLst>
          <pc:docMk/>
          <pc:sldMk cId="1588858016" sldId="265"/>
        </pc:sldMkLst>
        <pc:picChg chg="del">
          <ac:chgData name="Terryn Fredrickson" userId="136177388_tp_dropbox" providerId="OAuth2" clId="{A57A4C49-02CD-374A-9CCF-ED6DBAAF6794}" dt="2019-08-26T14:04:45.756" v="0" actId="478"/>
          <ac:picMkLst>
            <pc:docMk/>
            <pc:sldMk cId="1588858016" sldId="265"/>
            <ac:picMk id="2049" creationId="{8F5121A5-A950-6047-8971-744824B6CC6B}"/>
          </ac:picMkLst>
        </pc:picChg>
      </pc:sldChg>
      <pc:sldChg chg="modSp">
        <pc:chgData name="Terryn Fredrickson" userId="136177388_tp_dropbox" providerId="OAuth2" clId="{A57A4C49-02CD-374A-9CCF-ED6DBAAF6794}" dt="2019-08-26T14:07:59.325" v="3" actId="20577"/>
        <pc:sldMkLst>
          <pc:docMk/>
          <pc:sldMk cId="3570729600" sldId="266"/>
        </pc:sldMkLst>
        <pc:spChg chg="mod">
          <ac:chgData name="Terryn Fredrickson" userId="136177388_tp_dropbox" providerId="OAuth2" clId="{A57A4C49-02CD-374A-9CCF-ED6DBAAF6794}" dt="2019-08-26T14:07:59.325" v="3" actId="20577"/>
          <ac:spMkLst>
            <pc:docMk/>
            <pc:sldMk cId="3570729600" sldId="266"/>
            <ac:spMk id="2" creationId="{ECBD8DFE-1CE9-B848-BE9F-E5835F0CBDB3}"/>
          </ac:spMkLst>
        </pc:spChg>
      </pc:sldChg>
    </pc:docChg>
  </pc:docChgLst>
  <pc:docChgLst>
    <pc:chgData name="Terryn Fredrickson" userId="136177388_tp_dropbox" providerId="OAuth2" clId="{BFE201C8-A18A-AB45-B167-3700A84BE045}"/>
    <pc:docChg chg="undo custSel delSld modSld">
      <pc:chgData name="Terryn Fredrickson" userId="136177388_tp_dropbox" providerId="OAuth2" clId="{BFE201C8-A18A-AB45-B167-3700A84BE045}" dt="2019-08-26T14:10:41.259" v="58" actId="20577"/>
      <pc:docMkLst>
        <pc:docMk/>
      </pc:docMkLst>
      <pc:sldChg chg="addSp delSp modSp">
        <pc:chgData name="Terryn Fredrickson" userId="136177388_tp_dropbox" providerId="OAuth2" clId="{BFE201C8-A18A-AB45-B167-3700A84BE045}" dt="2019-08-26T14:10:41.259" v="58" actId="20577"/>
        <pc:sldMkLst>
          <pc:docMk/>
          <pc:sldMk cId="205050800" sldId="256"/>
        </pc:sldMkLst>
        <pc:spChg chg="add del mod">
          <ac:chgData name="Terryn Fredrickson" userId="136177388_tp_dropbox" providerId="OAuth2" clId="{BFE201C8-A18A-AB45-B167-3700A84BE045}" dt="2019-08-26T14:10:41.259" v="58" actId="20577"/>
          <ac:spMkLst>
            <pc:docMk/>
            <pc:sldMk cId="205050800" sldId="256"/>
            <ac:spMk id="3" creationId="{1D0C7BDF-5045-414B-919A-5983FB231D5C}"/>
          </ac:spMkLst>
        </pc:spChg>
        <pc:spChg chg="add del mod">
          <ac:chgData name="Terryn Fredrickson" userId="136177388_tp_dropbox" providerId="OAuth2" clId="{BFE201C8-A18A-AB45-B167-3700A84BE045}" dt="2019-08-26T14:10:19.360" v="11" actId="478"/>
          <ac:spMkLst>
            <pc:docMk/>
            <pc:sldMk cId="205050800" sldId="256"/>
            <ac:spMk id="6" creationId="{5EE51226-C66B-EA43-8A55-014BDBBF7AA2}"/>
          </ac:spMkLst>
        </pc:spChg>
      </pc:sldChg>
      <pc:sldChg chg="del">
        <pc:chgData name="Terryn Fredrickson" userId="136177388_tp_dropbox" providerId="OAuth2" clId="{BFE201C8-A18A-AB45-B167-3700A84BE045}" dt="2019-08-26T14:10:05.508" v="0" actId="2696"/>
        <pc:sldMkLst>
          <pc:docMk/>
          <pc:sldMk cId="1213698796" sldId="257"/>
        </pc:sldMkLst>
      </pc:sldChg>
      <pc:sldChg chg="del">
        <pc:chgData name="Terryn Fredrickson" userId="136177388_tp_dropbox" providerId="OAuth2" clId="{BFE201C8-A18A-AB45-B167-3700A84BE045}" dt="2019-08-26T14:10:06.784" v="1" actId="2696"/>
        <pc:sldMkLst>
          <pc:docMk/>
          <pc:sldMk cId="3049686518" sldId="258"/>
        </pc:sldMkLst>
      </pc:sldChg>
      <pc:sldChg chg="del">
        <pc:chgData name="Terryn Fredrickson" userId="136177388_tp_dropbox" providerId="OAuth2" clId="{BFE201C8-A18A-AB45-B167-3700A84BE045}" dt="2019-08-26T14:10:07.414" v="2" actId="2696"/>
        <pc:sldMkLst>
          <pc:docMk/>
          <pc:sldMk cId="4171421492" sldId="259"/>
        </pc:sldMkLst>
      </pc:sldChg>
      <pc:sldChg chg="del">
        <pc:chgData name="Terryn Fredrickson" userId="136177388_tp_dropbox" providerId="OAuth2" clId="{BFE201C8-A18A-AB45-B167-3700A84BE045}" dt="2019-08-26T14:10:07.776" v="3" actId="2696"/>
        <pc:sldMkLst>
          <pc:docMk/>
          <pc:sldMk cId="2481888497" sldId="260"/>
        </pc:sldMkLst>
      </pc:sldChg>
      <pc:sldChg chg="del">
        <pc:chgData name="Terryn Fredrickson" userId="136177388_tp_dropbox" providerId="OAuth2" clId="{BFE201C8-A18A-AB45-B167-3700A84BE045}" dt="2019-08-26T14:10:08.174" v="4" actId="2696"/>
        <pc:sldMkLst>
          <pc:docMk/>
          <pc:sldMk cId="714222314" sldId="261"/>
        </pc:sldMkLst>
      </pc:sldChg>
      <pc:sldChg chg="del">
        <pc:chgData name="Terryn Fredrickson" userId="136177388_tp_dropbox" providerId="OAuth2" clId="{BFE201C8-A18A-AB45-B167-3700A84BE045}" dt="2019-08-26T14:10:09.027" v="6" actId="2696"/>
        <pc:sldMkLst>
          <pc:docMk/>
          <pc:sldMk cId="3813441939" sldId="262"/>
        </pc:sldMkLst>
      </pc:sldChg>
      <pc:sldChg chg="del">
        <pc:chgData name="Terryn Fredrickson" userId="136177388_tp_dropbox" providerId="OAuth2" clId="{BFE201C8-A18A-AB45-B167-3700A84BE045}" dt="2019-08-26T14:10:08.591" v="5" actId="2696"/>
        <pc:sldMkLst>
          <pc:docMk/>
          <pc:sldMk cId="266760918" sldId="263"/>
        </pc:sldMkLst>
      </pc:sldChg>
      <pc:sldChg chg="del">
        <pc:chgData name="Terryn Fredrickson" userId="136177388_tp_dropbox" providerId="OAuth2" clId="{BFE201C8-A18A-AB45-B167-3700A84BE045}" dt="2019-08-26T14:10:09.583" v="7" actId="2696"/>
        <pc:sldMkLst>
          <pc:docMk/>
          <pc:sldMk cId="1971697196" sldId="264"/>
        </pc:sldMkLst>
      </pc:sldChg>
      <pc:sldChg chg="del">
        <pc:chgData name="Terryn Fredrickson" userId="136177388_tp_dropbox" providerId="OAuth2" clId="{BFE201C8-A18A-AB45-B167-3700A84BE045}" dt="2019-08-26T14:10:09.994" v="8" actId="2696"/>
        <pc:sldMkLst>
          <pc:docMk/>
          <pc:sldMk cId="1588858016" sldId="265"/>
        </pc:sldMkLst>
      </pc:sldChg>
      <pc:sldChg chg="del">
        <pc:chgData name="Terryn Fredrickson" userId="136177388_tp_dropbox" providerId="OAuth2" clId="{BFE201C8-A18A-AB45-B167-3700A84BE045}" dt="2019-08-26T14:10:11.014" v="9" actId="2696"/>
        <pc:sldMkLst>
          <pc:docMk/>
          <pc:sldMk cId="3570729600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D1210-9117-0944-AE68-5F1B784A9D4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F9608-CBD1-FD47-A5C3-A09038F4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8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5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9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0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3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7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3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5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7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3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6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9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9EB20-EBDB-4A3B-A5AE-77B70923A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D01-50ED-0442-A1DC-CC0C2A7D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899" y="1433525"/>
            <a:ext cx="3339351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Fundamentals of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C7BDF-5045-414B-919A-5983FB231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 dirty="0"/>
              <a:t>Sorting Part 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50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C181-B11B-234C-9288-9A5626B7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D0329-08BA-7A4F-A819-105F4C95B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our sorts we covered previously are incredibly slow, so instead we will take the time to look into sorting things differently, using a Divide and Conquer strategy</a:t>
            </a:r>
          </a:p>
          <a:p>
            <a:r>
              <a:rPr lang="en-US" dirty="0"/>
              <a:t>This typically involves splitting lists into two smaller lists, then sorting those and combining in some way.</a:t>
            </a:r>
          </a:p>
          <a:p>
            <a:r>
              <a:rPr lang="en-US" dirty="0"/>
              <a:t>These all function similarly to how we did Quicksort when we used it with our array based lists.</a:t>
            </a:r>
          </a:p>
        </p:txBody>
      </p:sp>
    </p:spTree>
    <p:extLst>
      <p:ext uri="{BB962C8B-B14F-4D97-AF65-F5344CB8AC3E}">
        <p14:creationId xmlns:p14="http://schemas.microsoft.com/office/powerpoint/2010/main" val="68223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D1E9-F7FD-5540-AEF0-25C61772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8F4A-45F7-DF42-9007-BAB99E3B9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recursive algorithm.</a:t>
            </a:r>
          </a:p>
          <a:p>
            <a:r>
              <a:rPr lang="en-US" dirty="0"/>
              <a:t>1) Cut the array in half</a:t>
            </a:r>
          </a:p>
          <a:p>
            <a:r>
              <a:rPr lang="en-US" dirty="0"/>
              <a:t>2) </a:t>
            </a:r>
            <a:r>
              <a:rPr lang="en-US" dirty="0" err="1"/>
              <a:t>MergeSort</a:t>
            </a:r>
            <a:r>
              <a:rPr lang="en-US" dirty="0"/>
              <a:t> the left half of the array</a:t>
            </a:r>
          </a:p>
          <a:p>
            <a:r>
              <a:rPr lang="en-US" dirty="0"/>
              <a:t>3) </a:t>
            </a:r>
            <a:r>
              <a:rPr lang="en-US" dirty="0" err="1"/>
              <a:t>MergeSort</a:t>
            </a:r>
            <a:r>
              <a:rPr lang="en-US" dirty="0"/>
              <a:t> the right half of the array.</a:t>
            </a:r>
          </a:p>
          <a:p>
            <a:r>
              <a:rPr lang="en-US" dirty="0"/>
              <a:t>4) return the Merge the two halves of the array into one sorted array</a:t>
            </a:r>
          </a:p>
        </p:txBody>
      </p:sp>
    </p:spTree>
    <p:extLst>
      <p:ext uri="{BB962C8B-B14F-4D97-AF65-F5344CB8AC3E}">
        <p14:creationId xmlns:p14="http://schemas.microsoft.com/office/powerpoint/2010/main" val="197303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6A8D9-C205-024E-B44F-1E87DA6F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Merge: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1489-CBE8-E54E-BBEE-C9006FFF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/>
              <a:t>1) Count through the left and the right arrays starting at index 0 of each</a:t>
            </a:r>
          </a:p>
          <a:p>
            <a:r>
              <a:rPr lang="en-US" dirty="0"/>
              <a:t>2) as you count through, put the one that is smaller in the next index of the new sorted array</a:t>
            </a:r>
          </a:p>
          <a:p>
            <a:r>
              <a:rPr lang="en-US" dirty="0"/>
              <a:t>3) Return this new array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DF6C1A5-17DA-4144-A8D8-1AF122AFE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1171277"/>
            <a:ext cx="6892560" cy="41699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137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C778-4280-494D-8F5E-79D0FB7C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226CF-8BE8-334A-8FE5-E69687F66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things to consider with the implementation</a:t>
            </a:r>
          </a:p>
          <a:p>
            <a:r>
              <a:rPr lang="en-US" dirty="0"/>
              <a:t>1) Value Returning vs inline modification</a:t>
            </a:r>
          </a:p>
          <a:p>
            <a:pPr lvl="1"/>
            <a:r>
              <a:rPr lang="en-US" dirty="0"/>
              <a:t>The value returning implementation is simpler and does not immediately modify your existing array.  This is good for testability.</a:t>
            </a:r>
          </a:p>
          <a:p>
            <a:pPr lvl="1"/>
            <a:r>
              <a:rPr lang="en-US" dirty="0"/>
              <a:t>The flip side is modifying the array allows for more efficient code due to no memory allocations.</a:t>
            </a:r>
          </a:p>
          <a:p>
            <a:r>
              <a:rPr lang="en-US" dirty="0"/>
              <a:t>2) Overall this still maintains n * log(n). </a:t>
            </a:r>
          </a:p>
          <a:p>
            <a:pPr lvl="1"/>
            <a:r>
              <a:rPr lang="en-US" dirty="0"/>
              <a:t>Where does this come from?</a:t>
            </a:r>
          </a:p>
        </p:txBody>
      </p:sp>
    </p:spTree>
    <p:extLst>
      <p:ext uri="{BB962C8B-B14F-4D97-AF65-F5344CB8AC3E}">
        <p14:creationId xmlns:p14="http://schemas.microsoft.com/office/powerpoint/2010/main" val="379159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B226-CB47-4A4B-9E34-78A39435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log(n)</a:t>
            </a:r>
          </a:p>
        </p:txBody>
      </p:sp>
      <p:pic>
        <p:nvPicPr>
          <p:cNvPr id="9" name="Content Placeholder 8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9FCA1DC1-30D5-EB44-ADD2-38F4B600A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108" y="2108200"/>
            <a:ext cx="6336110" cy="3760788"/>
          </a:xfrm>
        </p:spPr>
      </p:pic>
    </p:spTree>
    <p:extLst>
      <p:ext uri="{BB962C8B-B14F-4D97-AF65-F5344CB8AC3E}">
        <p14:creationId xmlns:p14="http://schemas.microsoft.com/office/powerpoint/2010/main" val="266581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203C-B5D8-824A-9908-09EC8896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requirements.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EB47-F291-6E41-ACD4-21057B34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sort requires auxiliary arrays for each sorting that occurs.</a:t>
            </a:r>
          </a:p>
          <a:p>
            <a:r>
              <a:rPr lang="en-US" dirty="0"/>
              <a:t>For each split, you need to create a new array and sort into it, which means each split gets a new array.</a:t>
            </a:r>
          </a:p>
        </p:txBody>
      </p:sp>
    </p:spTree>
    <p:extLst>
      <p:ext uri="{BB962C8B-B14F-4D97-AF65-F5344CB8AC3E}">
        <p14:creationId xmlns:p14="http://schemas.microsoft.com/office/powerpoint/2010/main" val="272811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BDDF-F55F-3042-AB81-283AB1E8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768BD-806C-9A49-AE85-8E2C9820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Quicksort is another algorithm, but one we have looked at already.  This divide and conquer strategy works just as well as merge sort, maintaining N log N complexity.</a:t>
            </a:r>
          </a:p>
          <a:p>
            <a:pPr lvl="1"/>
            <a:r>
              <a:rPr lang="en-US" dirty="0"/>
              <a:t>Each half does N work</a:t>
            </a:r>
          </a:p>
          <a:p>
            <a:pPr lvl="1"/>
            <a:r>
              <a:rPr lang="en-US" dirty="0"/>
              <a:t>And then you do 2 * log N splits (halves).</a:t>
            </a:r>
          </a:p>
          <a:p>
            <a:r>
              <a:rPr lang="en-US" dirty="0"/>
              <a:t>A thing to note though, quicksort is not always perfect.</a:t>
            </a:r>
          </a:p>
          <a:p>
            <a:pPr lvl="1"/>
            <a:r>
              <a:rPr lang="en-US" dirty="0"/>
              <a:t>If the division is not in the middle, this can quickly escalate to N^2 in speed.  The less even the halves are after a split, the worse the efficiency of this algorithm.</a:t>
            </a:r>
          </a:p>
          <a:p>
            <a:r>
              <a:rPr lang="en-US" dirty="0"/>
              <a:t>Quick Sort does NOT create any extra arrays that must be managed, which will lead to some performance improvements for very large arrays.</a:t>
            </a:r>
          </a:p>
        </p:txBody>
      </p:sp>
    </p:spTree>
    <p:extLst>
      <p:ext uri="{BB962C8B-B14F-4D97-AF65-F5344CB8AC3E}">
        <p14:creationId xmlns:p14="http://schemas.microsoft.com/office/powerpoint/2010/main" val="109051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F00B-B174-4F45-B7D9-94F98D4F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E2552-86C2-154B-A47E-2CDA24639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Sort is the final sorting algorithm, and the structure itself is only a log(N) rather than N log N.</a:t>
            </a:r>
          </a:p>
          <a:p>
            <a:r>
              <a:rPr lang="en-US" dirty="0"/>
              <a:t>This is because only one item is technically in order ever: the “highest priority” item at the top of the heap.  The heap maintains perfect log N time, but its never truly in “order”.</a:t>
            </a:r>
          </a:p>
          <a:p>
            <a:r>
              <a:rPr lang="en-US" dirty="0"/>
              <a:t>However, we can create a sorted array by using a heap structure to create a new array by pushing every element into the heap, then popping them off one at a time and adding them to the back of a list progressively.</a:t>
            </a:r>
          </a:p>
          <a:p>
            <a:r>
              <a:rPr lang="en-US" dirty="0"/>
              <a:t>Since we do this N number of times, Heap Sort maintains its full O(N * log(N)) complexity.</a:t>
            </a:r>
          </a:p>
        </p:txBody>
      </p:sp>
    </p:spTree>
    <p:extLst>
      <p:ext uri="{BB962C8B-B14F-4D97-AF65-F5344CB8AC3E}">
        <p14:creationId xmlns:p14="http://schemas.microsoft.com/office/powerpoint/2010/main" val="1872449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557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RetrospectVTI</vt:lpstr>
      <vt:lpstr>Fundamentals of Software Engineering</vt:lpstr>
      <vt:lpstr>O(NlogN)</vt:lpstr>
      <vt:lpstr>Merge Sort</vt:lpstr>
      <vt:lpstr>Merge: </vt:lpstr>
      <vt:lpstr>Merge Sort Analysis</vt:lpstr>
      <vt:lpstr>N log(n)</vt:lpstr>
      <vt:lpstr>Spatial requirements.</vt:lpstr>
      <vt:lpstr>Quick Sort</vt:lpstr>
      <vt:lpstr>Heap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the quiz titled: </dc:title>
  <dc:creator>Terryn Fredrickson</dc:creator>
  <cp:lastModifiedBy>Terryn Fredrickson</cp:lastModifiedBy>
  <cp:revision>21</cp:revision>
  <dcterms:created xsi:type="dcterms:W3CDTF">2019-08-23T02:16:45Z</dcterms:created>
  <dcterms:modified xsi:type="dcterms:W3CDTF">2020-04-11T18:32:05Z</dcterms:modified>
</cp:coreProperties>
</file>