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n Fredrickson" userId="136177388_tp_dropbox" providerId="OAuth2" clId="{A57A4C49-02CD-374A-9CCF-ED6DBAAF6794}"/>
    <pc:docChg chg="custSel modSld">
      <pc:chgData name="Terryn Fredrickson" userId="136177388_tp_dropbox" providerId="OAuth2" clId="{A57A4C49-02CD-374A-9CCF-ED6DBAAF6794}" dt="2019-08-26T14:07:59.325" v="3" actId="20577"/>
      <pc:docMkLst>
        <pc:docMk/>
      </pc:docMkLst>
      <pc:sldChg chg="delSp">
        <pc:chgData name="Terryn Fredrickson" userId="136177388_tp_dropbox" providerId="OAuth2" clId="{A57A4C49-02CD-374A-9CCF-ED6DBAAF6794}" dt="2019-08-26T14:04:45.756" v="0" actId="478"/>
        <pc:sldMkLst>
          <pc:docMk/>
          <pc:sldMk cId="1588858016" sldId="265"/>
        </pc:sldMkLst>
        <pc:picChg chg="del">
          <ac:chgData name="Terryn Fredrickson" userId="136177388_tp_dropbox" providerId="OAuth2" clId="{A57A4C49-02CD-374A-9CCF-ED6DBAAF6794}" dt="2019-08-26T14:04:45.756" v="0" actId="478"/>
          <ac:picMkLst>
            <pc:docMk/>
            <pc:sldMk cId="1588858016" sldId="265"/>
            <ac:picMk id="2049" creationId="{8F5121A5-A950-6047-8971-744824B6CC6B}"/>
          </ac:picMkLst>
        </pc:picChg>
      </pc:sldChg>
      <pc:sldChg chg="modSp">
        <pc:chgData name="Terryn Fredrickson" userId="136177388_tp_dropbox" providerId="OAuth2" clId="{A57A4C49-02CD-374A-9CCF-ED6DBAAF6794}" dt="2019-08-26T14:07:59.325" v="3" actId="20577"/>
        <pc:sldMkLst>
          <pc:docMk/>
          <pc:sldMk cId="3570729600" sldId="266"/>
        </pc:sldMkLst>
        <pc:spChg chg="mod">
          <ac:chgData name="Terryn Fredrickson" userId="136177388_tp_dropbox" providerId="OAuth2" clId="{A57A4C49-02CD-374A-9CCF-ED6DBAAF6794}" dt="2019-08-26T14:07:59.325" v="3" actId="20577"/>
          <ac:spMkLst>
            <pc:docMk/>
            <pc:sldMk cId="3570729600" sldId="266"/>
            <ac:spMk id="2" creationId="{ECBD8DFE-1CE9-B848-BE9F-E5835F0CBDB3}"/>
          </ac:spMkLst>
        </pc:spChg>
      </pc:sldChg>
    </pc:docChg>
  </pc:docChgLst>
  <pc:docChgLst>
    <pc:chgData name="Terryn Fredrickson" userId="136177388_tp_dropbox" providerId="OAuth2" clId="{BFE201C8-A18A-AB45-B167-3700A84BE045}"/>
    <pc:docChg chg="undo custSel delSld modSld">
      <pc:chgData name="Terryn Fredrickson" userId="136177388_tp_dropbox" providerId="OAuth2" clId="{BFE201C8-A18A-AB45-B167-3700A84BE045}" dt="2019-08-26T14:10:41.259" v="58" actId="20577"/>
      <pc:docMkLst>
        <pc:docMk/>
      </pc:docMkLst>
      <pc:sldChg chg="addSp delSp modSp">
        <pc:chgData name="Terryn Fredrickson" userId="136177388_tp_dropbox" providerId="OAuth2" clId="{BFE201C8-A18A-AB45-B167-3700A84BE045}" dt="2019-08-26T14:10:41.259" v="58" actId="20577"/>
        <pc:sldMkLst>
          <pc:docMk/>
          <pc:sldMk cId="205050800" sldId="256"/>
        </pc:sldMkLst>
        <pc:spChg chg="add del mod">
          <ac:chgData name="Terryn Fredrickson" userId="136177388_tp_dropbox" providerId="OAuth2" clId="{BFE201C8-A18A-AB45-B167-3700A84BE045}" dt="2019-08-26T14:10:41.259" v="58" actId="20577"/>
          <ac:spMkLst>
            <pc:docMk/>
            <pc:sldMk cId="205050800" sldId="256"/>
            <ac:spMk id="3" creationId="{1D0C7BDF-5045-414B-919A-5983FB231D5C}"/>
          </ac:spMkLst>
        </pc:spChg>
        <pc:spChg chg="add del mod">
          <ac:chgData name="Terryn Fredrickson" userId="136177388_tp_dropbox" providerId="OAuth2" clId="{BFE201C8-A18A-AB45-B167-3700A84BE045}" dt="2019-08-26T14:10:19.360" v="11" actId="478"/>
          <ac:spMkLst>
            <pc:docMk/>
            <pc:sldMk cId="205050800" sldId="256"/>
            <ac:spMk id="6" creationId="{5EE51226-C66B-EA43-8A55-014BDBBF7AA2}"/>
          </ac:spMkLst>
        </pc:spChg>
      </pc:sldChg>
      <pc:sldChg chg="del">
        <pc:chgData name="Terryn Fredrickson" userId="136177388_tp_dropbox" providerId="OAuth2" clId="{BFE201C8-A18A-AB45-B167-3700A84BE045}" dt="2019-08-26T14:10:05.508" v="0" actId="2696"/>
        <pc:sldMkLst>
          <pc:docMk/>
          <pc:sldMk cId="1213698796" sldId="257"/>
        </pc:sldMkLst>
      </pc:sldChg>
      <pc:sldChg chg="del">
        <pc:chgData name="Terryn Fredrickson" userId="136177388_tp_dropbox" providerId="OAuth2" clId="{BFE201C8-A18A-AB45-B167-3700A84BE045}" dt="2019-08-26T14:10:06.784" v="1" actId="2696"/>
        <pc:sldMkLst>
          <pc:docMk/>
          <pc:sldMk cId="3049686518" sldId="258"/>
        </pc:sldMkLst>
      </pc:sldChg>
      <pc:sldChg chg="del">
        <pc:chgData name="Terryn Fredrickson" userId="136177388_tp_dropbox" providerId="OAuth2" clId="{BFE201C8-A18A-AB45-B167-3700A84BE045}" dt="2019-08-26T14:10:07.414" v="2" actId="2696"/>
        <pc:sldMkLst>
          <pc:docMk/>
          <pc:sldMk cId="4171421492" sldId="259"/>
        </pc:sldMkLst>
      </pc:sldChg>
      <pc:sldChg chg="del">
        <pc:chgData name="Terryn Fredrickson" userId="136177388_tp_dropbox" providerId="OAuth2" clId="{BFE201C8-A18A-AB45-B167-3700A84BE045}" dt="2019-08-26T14:10:07.776" v="3" actId="2696"/>
        <pc:sldMkLst>
          <pc:docMk/>
          <pc:sldMk cId="2481888497" sldId="260"/>
        </pc:sldMkLst>
      </pc:sldChg>
      <pc:sldChg chg="del">
        <pc:chgData name="Terryn Fredrickson" userId="136177388_tp_dropbox" providerId="OAuth2" clId="{BFE201C8-A18A-AB45-B167-3700A84BE045}" dt="2019-08-26T14:10:08.174" v="4" actId="2696"/>
        <pc:sldMkLst>
          <pc:docMk/>
          <pc:sldMk cId="714222314" sldId="261"/>
        </pc:sldMkLst>
      </pc:sldChg>
      <pc:sldChg chg="del">
        <pc:chgData name="Terryn Fredrickson" userId="136177388_tp_dropbox" providerId="OAuth2" clId="{BFE201C8-A18A-AB45-B167-3700A84BE045}" dt="2019-08-26T14:10:09.027" v="6" actId="2696"/>
        <pc:sldMkLst>
          <pc:docMk/>
          <pc:sldMk cId="3813441939" sldId="262"/>
        </pc:sldMkLst>
      </pc:sldChg>
      <pc:sldChg chg="del">
        <pc:chgData name="Terryn Fredrickson" userId="136177388_tp_dropbox" providerId="OAuth2" clId="{BFE201C8-A18A-AB45-B167-3700A84BE045}" dt="2019-08-26T14:10:08.591" v="5" actId="2696"/>
        <pc:sldMkLst>
          <pc:docMk/>
          <pc:sldMk cId="266760918" sldId="263"/>
        </pc:sldMkLst>
      </pc:sldChg>
      <pc:sldChg chg="del">
        <pc:chgData name="Terryn Fredrickson" userId="136177388_tp_dropbox" providerId="OAuth2" clId="{BFE201C8-A18A-AB45-B167-3700A84BE045}" dt="2019-08-26T14:10:09.583" v="7" actId="2696"/>
        <pc:sldMkLst>
          <pc:docMk/>
          <pc:sldMk cId="1971697196" sldId="264"/>
        </pc:sldMkLst>
      </pc:sldChg>
      <pc:sldChg chg="del">
        <pc:chgData name="Terryn Fredrickson" userId="136177388_tp_dropbox" providerId="OAuth2" clId="{BFE201C8-A18A-AB45-B167-3700A84BE045}" dt="2019-08-26T14:10:09.994" v="8" actId="2696"/>
        <pc:sldMkLst>
          <pc:docMk/>
          <pc:sldMk cId="1588858016" sldId="265"/>
        </pc:sldMkLst>
      </pc:sldChg>
      <pc:sldChg chg="del">
        <pc:chgData name="Terryn Fredrickson" userId="136177388_tp_dropbox" providerId="OAuth2" clId="{BFE201C8-A18A-AB45-B167-3700A84BE045}" dt="2019-08-26T14:10:11.014" v="9" actId="2696"/>
        <pc:sldMkLst>
          <pc:docMk/>
          <pc:sldMk cId="35707296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1210-9117-0944-AE68-5F1B784A9D4D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9608-CBD1-FD47-A5C3-A09038F4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F9608-CBD1-FD47-A5C3-A09038F4B3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thread/asyn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thread/futu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EB20-EBDB-4A3B-A5AE-77B70923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D01-50ED-0442-A1DC-CC0C2A7D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99" y="1433525"/>
            <a:ext cx="3339351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Fundamentals of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7BDF-5045-414B-919A-5983FB23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Multi-threading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27B7-BB74-F14C-8CAD-D6A3713D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threading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64D7-3EDF-8547-B1CE-58966A00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3326" cy="3760891"/>
          </a:xfrm>
        </p:spPr>
        <p:txBody>
          <a:bodyPr/>
          <a:lstStyle/>
          <a:p>
            <a:r>
              <a:rPr lang="en-US" dirty="0"/>
              <a:t>There is one more major pitfall with threading that must be touched on, and that is memory protection.</a:t>
            </a:r>
          </a:p>
          <a:p>
            <a:r>
              <a:rPr lang="en-US" dirty="0"/>
              <a:t>With this, we want to just demonstrate the problem with threading, later in your career you will discuss ways to protect local memory.  </a:t>
            </a:r>
          </a:p>
          <a:p>
            <a:r>
              <a:rPr lang="en-US" dirty="0"/>
              <a:t>Starting with this object: Pitfall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2E22F0-CC1C-DE41-83CC-92C7C84D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04" y="2083646"/>
            <a:ext cx="5956300" cy="3810000"/>
          </a:xfrm>
          <a:prstGeom prst="rect">
            <a:avLst/>
          </a:prstGeom>
        </p:spPr>
      </p:pic>
      <p:pic>
        <p:nvPicPr>
          <p:cNvPr id="9" name="Picture 8" descr="A screen shot of a clock&#10;&#10;Description automatically generated">
            <a:extLst>
              <a:ext uri="{FF2B5EF4-FFF2-40B4-BE49-F238E27FC236}">
                <a16:creationId xmlns:a16="http://schemas.microsoft.com/office/drawing/2014/main" id="{66DE2581-8570-4444-A59A-3412FF19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74" y="5082906"/>
            <a:ext cx="3238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7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EBA1-67A5-E944-BC9B-D90CA4E6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threading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B7E1-0718-7E4A-A9E1-81E0F64B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646817" cy="3760891"/>
          </a:xfrm>
        </p:spPr>
        <p:txBody>
          <a:bodyPr/>
          <a:lstStyle/>
          <a:p>
            <a:r>
              <a:rPr lang="en-US" dirty="0"/>
              <a:t>Here is our output: </a:t>
            </a:r>
          </a:p>
          <a:p>
            <a:r>
              <a:rPr lang="en-US" dirty="0"/>
              <a:t>Notice that the memory overrides happen.</a:t>
            </a:r>
          </a:p>
          <a:p>
            <a:r>
              <a:rPr lang="en-US" dirty="0"/>
              <a:t>There are methods to help with this, but for now we will just say “don’t do it”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57003E-A62D-484D-ACDE-62F38687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65" y="2108201"/>
            <a:ext cx="4415140" cy="3825869"/>
          </a:xfrm>
          <a:prstGeom prst="rect">
            <a:avLst/>
          </a:prstGeom>
        </p:spPr>
      </p:pic>
      <p:pic>
        <p:nvPicPr>
          <p:cNvPr id="9" name="Picture 8" descr="A picture containing black, meter, computer, laying&#10;&#10;Description automatically generated">
            <a:extLst>
              <a:ext uri="{FF2B5EF4-FFF2-40B4-BE49-F238E27FC236}">
                <a16:creationId xmlns:a16="http://schemas.microsoft.com/office/drawing/2014/main" id="{04BB0F2D-DB28-7343-A8C5-4ED11454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67" y="2552482"/>
            <a:ext cx="1257300" cy="3048000"/>
          </a:xfrm>
          <a:prstGeom prst="rect">
            <a:avLst/>
          </a:prstGeom>
        </p:spPr>
      </p:pic>
      <p:pic>
        <p:nvPicPr>
          <p:cNvPr id="11" name="Picture 10" descr="A picture containing road, black, monitor, man&#10;&#10;Description automatically generated">
            <a:extLst>
              <a:ext uri="{FF2B5EF4-FFF2-40B4-BE49-F238E27FC236}">
                <a16:creationId xmlns:a16="http://schemas.microsoft.com/office/drawing/2014/main" id="{F68853A9-E695-824E-A7BF-3705F3D2D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376" y="2508032"/>
            <a:ext cx="787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272B-D208-324B-8AE6-08DEB4B4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CBFB-DD0E-6E4A-A5CD-C6D601E7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ever must handle threading, its best to avoid modifying memory that can be accessed in another thread.  This will avoid the memory pitfall we discussed.</a:t>
            </a:r>
          </a:p>
          <a:p>
            <a:r>
              <a:rPr lang="en-US" dirty="0"/>
              <a:t>Threads take some time to initialize and be created.  Remember to keep this in mind if you must use them in an implementation of an algorithm or application.</a:t>
            </a:r>
          </a:p>
          <a:p>
            <a:r>
              <a:rPr lang="en-US" dirty="0"/>
              <a:t>Thread execution can happen in any order.  If you need threads to execute in a specific order you need to implement a blocking method.</a:t>
            </a:r>
          </a:p>
          <a:p>
            <a:r>
              <a:rPr lang="en-US" dirty="0"/>
              <a:t>std::thread does not provide us a way to return a value from a function.  In order to do this, we must store this in a different mechanism.</a:t>
            </a:r>
          </a:p>
        </p:txBody>
      </p:sp>
    </p:spTree>
    <p:extLst>
      <p:ext uri="{BB962C8B-B14F-4D97-AF65-F5344CB8AC3E}">
        <p14:creationId xmlns:p14="http://schemas.microsoft.com/office/powerpoint/2010/main" val="24897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FBFC-FE9D-534C-880A-B051179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std::future &amp; std::async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DE33-F503-C34D-AC4C-32538F42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573574" cy="3760891"/>
          </a:xfrm>
        </p:spPr>
        <p:txBody>
          <a:bodyPr/>
          <a:lstStyle/>
          <a:p>
            <a:r>
              <a:rPr lang="en-US" dirty="0"/>
              <a:t>Start with </a:t>
            </a:r>
          </a:p>
          <a:p>
            <a:r>
              <a:rPr lang="en-US" dirty="0"/>
              <a:t>#include &lt;future&gt;</a:t>
            </a:r>
          </a:p>
          <a:p>
            <a:r>
              <a:rPr lang="en-US" dirty="0"/>
              <a:t>From here we now have access to the two types std::async and std::future.</a:t>
            </a:r>
          </a:p>
          <a:p>
            <a:r>
              <a:rPr lang="en-US" dirty="0"/>
              <a:t>When compiling with this library, you must include </a:t>
            </a:r>
            <a:r>
              <a:rPr lang="en-US" i="1" dirty="0"/>
              <a:t>–</a:t>
            </a:r>
            <a:r>
              <a:rPr lang="en-US" i="1" dirty="0" err="1"/>
              <a:t>pthread</a:t>
            </a:r>
            <a:r>
              <a:rPr lang="en-US" dirty="0"/>
              <a:t> in your compile flags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0A3091-2F97-4A46-8491-393476FF7485}"/>
              </a:ext>
            </a:extLst>
          </p:cNvPr>
          <p:cNvSpPr txBox="1">
            <a:spLocks/>
          </p:cNvSpPr>
          <p:nvPr/>
        </p:nvSpPr>
        <p:spPr>
          <a:xfrm>
            <a:off x="4820782" y="2095477"/>
            <a:ext cx="633489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Std::async is the thread object with two options on launch, launch now (std::launch::async) or launch when we need the value (std::launch::deferred</a:t>
            </a:r>
            <a:r>
              <a:rPr lang="en-US" dirty="0">
                <a:sym typeface="Wingdings" pitchFamily="2" charset="2"/>
              </a:rPr>
              <a:t>). 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is called a “lazy initialization” and is used in other types of languages.</a:t>
            </a:r>
          </a:p>
          <a:p>
            <a:r>
              <a:rPr lang="en-US" dirty="0">
                <a:sym typeface="Wingdings" pitchFamily="2" charset="2"/>
              </a:rPr>
              <a:t>Std::future lets us store a return value from this thread that we created</a:t>
            </a:r>
          </a:p>
          <a:p>
            <a:r>
              <a:rPr lang="en-US" dirty="0">
                <a:hlinkClick r:id="rId3"/>
              </a:rPr>
              <a:t>https://en.cppreference.com/w/cpp/thread/async</a:t>
            </a:r>
            <a:endParaRPr lang="en-US" dirty="0"/>
          </a:p>
          <a:p>
            <a:r>
              <a:rPr lang="en-US" dirty="0">
                <a:hlinkClick r:id="rId4"/>
              </a:rPr>
              <a:t>https://en.cppreference.com/w/cpp/thread/future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730-DD06-D74C-B530-2405F2C5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E0F9E9-A3ED-4A47-91E1-BAA08EDC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7024"/>
            <a:ext cx="6563326" cy="3240585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5EF6BA81-36D3-1A40-9755-DC87DCA2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71" y="4917823"/>
            <a:ext cx="5245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88C1-D67E-7043-B0A7-AB02DD1D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0F31-2C7C-E64E-952E-37F10993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will only be used for the Project 06 extra credit project</a:t>
            </a:r>
          </a:p>
          <a:p>
            <a:r>
              <a:rPr lang="en-US" dirty="0"/>
              <a:t>Threading will not be covered on the final</a:t>
            </a:r>
          </a:p>
          <a:p>
            <a:r>
              <a:rPr lang="en-US" dirty="0"/>
              <a:t>Project 06 will not be covered on the final</a:t>
            </a:r>
          </a:p>
          <a:p>
            <a:r>
              <a:rPr lang="en-US" dirty="0"/>
              <a:t>Project 06 is also extra credit only.</a:t>
            </a:r>
          </a:p>
        </p:txBody>
      </p:sp>
    </p:spTree>
    <p:extLst>
      <p:ext uri="{BB962C8B-B14F-4D97-AF65-F5344CB8AC3E}">
        <p14:creationId xmlns:p14="http://schemas.microsoft.com/office/powerpoint/2010/main" val="2904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FFBC-3A7E-2048-BAC4-0A93BD12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D94B-66A7-0C47-8E04-BDA274B2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 process that runs within your executable that has a separate runtime from your current execution.  This allows your executable to do multiple things at once.</a:t>
            </a:r>
          </a:p>
          <a:p>
            <a:r>
              <a:rPr lang="en-US" dirty="0"/>
              <a:t>How are threads used in your current programs?</a:t>
            </a:r>
          </a:p>
          <a:p>
            <a:pPr lvl="1"/>
            <a:r>
              <a:rPr lang="en-US" dirty="0"/>
              <a:t>Discord has a separate thread monitoring for Network Traffic, a separate thread to handle GUI events, as well as something to fire notifications just to name a few.</a:t>
            </a:r>
          </a:p>
          <a:p>
            <a:pPr lvl="1"/>
            <a:r>
              <a:rPr lang="en-US" dirty="0"/>
              <a:t>A video game will have multiple threads handling network traffic, User Input monitoring, rendering, etc.</a:t>
            </a:r>
          </a:p>
          <a:p>
            <a:pPr lvl="1"/>
            <a:r>
              <a:rPr lang="en-US" dirty="0"/>
              <a:t>Chrome will often fire up a separate thread for every tab you have open, and within each tab there may be multiple threads handling different events needed.</a:t>
            </a:r>
          </a:p>
        </p:txBody>
      </p:sp>
    </p:spTree>
    <p:extLst>
      <p:ext uri="{BB962C8B-B14F-4D97-AF65-F5344CB8AC3E}">
        <p14:creationId xmlns:p14="http://schemas.microsoft.com/office/powerpoint/2010/main" val="22821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7238-8135-8047-B187-527FC1C7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thread?</a:t>
            </a:r>
          </a:p>
        </p:txBody>
      </p:sp>
      <p:pic>
        <p:nvPicPr>
          <p:cNvPr id="5" name="Picture 4" descr="A picture containing sitting, screen, phone&#10;&#10;Description automatically generated">
            <a:extLst>
              <a:ext uri="{FF2B5EF4-FFF2-40B4-BE49-F238E27FC236}">
                <a16:creationId xmlns:a16="http://schemas.microsoft.com/office/drawing/2014/main" id="{97A00440-BBDE-A54D-89F5-F034EAC7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12" y="1995367"/>
            <a:ext cx="5122340" cy="2979528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5BF2F0A-F47A-1340-9FE0-1E587681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245459"/>
            <a:ext cx="5600700" cy="9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540E4-DB13-9648-A591-E3A13CD3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807" y="4777889"/>
            <a:ext cx="4622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A0CF-F2E9-AC4B-AC7D-90F58F96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 when we thread?</a:t>
            </a:r>
          </a:p>
        </p:txBody>
      </p:sp>
      <p:pic>
        <p:nvPicPr>
          <p:cNvPr id="4" name="Content Placeholder 3" descr="A picture containing sitting, screen, phone&#10;&#10;Description automatically generated">
            <a:extLst>
              <a:ext uri="{FF2B5EF4-FFF2-40B4-BE49-F238E27FC236}">
                <a16:creationId xmlns:a16="http://schemas.microsoft.com/office/drawing/2014/main" id="{EB9FB3F0-2C3F-9C48-A23C-1FE8B82D3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3" y="2134394"/>
            <a:ext cx="637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14D-A482-9F4B-A015-978E3CBE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want to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9B41-1EAC-2F49-BFCF-76F36F8B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Threading allows us to launch multiple chains of concurrency from one location. </a:t>
            </a:r>
          </a:p>
          <a:p>
            <a:r>
              <a:rPr lang="en-US" dirty="0"/>
              <a:t>This is nice to launch threads of execution we described before, allowing for events that require a wait to not pause everything in your application</a:t>
            </a:r>
          </a:p>
          <a:p>
            <a:r>
              <a:rPr lang="en-US" dirty="0"/>
              <a:t>More importantly for us right now, it allows us to take an algorithm we described before and run it in parallel.</a:t>
            </a:r>
          </a:p>
        </p:txBody>
      </p:sp>
    </p:spTree>
    <p:extLst>
      <p:ext uri="{BB962C8B-B14F-4D97-AF65-F5344CB8AC3E}">
        <p14:creationId xmlns:p14="http://schemas.microsoft.com/office/powerpoint/2010/main" val="2545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F06E-A056-1A48-B9BE-DAAE5DD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thread </a:t>
            </a:r>
            <a:r>
              <a:rPr lang="en-US" dirty="0" err="1"/>
              <a:t>gooder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47EE-534A-3D43-B914-0B962826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955736" cy="3760891"/>
          </a:xfrm>
        </p:spPr>
        <p:txBody>
          <a:bodyPr/>
          <a:lstStyle/>
          <a:p>
            <a:r>
              <a:rPr lang="en-US" dirty="0"/>
              <a:t>Arguments!</a:t>
            </a:r>
          </a:p>
          <a:p>
            <a:r>
              <a:rPr lang="en-US" dirty="0"/>
              <a:t>You can pass arguments into a thread by just sending arguments into the thread creation.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0B1D63B-1D9F-384D-A318-738BB309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23" y="2135621"/>
            <a:ext cx="6997700" cy="3314700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FB793039-C5F0-B641-AF9C-AC3FFC06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6840"/>
            <a:ext cx="297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8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1C1B-7898-A348-8384-CB04A3D9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threads!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E2E8-9FB1-6E4E-938F-E2D34977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44277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start by creating an object that will be designed to run within a thread</a:t>
            </a:r>
          </a:p>
          <a:p>
            <a:r>
              <a:rPr lang="en-US" dirty="0"/>
              <a:t>From here we can initialize N number of threads, they will wait until we call start().</a:t>
            </a:r>
          </a:p>
          <a:p>
            <a:r>
              <a:rPr lang="en-US" dirty="0"/>
              <a:t>Then we will join the threads.</a:t>
            </a:r>
          </a:p>
          <a:p>
            <a:r>
              <a:rPr lang="en-US" dirty="0"/>
              <a:t>You spawn the threads with the function pointer, the object that is calling said function, and then the arguments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27000D4-ABD6-B54A-B4DA-4709FBB7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08201"/>
            <a:ext cx="5384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CE1-256A-C54D-AEFA-055E2D3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B871-01CD-3E45-87CA-ED0D5224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437650" cy="3760891"/>
          </a:xfrm>
        </p:spPr>
        <p:txBody>
          <a:bodyPr/>
          <a:lstStyle/>
          <a:p>
            <a:r>
              <a:rPr lang="en-US" dirty="0"/>
              <a:t>When you run the code to the side, you will get different answers every time.  Why is this?</a:t>
            </a:r>
          </a:p>
          <a:p>
            <a:r>
              <a:rPr lang="en-US" dirty="0"/>
              <a:t>Threads fire off as soon as they are ready, and there is a race for the </a:t>
            </a:r>
            <a:r>
              <a:rPr lang="en-US" dirty="0" err="1"/>
              <a:t>io</a:t>
            </a:r>
            <a:r>
              <a:rPr lang="en-US" dirty="0"/>
              <a:t>.</a:t>
            </a:r>
          </a:p>
        </p:txBody>
      </p:sp>
      <p:pic>
        <p:nvPicPr>
          <p:cNvPr id="5" name="Picture 4" descr="A picture containing table, laptop&#10;&#10;Description automatically generated">
            <a:extLst>
              <a:ext uri="{FF2B5EF4-FFF2-40B4-BE49-F238E27FC236}">
                <a16:creationId xmlns:a16="http://schemas.microsoft.com/office/drawing/2014/main" id="{95BF98F2-C6E1-4849-878A-4EFC5CBD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39" y="2108201"/>
            <a:ext cx="6210300" cy="3848100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BE554DF9-4EA1-C64C-8ED7-92219AEF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95" y="5098684"/>
            <a:ext cx="1206500" cy="8128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6AF05CD-FDE7-2343-9BCF-7A81347A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772" y="5107092"/>
            <a:ext cx="1168400" cy="736600"/>
          </a:xfrm>
          <a:prstGeom prst="rect">
            <a:avLst/>
          </a:prstGeom>
        </p:spPr>
      </p:pic>
      <p:pic>
        <p:nvPicPr>
          <p:cNvPr id="11" name="Picture 10" descr="A close up of a keyboard&#10;&#10;Description automatically generated">
            <a:extLst>
              <a:ext uri="{FF2B5EF4-FFF2-40B4-BE49-F238E27FC236}">
                <a16:creationId xmlns:a16="http://schemas.microsoft.com/office/drawing/2014/main" id="{58657B0F-4377-8845-A809-BB993B15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526" y="5056292"/>
            <a:ext cx="1155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50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743</Words>
  <Application>Microsoft Macintosh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RetrospectVTI</vt:lpstr>
      <vt:lpstr>Fundamentals of Software Engineering</vt:lpstr>
      <vt:lpstr>Disclaimer</vt:lpstr>
      <vt:lpstr>What is a thread</vt:lpstr>
      <vt:lpstr>How do we thread?</vt:lpstr>
      <vt:lpstr>What is going on when we thread?</vt:lpstr>
      <vt:lpstr>Why would we want to thread?</vt:lpstr>
      <vt:lpstr>How do we thread gooder?</vt:lpstr>
      <vt:lpstr>Objects and threads!</vt:lpstr>
      <vt:lpstr>What just happened?</vt:lpstr>
      <vt:lpstr>More threading pitfalls</vt:lpstr>
      <vt:lpstr>More threading pitfalls</vt:lpstr>
      <vt:lpstr>Things to remember</vt:lpstr>
      <vt:lpstr>std::future &amp; std::async</vt:lpstr>
      <vt:lpstr>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quiz titled: </dc:title>
  <dc:creator>Terryn Fredrickson</dc:creator>
  <cp:lastModifiedBy>Terryn Fredrickson</cp:lastModifiedBy>
  <cp:revision>32</cp:revision>
  <dcterms:created xsi:type="dcterms:W3CDTF">2019-08-23T02:16:45Z</dcterms:created>
  <dcterms:modified xsi:type="dcterms:W3CDTF">2020-04-11T17:32:54Z</dcterms:modified>
</cp:coreProperties>
</file>