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ryn Fredrickson" userId="136177388_tp_dropbox" providerId="OAuth2" clId="{A57A4C49-02CD-374A-9CCF-ED6DBAAF6794}"/>
    <pc:docChg chg="custSel modSld">
      <pc:chgData name="Terryn Fredrickson" userId="136177388_tp_dropbox" providerId="OAuth2" clId="{A57A4C49-02CD-374A-9CCF-ED6DBAAF6794}" dt="2019-08-26T14:07:59.325" v="3" actId="20577"/>
      <pc:docMkLst>
        <pc:docMk/>
      </pc:docMkLst>
      <pc:sldChg chg="delSp">
        <pc:chgData name="Terryn Fredrickson" userId="136177388_tp_dropbox" providerId="OAuth2" clId="{A57A4C49-02CD-374A-9CCF-ED6DBAAF6794}" dt="2019-08-26T14:04:45.756" v="0" actId="478"/>
        <pc:sldMkLst>
          <pc:docMk/>
          <pc:sldMk cId="1588858016" sldId="265"/>
        </pc:sldMkLst>
        <pc:picChg chg="del">
          <ac:chgData name="Terryn Fredrickson" userId="136177388_tp_dropbox" providerId="OAuth2" clId="{A57A4C49-02CD-374A-9CCF-ED6DBAAF6794}" dt="2019-08-26T14:04:45.756" v="0" actId="478"/>
          <ac:picMkLst>
            <pc:docMk/>
            <pc:sldMk cId="1588858016" sldId="265"/>
            <ac:picMk id="2049" creationId="{8F5121A5-A950-6047-8971-744824B6CC6B}"/>
          </ac:picMkLst>
        </pc:picChg>
      </pc:sldChg>
      <pc:sldChg chg="modSp">
        <pc:chgData name="Terryn Fredrickson" userId="136177388_tp_dropbox" providerId="OAuth2" clId="{A57A4C49-02CD-374A-9CCF-ED6DBAAF6794}" dt="2019-08-26T14:07:59.325" v="3" actId="20577"/>
        <pc:sldMkLst>
          <pc:docMk/>
          <pc:sldMk cId="3570729600" sldId="266"/>
        </pc:sldMkLst>
        <pc:spChg chg="mod">
          <ac:chgData name="Terryn Fredrickson" userId="136177388_tp_dropbox" providerId="OAuth2" clId="{A57A4C49-02CD-374A-9CCF-ED6DBAAF6794}" dt="2019-08-26T14:07:59.325" v="3" actId="20577"/>
          <ac:spMkLst>
            <pc:docMk/>
            <pc:sldMk cId="3570729600" sldId="266"/>
            <ac:spMk id="2" creationId="{ECBD8DFE-1CE9-B848-BE9F-E5835F0CBDB3}"/>
          </ac:spMkLst>
        </pc:spChg>
      </pc:sldChg>
    </pc:docChg>
  </pc:docChgLst>
  <pc:docChgLst>
    <pc:chgData name="Terryn Fredrickson" userId="136177388_tp_dropbox" providerId="OAuth2" clId="{BFE201C8-A18A-AB45-B167-3700A84BE045}"/>
    <pc:docChg chg="undo custSel delSld modSld">
      <pc:chgData name="Terryn Fredrickson" userId="136177388_tp_dropbox" providerId="OAuth2" clId="{BFE201C8-A18A-AB45-B167-3700A84BE045}" dt="2019-08-26T14:10:41.259" v="58" actId="20577"/>
      <pc:docMkLst>
        <pc:docMk/>
      </pc:docMkLst>
      <pc:sldChg chg="addSp delSp modSp">
        <pc:chgData name="Terryn Fredrickson" userId="136177388_tp_dropbox" providerId="OAuth2" clId="{BFE201C8-A18A-AB45-B167-3700A84BE045}" dt="2019-08-26T14:10:41.259" v="58" actId="20577"/>
        <pc:sldMkLst>
          <pc:docMk/>
          <pc:sldMk cId="205050800" sldId="256"/>
        </pc:sldMkLst>
        <pc:spChg chg="add del mod">
          <ac:chgData name="Terryn Fredrickson" userId="136177388_tp_dropbox" providerId="OAuth2" clId="{BFE201C8-A18A-AB45-B167-3700A84BE045}" dt="2019-08-26T14:10:41.259" v="58" actId="20577"/>
          <ac:spMkLst>
            <pc:docMk/>
            <pc:sldMk cId="205050800" sldId="256"/>
            <ac:spMk id="3" creationId="{1D0C7BDF-5045-414B-919A-5983FB231D5C}"/>
          </ac:spMkLst>
        </pc:spChg>
        <pc:spChg chg="add del mod">
          <ac:chgData name="Terryn Fredrickson" userId="136177388_tp_dropbox" providerId="OAuth2" clId="{BFE201C8-A18A-AB45-B167-3700A84BE045}" dt="2019-08-26T14:10:19.360" v="11" actId="478"/>
          <ac:spMkLst>
            <pc:docMk/>
            <pc:sldMk cId="205050800" sldId="256"/>
            <ac:spMk id="6" creationId="{5EE51226-C66B-EA43-8A55-014BDBBF7AA2}"/>
          </ac:spMkLst>
        </pc:spChg>
      </pc:sldChg>
      <pc:sldChg chg="del">
        <pc:chgData name="Terryn Fredrickson" userId="136177388_tp_dropbox" providerId="OAuth2" clId="{BFE201C8-A18A-AB45-B167-3700A84BE045}" dt="2019-08-26T14:10:05.508" v="0" actId="2696"/>
        <pc:sldMkLst>
          <pc:docMk/>
          <pc:sldMk cId="1213698796" sldId="257"/>
        </pc:sldMkLst>
      </pc:sldChg>
      <pc:sldChg chg="del">
        <pc:chgData name="Terryn Fredrickson" userId="136177388_tp_dropbox" providerId="OAuth2" clId="{BFE201C8-A18A-AB45-B167-3700A84BE045}" dt="2019-08-26T14:10:06.784" v="1" actId="2696"/>
        <pc:sldMkLst>
          <pc:docMk/>
          <pc:sldMk cId="3049686518" sldId="258"/>
        </pc:sldMkLst>
      </pc:sldChg>
      <pc:sldChg chg="del">
        <pc:chgData name="Terryn Fredrickson" userId="136177388_tp_dropbox" providerId="OAuth2" clId="{BFE201C8-A18A-AB45-B167-3700A84BE045}" dt="2019-08-26T14:10:07.414" v="2" actId="2696"/>
        <pc:sldMkLst>
          <pc:docMk/>
          <pc:sldMk cId="4171421492" sldId="259"/>
        </pc:sldMkLst>
      </pc:sldChg>
      <pc:sldChg chg="del">
        <pc:chgData name="Terryn Fredrickson" userId="136177388_tp_dropbox" providerId="OAuth2" clId="{BFE201C8-A18A-AB45-B167-3700A84BE045}" dt="2019-08-26T14:10:07.776" v="3" actId="2696"/>
        <pc:sldMkLst>
          <pc:docMk/>
          <pc:sldMk cId="2481888497" sldId="260"/>
        </pc:sldMkLst>
      </pc:sldChg>
      <pc:sldChg chg="del">
        <pc:chgData name="Terryn Fredrickson" userId="136177388_tp_dropbox" providerId="OAuth2" clId="{BFE201C8-A18A-AB45-B167-3700A84BE045}" dt="2019-08-26T14:10:08.174" v="4" actId="2696"/>
        <pc:sldMkLst>
          <pc:docMk/>
          <pc:sldMk cId="714222314" sldId="261"/>
        </pc:sldMkLst>
      </pc:sldChg>
      <pc:sldChg chg="del">
        <pc:chgData name="Terryn Fredrickson" userId="136177388_tp_dropbox" providerId="OAuth2" clId="{BFE201C8-A18A-AB45-B167-3700A84BE045}" dt="2019-08-26T14:10:09.027" v="6" actId="2696"/>
        <pc:sldMkLst>
          <pc:docMk/>
          <pc:sldMk cId="3813441939" sldId="262"/>
        </pc:sldMkLst>
      </pc:sldChg>
      <pc:sldChg chg="del">
        <pc:chgData name="Terryn Fredrickson" userId="136177388_tp_dropbox" providerId="OAuth2" clId="{BFE201C8-A18A-AB45-B167-3700A84BE045}" dt="2019-08-26T14:10:08.591" v="5" actId="2696"/>
        <pc:sldMkLst>
          <pc:docMk/>
          <pc:sldMk cId="266760918" sldId="263"/>
        </pc:sldMkLst>
      </pc:sldChg>
      <pc:sldChg chg="del">
        <pc:chgData name="Terryn Fredrickson" userId="136177388_tp_dropbox" providerId="OAuth2" clId="{BFE201C8-A18A-AB45-B167-3700A84BE045}" dt="2019-08-26T14:10:09.583" v="7" actId="2696"/>
        <pc:sldMkLst>
          <pc:docMk/>
          <pc:sldMk cId="1971697196" sldId="264"/>
        </pc:sldMkLst>
      </pc:sldChg>
      <pc:sldChg chg="del">
        <pc:chgData name="Terryn Fredrickson" userId="136177388_tp_dropbox" providerId="OAuth2" clId="{BFE201C8-A18A-AB45-B167-3700A84BE045}" dt="2019-08-26T14:10:09.994" v="8" actId="2696"/>
        <pc:sldMkLst>
          <pc:docMk/>
          <pc:sldMk cId="1588858016" sldId="265"/>
        </pc:sldMkLst>
      </pc:sldChg>
      <pc:sldChg chg="del">
        <pc:chgData name="Terryn Fredrickson" userId="136177388_tp_dropbox" providerId="OAuth2" clId="{BFE201C8-A18A-AB45-B167-3700A84BE045}" dt="2019-08-26T14:10:11.014" v="9" actId="2696"/>
        <pc:sldMkLst>
          <pc:docMk/>
          <pc:sldMk cId="357072960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D1210-9117-0944-AE68-5F1B784A9D4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F9608-CBD1-FD47-A5C3-A09038F4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8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5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0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3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5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3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9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ntainer/ma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9EB20-EBDB-4A3B-A5AE-77B70923A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D01-50ED-0442-A1DC-CC0C2A7D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99" y="1433525"/>
            <a:ext cx="3339351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Fundamentals of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C7BDF-5045-414B-919A-5983FB23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Stl_map</a:t>
            </a:r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5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4D2A-EE07-B34C-95D2-AD249F57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std::map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5601-0C3E-6743-858E-BAD89319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std::map is based on an RB Tree, log(n) is maintained for all its major operations</a:t>
            </a:r>
          </a:p>
        </p:txBody>
      </p:sp>
    </p:spTree>
    <p:extLst>
      <p:ext uri="{BB962C8B-B14F-4D97-AF65-F5344CB8AC3E}">
        <p14:creationId xmlns:p14="http://schemas.microsoft.com/office/powerpoint/2010/main" val="202838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AB1A-03F7-8143-80B0-1B39FDFB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F3B6-BC66-BC4E-BE57-C5202CAA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have a specific UID for a “thing” that you have to constantly look up within a structure, consider using a map and having that UID be your key for the lookup.</a:t>
            </a:r>
          </a:p>
          <a:p>
            <a:r>
              <a:rPr lang="en-US" dirty="0"/>
              <a:t>There are other specialized implementations of a map to keep in mind as well:</a:t>
            </a:r>
          </a:p>
          <a:p>
            <a:pPr lvl="1"/>
            <a:r>
              <a:rPr lang="en-US" dirty="0" err="1"/>
              <a:t>multi_map</a:t>
            </a:r>
            <a:r>
              <a:rPr lang="en-US" dirty="0"/>
              <a:t>: removes the 1 key allowed rule</a:t>
            </a:r>
          </a:p>
          <a:p>
            <a:pPr lvl="1"/>
            <a:r>
              <a:rPr lang="en-US" dirty="0" err="1"/>
              <a:t>unordered_map</a:t>
            </a:r>
            <a:r>
              <a:rPr lang="en-US" dirty="0"/>
              <a:t>: provides a hash-table implementation instead of an RB tree: O(1) lookup and insert, dependent on your hashing.</a:t>
            </a:r>
          </a:p>
        </p:txBody>
      </p:sp>
    </p:spTree>
    <p:extLst>
      <p:ext uri="{BB962C8B-B14F-4D97-AF65-F5344CB8AC3E}">
        <p14:creationId xmlns:p14="http://schemas.microsoft.com/office/powerpoint/2010/main" val="224203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987A-FD45-074A-AFEA-4D8448DE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7778-5E09-974E-849C-9BDA13F6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is a storage structure that encapsulates a key value lookup (think Dictionary from python)</a:t>
            </a:r>
          </a:p>
          <a:p>
            <a:r>
              <a:rPr lang="en-US" dirty="0"/>
              <a:t>For every key, there is one associated value.</a:t>
            </a:r>
          </a:p>
          <a:p>
            <a:r>
              <a:rPr lang="en-US" dirty="0"/>
              <a:t>There is only ever up to one version of a “Key” in the map.</a:t>
            </a:r>
          </a:p>
          <a:p>
            <a:r>
              <a:rPr lang="en-US" dirty="0"/>
              <a:t>In the STL, the nodes are stored in an RB Tree structure, with a pointer to the data on each node.  Comparisons are done on the keys.</a:t>
            </a:r>
          </a:p>
          <a:p>
            <a:r>
              <a:rPr lang="en-US" dirty="0"/>
              <a:t>This also means, that your key must have operators &gt; &lt; == != implemented!</a:t>
            </a:r>
          </a:p>
          <a:p>
            <a:r>
              <a:rPr lang="en-US" dirty="0"/>
              <a:t>For this we will cover the std::map and not the book implementation of a map.</a:t>
            </a:r>
          </a:p>
        </p:txBody>
      </p:sp>
    </p:spTree>
    <p:extLst>
      <p:ext uri="{BB962C8B-B14F-4D97-AF65-F5344CB8AC3E}">
        <p14:creationId xmlns:p14="http://schemas.microsoft.com/office/powerpoint/2010/main" val="212753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5262-0F6A-3E48-A016-F14535E5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A9AE-94CA-684E-BC2F-04999170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99235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https://en.cppreference.com/w/cpp/container/map</a:t>
            </a:r>
            <a:endParaRPr lang="en-US" dirty="0"/>
          </a:p>
          <a:p>
            <a:r>
              <a:rPr lang="en-US" dirty="0"/>
              <a:t>Important </a:t>
            </a:r>
            <a:r>
              <a:rPr lang="en-US" dirty="0" err="1"/>
              <a:t>api</a:t>
            </a:r>
            <a:r>
              <a:rPr lang="en-US" dirty="0"/>
              <a:t> needed: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197453-E12E-5041-9A4D-D6975A5F2549}"/>
              </a:ext>
            </a:extLst>
          </p:cNvPr>
          <p:cNvSpPr txBox="1">
            <a:spLocks/>
          </p:cNvSpPr>
          <p:nvPr/>
        </p:nvSpPr>
        <p:spPr>
          <a:xfrm>
            <a:off x="1097280" y="3321269"/>
            <a:ext cx="4998720" cy="27002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at(key) </a:t>
            </a:r>
          </a:p>
          <a:p>
            <a:r>
              <a:rPr lang="en-US" dirty="0"/>
              <a:t>- insert</a:t>
            </a:r>
          </a:p>
          <a:p>
            <a:r>
              <a:rPr lang="en-US" dirty="0"/>
              <a:t>- erase(key)</a:t>
            </a:r>
          </a:p>
          <a:p>
            <a:r>
              <a:rPr lang="en-US" dirty="0"/>
              <a:t>- clear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383D97-78C1-6447-9955-406FAF7DCC7D}"/>
              </a:ext>
            </a:extLst>
          </p:cNvPr>
          <p:cNvSpPr txBox="1">
            <a:spLocks/>
          </p:cNvSpPr>
          <p:nvPr/>
        </p:nvSpPr>
        <p:spPr>
          <a:xfrm>
            <a:off x="6096000" y="3321268"/>
            <a:ext cx="4998720" cy="27002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find</a:t>
            </a:r>
          </a:p>
          <a:p>
            <a:r>
              <a:rPr lang="en-US" dirty="0"/>
              <a:t>- count</a:t>
            </a:r>
          </a:p>
          <a:p>
            <a:r>
              <a:rPr lang="en-US" dirty="0"/>
              <a:t>- value type : std::pair&lt;const Key, 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FDB66-FB1A-1B4D-B077-A1A32EC57D42}"/>
              </a:ext>
            </a:extLst>
          </p:cNvPr>
          <p:cNvSpPr txBox="1"/>
          <p:nvPr/>
        </p:nvSpPr>
        <p:spPr>
          <a:xfrm>
            <a:off x="2863018" y="5349766"/>
            <a:ext cx="652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also a bracket operator[](key).  This is a very powerful function, but also very dangerous.</a:t>
            </a:r>
          </a:p>
        </p:txBody>
      </p:sp>
    </p:spTree>
    <p:extLst>
      <p:ext uri="{BB962C8B-B14F-4D97-AF65-F5344CB8AC3E}">
        <p14:creationId xmlns:p14="http://schemas.microsoft.com/office/powerpoint/2010/main" val="357972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D359-5099-464D-AD4D-6809DCCC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std::map::operator[](key) -&gt;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B5A0-73E6-9341-936D-4AB9B347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bracket operator in the map is very dangerous.</a:t>
            </a:r>
          </a:p>
          <a:p>
            <a:r>
              <a:rPr lang="en-US" dirty="0"/>
              <a:t>1) Both the at(key) and operator[key] provide reference to the value, meaning you can modify.</a:t>
            </a:r>
          </a:p>
          <a:p>
            <a:r>
              <a:rPr lang="en-US" dirty="0"/>
              <a:t>2) however, only the operator[key] does INSERTS as well as a value reference.</a:t>
            </a:r>
          </a:p>
          <a:p>
            <a:r>
              <a:rPr lang="en-US" dirty="0"/>
              <a:t>3) this means if your value is not in there, congratulations, your value now is.  This is an often intended operation, BUT C++ also has default initializations (which are required for std::map)</a:t>
            </a:r>
          </a:p>
          <a:p>
            <a:r>
              <a:rPr lang="en-US" dirty="0"/>
              <a:t>4) This means if you assign a variable to a key that doesn’t exist using operator[key], this value will get default constructed and inserted into your map!</a:t>
            </a:r>
          </a:p>
        </p:txBody>
      </p:sp>
    </p:spTree>
    <p:extLst>
      <p:ext uri="{BB962C8B-B14F-4D97-AF65-F5344CB8AC3E}">
        <p14:creationId xmlns:p14="http://schemas.microsoft.com/office/powerpoint/2010/main" val="41939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C7A5-4EB5-7844-A44F-EEC96ADE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std::map example</a:t>
            </a:r>
          </a:p>
        </p:txBody>
      </p:sp>
      <p:pic>
        <p:nvPicPr>
          <p:cNvPr id="5" name="Content Placeholder 4" descr="A picture containing monitor, screen, sitting, table&#10;&#10;Description automatically generated">
            <a:extLst>
              <a:ext uri="{FF2B5EF4-FFF2-40B4-BE49-F238E27FC236}">
                <a16:creationId xmlns:a16="http://schemas.microsoft.com/office/drawing/2014/main" id="{B6436B4B-D155-444B-8964-CA3D87F4D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512" y="2039540"/>
            <a:ext cx="6162197" cy="30810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31F0F-A027-BF46-9609-941DB7554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5219493"/>
            <a:ext cx="10020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5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EE5B2-645D-1446-8CAC-2EB94377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400"/>
              <a:t>Iterating through a map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EA84356-B1F7-6F43-8D8A-0788C589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72225"/>
            <a:ext cx="6583227" cy="48501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089F-533C-5041-971D-42DD5D38B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In C++ 11, we have the ranged based for loop available.</a:t>
            </a:r>
          </a:p>
          <a:p>
            <a:r>
              <a:rPr lang="en-US" dirty="0"/>
              <a:t>Iterating through a map is easy enough, but there are a few nuances to the iteration.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665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12DA-19D3-5442-9FC5-AAE5FE3A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output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FC02B2-A0A5-8D4E-9C74-7E4A60DF4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481" y="2132913"/>
            <a:ext cx="4071084" cy="3760788"/>
          </a:xfrm>
        </p:spPr>
      </p:pic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0D3B773B-220A-2E40-937F-2A275442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15" y="2816482"/>
            <a:ext cx="37338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3EC7-CB05-E04B-A5F1-C0543A43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std::map::find(key)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8CBCE-79E2-8545-8A60-E82222ED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std::map::find(key) -&gt; std::map::iterator</a:t>
            </a:r>
          </a:p>
          <a:p>
            <a:r>
              <a:rPr lang="en-US" dirty="0"/>
              <a:t>What is an iterator?</a:t>
            </a:r>
          </a:p>
          <a:p>
            <a:r>
              <a:rPr lang="en-US" dirty="0"/>
              <a:t>Its basically a pointer to some node within the array.  </a:t>
            </a:r>
          </a:p>
          <a:p>
            <a:r>
              <a:rPr lang="en-US" dirty="0"/>
              <a:t>You can compare them, or reference the key / value of that node.</a:t>
            </a:r>
          </a:p>
          <a:p>
            <a:r>
              <a:rPr lang="en-US" dirty="0"/>
              <a:t>There are two special iterators: </a:t>
            </a:r>
          </a:p>
          <a:p>
            <a:pPr lvl="1"/>
            <a:r>
              <a:rPr lang="en-US" dirty="0"/>
              <a:t>std::map::beginning()</a:t>
            </a:r>
          </a:p>
          <a:p>
            <a:pPr lvl="1"/>
            <a:r>
              <a:rPr lang="en-US" dirty="0"/>
              <a:t>std::map::end()</a:t>
            </a:r>
          </a:p>
          <a:p>
            <a:r>
              <a:rPr lang="en-US" dirty="0"/>
              <a:t>We will use these to implement some code to find keys within the map.</a:t>
            </a:r>
          </a:p>
        </p:txBody>
      </p:sp>
    </p:spTree>
    <p:extLst>
      <p:ext uri="{BB962C8B-B14F-4D97-AF65-F5344CB8AC3E}">
        <p14:creationId xmlns:p14="http://schemas.microsoft.com/office/powerpoint/2010/main" val="83856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FC260-7B0A-FC42-A3F0-6F378D1C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std::map::find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7C2750C-5383-9E4E-8BC8-0D5813DE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9" y="1358921"/>
            <a:ext cx="5299675" cy="2165053"/>
          </a:xfrm>
          <a:prstGeom prst="rect">
            <a:avLst/>
          </a:prstGeom>
        </p:spPr>
      </p:pic>
      <p:pic>
        <p:nvPicPr>
          <p:cNvPr id="5" name="Content Placeholder 4" descr="A picture containing sitting, screen, monitor, black&#10;&#10;Description automatically generated">
            <a:extLst>
              <a:ext uri="{FF2B5EF4-FFF2-40B4-BE49-F238E27FC236}">
                <a16:creationId xmlns:a16="http://schemas.microsoft.com/office/drawing/2014/main" id="{06E08C1F-68E1-6447-990A-895BB8A8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867" y="1358868"/>
            <a:ext cx="5302232" cy="216515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EBF574-9888-2145-A845-986C58B41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136" y="3699213"/>
            <a:ext cx="311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19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589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RetrospectVTI</vt:lpstr>
      <vt:lpstr>Fundamentals of Software Engineering</vt:lpstr>
      <vt:lpstr>What is a map?</vt:lpstr>
      <vt:lpstr>std::map</vt:lpstr>
      <vt:lpstr>std::map::operator[](key) -&gt; value</vt:lpstr>
      <vt:lpstr>std::map example</vt:lpstr>
      <vt:lpstr>Iterating through a map</vt:lpstr>
      <vt:lpstr>Iteration output</vt:lpstr>
      <vt:lpstr>std::map::find(key)</vt:lpstr>
      <vt:lpstr>std::map::find</vt:lpstr>
      <vt:lpstr>std::map complexity</vt:lpstr>
      <vt:lpstr>Use case for a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Software Engineering</dc:title>
  <dc:creator>Terryn Fredrickson</dc:creator>
  <cp:lastModifiedBy>Terryn Fredrickson</cp:lastModifiedBy>
  <cp:revision>7</cp:revision>
  <dcterms:created xsi:type="dcterms:W3CDTF">2020-04-09T14:26:28Z</dcterms:created>
  <dcterms:modified xsi:type="dcterms:W3CDTF">2020-04-11T18:31:47Z</dcterms:modified>
</cp:coreProperties>
</file>