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68" r:id="rId2"/>
    <p:sldId id="269" r:id="rId3"/>
    <p:sldId id="304" r:id="rId4"/>
    <p:sldId id="305" r:id="rId5"/>
    <p:sldId id="306" r:id="rId6"/>
    <p:sldId id="312" r:id="rId7"/>
    <p:sldId id="307" r:id="rId8"/>
    <p:sldId id="308" r:id="rId9"/>
    <p:sldId id="309" r:id="rId10"/>
    <p:sldId id="310" r:id="rId11"/>
    <p:sldId id="313" r:id="rId12"/>
    <p:sldId id="311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347ECB-2C3F-4127-954D-9A534D37795E}">
          <p14:sldIdLst>
            <p14:sldId id="268"/>
            <p14:sldId id="269"/>
            <p14:sldId id="304"/>
            <p14:sldId id="305"/>
            <p14:sldId id="306"/>
            <p14:sldId id="312"/>
            <p14:sldId id="307"/>
            <p14:sldId id="308"/>
            <p14:sldId id="309"/>
            <p14:sldId id="310"/>
            <p14:sldId id="313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567" y="4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09T19:31:27.8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2893 15575 0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C98FE-B9D4-4681-89C1-A4546AB9DC5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2C84-F5DF-4197-9350-5508BA52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0B5-BBF2-4795-B3C5-C075D8107B5A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32" y="0"/>
            <a:ext cx="1533968" cy="65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23F-A687-47D1-A5BD-2883E7F29567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4133-C026-497A-997A-19787D8A5D98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25" y="-9578"/>
            <a:ext cx="1227175" cy="524190"/>
          </a:xfrm>
          <a:prstGeom prst="rect">
            <a:avLst/>
          </a:prstGeom>
        </p:spPr>
      </p:pic>
      <p:pic>
        <p:nvPicPr>
          <p:cNvPr id="8" name="Picture 2" descr="C:\Users\mm0012\Pictures\UAHlogo2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4007" b="12713"/>
          <a:stretch/>
        </p:blipFill>
        <p:spPr bwMode="auto">
          <a:xfrm>
            <a:off x="-9131" y="1"/>
            <a:ext cx="1156705" cy="45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6EF3-6EE4-4CC6-8E3F-120615CBBF11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DA3-342A-4161-A95F-938A3834BD9A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DB98-988A-4D28-BA42-485A767D16CE}" type="datetime1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DCD6-715D-4FF5-9C2D-DA6AE2DFE59D}" type="datetime1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EA21-8E72-4B23-9C5B-46A63DD800D1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2095-57BD-450B-8A83-1E3D8AB3CD52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E0A0-00D7-454D-BFA7-02B766CEE5C5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E387-9B67-4C33-9EFB-33557CF87500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755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CPE 323 </a:t>
            </a:r>
            <a:br>
              <a:rPr lang="en-US" dirty="0" smtClean="0"/>
            </a:br>
            <a:r>
              <a:rPr lang="en-US" dirty="0" smtClean="0"/>
              <a:t>Intro to Embedded Computer Systems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Interrupts (Exceptions)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Aleksandar Milenkovic</a:t>
            </a:r>
          </a:p>
          <a:p>
            <a:r>
              <a:rPr lang="en-US" dirty="0" err="1" smtClean="0"/>
              <a:t>milenka@uah.edu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E432-1988-4F29-879A-5A122641F4F5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041480" y="560700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5597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4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4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7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Ports and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P1</a:t>
            </a:r>
            <a:r>
              <a:rPr lang="en-US" dirty="0" smtClean="0"/>
              <a:t> and </a:t>
            </a:r>
            <a:r>
              <a:rPr lang="en-US" dirty="0" err="1" smtClean="0"/>
              <a:t>P2</a:t>
            </a:r>
            <a:r>
              <a:rPr lang="en-US" dirty="0"/>
              <a:t> </a:t>
            </a:r>
            <a:r>
              <a:rPr lang="en-US" dirty="0" smtClean="0"/>
              <a:t>have interrupt capability</a:t>
            </a:r>
          </a:p>
          <a:p>
            <a:r>
              <a:rPr lang="en-US" dirty="0" err="1" smtClean="0"/>
              <a:t>P1IFG</a:t>
            </a:r>
            <a:endParaRPr lang="en-US" dirty="0" smtClean="0"/>
          </a:p>
          <a:p>
            <a:r>
              <a:rPr lang="en-US" dirty="0" err="1" smtClean="0"/>
              <a:t>P1IE</a:t>
            </a:r>
            <a:endParaRPr lang="en-US" dirty="0" smtClean="0"/>
          </a:p>
          <a:p>
            <a:r>
              <a:rPr lang="en-US" dirty="0" err="1" smtClean="0"/>
              <a:t>P1IES</a:t>
            </a:r>
            <a:endParaRPr lang="en-US" dirty="0" smtClean="0"/>
          </a:p>
          <a:p>
            <a:r>
              <a:rPr lang="en-US" dirty="0" err="1" smtClean="0"/>
              <a:t>P2IFG</a:t>
            </a:r>
            <a:endParaRPr lang="en-US" dirty="0" smtClean="0"/>
          </a:p>
          <a:p>
            <a:r>
              <a:rPr lang="en-US" dirty="0" err="1" smtClean="0"/>
              <a:t>P2IE</a:t>
            </a:r>
            <a:endParaRPr lang="en-US" dirty="0" smtClean="0"/>
          </a:p>
          <a:p>
            <a:r>
              <a:rPr lang="en-US" dirty="0" err="1" smtClean="0"/>
              <a:t>P2IES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1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</a:p>
          <a:p>
            <a:r>
              <a:rPr lang="en-US" dirty="0" smtClean="0"/>
              <a:t>2.</a:t>
            </a:r>
          </a:p>
          <a:p>
            <a:r>
              <a:rPr lang="en-US" dirty="0" smtClean="0"/>
              <a:t>3.</a:t>
            </a:r>
          </a:p>
          <a:p>
            <a:r>
              <a:rPr lang="en-US" dirty="0" smtClean="0"/>
              <a:t>4.</a:t>
            </a:r>
          </a:p>
          <a:p>
            <a:r>
              <a:rPr lang="en-US" dirty="0" smtClean="0"/>
              <a:t>5.</a:t>
            </a:r>
          </a:p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Interrupts?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6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6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Service Routine (</a:t>
            </a:r>
            <a:r>
              <a:rPr lang="en-US" dirty="0" err="1" smtClean="0"/>
              <a:t>ISRs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4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</a:t>
            </a:r>
            <a:r>
              <a:rPr lang="en-US" dirty="0" err="1" smtClean="0"/>
              <a:t>MSP430</a:t>
            </a:r>
            <a:r>
              <a:rPr lang="en-US" dirty="0" smtClean="0"/>
              <a:t> do as a response? </a:t>
            </a:r>
            <a:br>
              <a:rPr lang="en-US" dirty="0" smtClean="0"/>
            </a:br>
            <a:r>
              <a:rPr lang="en-US" dirty="0" smtClean="0"/>
              <a:t>(Exception Processing)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</a:p>
          <a:p>
            <a:r>
              <a:rPr lang="en-US" dirty="0" smtClean="0"/>
              <a:t>2.</a:t>
            </a:r>
          </a:p>
          <a:p>
            <a:r>
              <a:rPr lang="en-US" dirty="0" smtClean="0"/>
              <a:t>3.</a:t>
            </a:r>
          </a:p>
          <a:p>
            <a:r>
              <a:rPr lang="en-US" dirty="0" smtClean="0"/>
              <a:t>4.</a:t>
            </a:r>
          </a:p>
          <a:p>
            <a:r>
              <a:rPr lang="en-US" dirty="0" smtClean="0"/>
              <a:t>5.</a:t>
            </a:r>
          </a:p>
          <a:p>
            <a:r>
              <a:rPr lang="en-US" dirty="0" smtClean="0"/>
              <a:t>6.</a:t>
            </a:r>
          </a:p>
          <a:p>
            <a:r>
              <a:rPr lang="en-US" dirty="0" smtClean="0"/>
              <a:t>7.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1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Interrupts? (</a:t>
            </a:r>
            <a:r>
              <a:rPr lang="en-US" dirty="0" err="1" smtClean="0"/>
              <a:t>IFG</a:t>
            </a:r>
            <a:r>
              <a:rPr lang="en-US" dirty="0" smtClean="0"/>
              <a:t> bits)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1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Masking Interrupts (IE Bits)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0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162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CPE 323  Intro to Embedded Computer Systems Interrupts (Exceptions)</vt:lpstr>
      <vt:lpstr>Admin</vt:lpstr>
      <vt:lpstr>Instruction Execution Stages</vt:lpstr>
      <vt:lpstr>What are Interrupts?</vt:lpstr>
      <vt:lpstr>Sources of Interrupts</vt:lpstr>
      <vt:lpstr>Interrupt Service Routine (ISRs)</vt:lpstr>
      <vt:lpstr>What does MSP430 do as a response?  (Exception Processing)</vt:lpstr>
      <vt:lpstr>Tracking Interrupts? (IFG bits)</vt:lpstr>
      <vt:lpstr>Masking Interrupts (IE Bits)</vt:lpstr>
      <vt:lpstr>Interrupt Vector Table</vt:lpstr>
      <vt:lpstr>Interrupt Priorities</vt:lpstr>
      <vt:lpstr>Parallel Ports and Interrupts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323  Intro to Embedded Computer Systems</dc:title>
  <dc:creator>Aleksandar Milenkovic</dc:creator>
  <cp:lastModifiedBy>Aleksandar Milenkovic</cp:lastModifiedBy>
  <cp:revision>28</cp:revision>
  <dcterms:created xsi:type="dcterms:W3CDTF">2006-08-16T00:00:00Z</dcterms:created>
  <dcterms:modified xsi:type="dcterms:W3CDTF">2019-02-06T18:07:52Z</dcterms:modified>
</cp:coreProperties>
</file>