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8" r:id="rId2"/>
    <p:sldId id="269" r:id="rId3"/>
    <p:sldId id="270" r:id="rId4"/>
    <p:sldId id="292" r:id="rId5"/>
    <p:sldId id="271" r:id="rId6"/>
    <p:sldId id="279" r:id="rId7"/>
    <p:sldId id="272" r:id="rId8"/>
    <p:sldId id="285" r:id="rId9"/>
    <p:sldId id="286" r:id="rId10"/>
    <p:sldId id="280" r:id="rId11"/>
    <p:sldId id="281" r:id="rId12"/>
    <p:sldId id="282" r:id="rId13"/>
    <p:sldId id="283" r:id="rId14"/>
    <p:sldId id="284" r:id="rId15"/>
    <p:sldId id="275" r:id="rId16"/>
    <p:sldId id="278" r:id="rId17"/>
    <p:sldId id="277" r:id="rId18"/>
    <p:sldId id="287" r:id="rId19"/>
    <p:sldId id="289" r:id="rId20"/>
    <p:sldId id="288" r:id="rId21"/>
    <p:sldId id="290" r:id="rId22"/>
    <p:sldId id="291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92"/>
            <p14:sldId id="271"/>
            <p14:sldId id="279"/>
            <p14:sldId id="272"/>
            <p14:sldId id="285"/>
            <p14:sldId id="286"/>
            <p14:sldId id="280"/>
            <p14:sldId id="281"/>
            <p14:sldId id="282"/>
            <p14:sldId id="283"/>
            <p14:sldId id="284"/>
            <p14:sldId id="275"/>
            <p14:sldId id="278"/>
            <p14:sldId id="277"/>
            <p14:sldId id="287"/>
            <p14:sldId id="289"/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81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Analog-to-Digital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Analog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Sample&amp;Hold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Successive Approximation Register (SAR) ADC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ADC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</a:t>
            </a:r>
            <a:r>
              <a:rPr lang="en-US" dirty="0" err="1" smtClean="0"/>
              <a:t>ADC12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43000"/>
            <a:ext cx="576015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2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Fs=10,000 Hz (sampling rate)</a:t>
            </a:r>
          </a:p>
          <a:p>
            <a:r>
              <a:rPr lang="en-US" dirty="0" err="1" smtClean="0"/>
              <a:t>Ts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Vmin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Vmax</a:t>
            </a:r>
            <a:r>
              <a:rPr lang="en-US" dirty="0" smtClean="0"/>
              <a:t>=</a:t>
            </a:r>
          </a:p>
          <a:p>
            <a:r>
              <a:rPr lang="en-US" dirty="0" smtClean="0"/>
              <a:t>Find samples for one period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5791200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6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Measuring Temperature </a:t>
            </a:r>
            <a:br>
              <a:rPr lang="en-US" smtClean="0"/>
            </a:br>
            <a:r>
              <a:rPr lang="en-US" smtClean="0"/>
              <a:t>(on-chip temperature sensor on MSP430F5529)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95400" y="5410200"/>
                <a:ext cx="7160806" cy="507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𝑇𝐸𝑀𝑃𝐶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30)×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85−30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dirty="0" smtClean="0"/>
                  <a:t> + 30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10200"/>
                <a:ext cx="7160806" cy="507768"/>
              </a:xfrm>
              <a:prstGeom prst="rect">
                <a:avLst/>
              </a:prstGeom>
              <a:blipFill>
                <a:blip r:embed="rId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53400" y="4953000"/>
                <a:ext cx="3616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53000"/>
                <a:ext cx="3616375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295400" y="1371601"/>
            <a:ext cx="9982200" cy="3505200"/>
          </a:xfrm>
        </p:spPr>
        <p:txBody>
          <a:bodyPr/>
          <a:lstStyle/>
          <a:p>
            <a:r>
              <a:rPr lang="en-US" dirty="0" smtClean="0"/>
              <a:t>Input channel </a:t>
            </a:r>
            <a:r>
              <a:rPr lang="en-US" dirty="0" err="1" smtClean="0"/>
              <a:t>INCHx</a:t>
            </a:r>
            <a:r>
              <a:rPr lang="en-US" dirty="0" smtClean="0"/>
              <a:t>=1010 (10)</a:t>
            </a:r>
          </a:p>
          <a:p>
            <a:r>
              <a:rPr lang="en-US" dirty="0" smtClean="0"/>
              <a:t>Temperature sensor equations</a:t>
            </a:r>
          </a:p>
          <a:p>
            <a:r>
              <a:rPr lang="en-US" dirty="0" smtClean="0"/>
              <a:t>Sample time &gt; 30 </a:t>
            </a:r>
            <a:r>
              <a:rPr lang="en-US" dirty="0" smtClean="0">
                <a:sym typeface="Symbol" panose="05050102010706020507" pitchFamily="18" charset="2"/>
              </a:rPr>
              <a:t>s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Calibration may be needed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TCsensor</a:t>
            </a:r>
            <a:r>
              <a:rPr lang="en-US" dirty="0" smtClean="0">
                <a:sym typeface="Symbol" panose="05050102010706020507" pitchFamily="18" charset="2"/>
              </a:rPr>
              <a:t> – slope (mV/C),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Vsensor</a:t>
            </a:r>
            <a:r>
              <a:rPr lang="en-US" dirty="0" smtClean="0">
                <a:sym typeface="Symbol" panose="05050102010706020507" pitchFamily="18" charset="2"/>
              </a:rPr>
              <a:t> – intercept (mV)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447800"/>
            <a:ext cx="4520119" cy="32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5942076" cy="550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066800"/>
            <a:ext cx="5942076" cy="55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5942076" cy="3866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219200"/>
            <a:ext cx="4572000" cy="52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5942076" cy="17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MSP430FG4618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95727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4343400" y="2133600"/>
            <a:ext cx="2971800" cy="1219200"/>
          </a:xfrm>
          <a:prstGeom prst="roundRect">
            <a:avLst/>
          </a:prstGeom>
          <a:solidFill>
            <a:srgbClr val="4F81BD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MSP430F5529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64541"/>
            <a:ext cx="10363200" cy="51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Physical World: </a:t>
            </a:r>
            <a:br>
              <a:rPr lang="en-US" dirty="0" smtClean="0"/>
            </a:br>
            <a:r>
              <a:rPr lang="en-US" dirty="0" smtClean="0"/>
              <a:t>From Analog Signals to Digital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Sensors/Transducers</a:t>
            </a:r>
          </a:p>
          <a:p>
            <a:pPr lvl="1"/>
            <a:r>
              <a:rPr lang="en-US" dirty="0" smtClean="0"/>
              <a:t>convert physical quantity into an electrical signals</a:t>
            </a:r>
          </a:p>
          <a:p>
            <a:r>
              <a:rPr lang="en-US" dirty="0" smtClean="0"/>
              <a:t>Signal Conditioning</a:t>
            </a:r>
          </a:p>
          <a:p>
            <a:pPr lvl="1"/>
            <a:r>
              <a:rPr lang="en-US" dirty="0" smtClean="0"/>
              <a:t>isolation from dangerous voltages due to static discharges</a:t>
            </a:r>
          </a:p>
          <a:p>
            <a:pPr lvl="1"/>
            <a:r>
              <a:rPr lang="en-US" dirty="0" smtClean="0"/>
              <a:t>amplification of signals</a:t>
            </a:r>
          </a:p>
          <a:p>
            <a:pPr lvl="1"/>
            <a:r>
              <a:rPr lang="en-US" dirty="0" smtClean="0"/>
              <a:t>bandwidth limiting: filters</a:t>
            </a:r>
          </a:p>
          <a:p>
            <a:r>
              <a:rPr lang="en-US" dirty="0" smtClean="0"/>
              <a:t>Analog-to-Digital Converters</a:t>
            </a:r>
          </a:p>
          <a:p>
            <a:pPr lvl="1"/>
            <a:r>
              <a:rPr lang="en-US" dirty="0" smtClean="0"/>
              <a:t>convert analog signals to digital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View: From Input Analog Voltage to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Multiplexer</a:t>
            </a:r>
          </a:p>
          <a:p>
            <a:r>
              <a:rPr lang="en-US" dirty="0" smtClean="0"/>
              <a:t>Sample-and-hold</a:t>
            </a:r>
          </a:p>
          <a:p>
            <a:r>
              <a:rPr lang="en-US" dirty="0" smtClean="0"/>
              <a:t>AD Conversion Core</a:t>
            </a:r>
          </a:p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Transfer Function</a:t>
            </a:r>
          </a:p>
          <a:p>
            <a:r>
              <a:rPr lang="en-US" dirty="0" smtClean="0"/>
              <a:t>Aperture Time</a:t>
            </a:r>
          </a:p>
          <a:p>
            <a:r>
              <a:rPr lang="en-US" dirty="0" smtClean="0"/>
              <a:t>Conversion Time</a:t>
            </a:r>
          </a:p>
          <a:p>
            <a:r>
              <a:rPr lang="en-US" dirty="0" smtClean="0"/>
              <a:t>Sampling Frequency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2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Transfer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4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370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Arial</vt:lpstr>
      <vt:lpstr>Symbol</vt:lpstr>
      <vt:lpstr>Cambria Math</vt:lpstr>
      <vt:lpstr>Office Theme</vt:lpstr>
      <vt:lpstr>CPE 323  Intro to Embedded Computer Systems Analog-to-Digital Conversion</vt:lpstr>
      <vt:lpstr>Admin</vt:lpstr>
      <vt:lpstr>MSP430FG4618 Block Diagram</vt:lpstr>
      <vt:lpstr>MSP430F5529 Block Diagram</vt:lpstr>
      <vt:lpstr>Interfacing Physical World:  From Analog Signals to Digital Values </vt:lpstr>
      <vt:lpstr>System View: From Input Analog Voltage to Bits</vt:lpstr>
      <vt:lpstr>ADC Modules</vt:lpstr>
      <vt:lpstr>Definitions</vt:lpstr>
      <vt:lpstr>AD Transfer Function</vt:lpstr>
      <vt:lpstr>Input Analog MUX</vt:lpstr>
      <vt:lpstr>Sample&amp;Hold</vt:lpstr>
      <vt:lpstr>ADC Core</vt:lpstr>
      <vt:lpstr>Successive Approximation Register (SAR) ADC Core</vt:lpstr>
      <vt:lpstr>Parallel ADC Core</vt:lpstr>
      <vt:lpstr>MSP430 ADC12</vt:lpstr>
      <vt:lpstr>PowerPoint Presentation</vt:lpstr>
      <vt:lpstr>Walk Through</vt:lpstr>
      <vt:lpstr>PowerPoint Presentation</vt:lpstr>
      <vt:lpstr>Measuring Temperature  (on-chip temperature sensor on MSP430F5529)</vt:lpstr>
      <vt:lpstr>Demo</vt:lpstr>
      <vt:lpstr>Demo (cont’d)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51</cp:revision>
  <dcterms:created xsi:type="dcterms:W3CDTF">2006-08-16T00:00:00Z</dcterms:created>
  <dcterms:modified xsi:type="dcterms:W3CDTF">2020-10-26T02:20:11Z</dcterms:modified>
</cp:coreProperties>
</file>