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Manrope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/>
    <p:restoredTop sz="94694"/>
  </p:normalViewPr>
  <p:slideViewPr>
    <p:cSldViewPr snapToGrid="0">
      <p:cViewPr varScale="1">
        <p:scale>
          <a:sx n="161" d="100"/>
          <a:sy n="161" d="100"/>
        </p:scale>
        <p:origin x="85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d78b66db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d78b66db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d78b66db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d78b66db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d534047350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1d534047350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d534047350_2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d534047350_2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d534047350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1d534047350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daf14e5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daf14e5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53404735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53404735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53404735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d53404735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53404735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d53404735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d53404735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d53404735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d53404735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d53404735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d534047350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d534047350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d534047350_4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d534047350_4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965450" y="1432963"/>
            <a:ext cx="5213100" cy="11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965450" y="3272913"/>
            <a:ext cx="52131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-616725" y="3310800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8041875" y="2595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863800" y="-11042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5789875" y="448882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2494467" y="2278700"/>
            <a:ext cx="28182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2494467" y="1498675"/>
            <a:ext cx="2818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3"/>
          </p:nvPr>
        </p:nvSpPr>
        <p:spPr>
          <a:xfrm>
            <a:off x="2494467" y="3882875"/>
            <a:ext cx="28182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494467" y="3095675"/>
            <a:ext cx="2818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-647250" y="3935350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902900" y="3901375"/>
            <a:ext cx="1774500" cy="17745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713125" y="1416351"/>
            <a:ext cx="3617400" cy="25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4813500" y="1416351"/>
            <a:ext cx="3617400" cy="25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575050" y="7709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-568950" y="41194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918075" y="2870000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918075" y="3354800"/>
            <a:ext cx="22071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3468450" y="2489000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3468450" y="2973800"/>
            <a:ext cx="22071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018825" y="2870000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6018825" y="3354800"/>
            <a:ext cx="22071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569200" y="285575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869725" y="-9748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-1008775" y="4076700"/>
            <a:ext cx="2142000" cy="21420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5008203" y="1358991"/>
            <a:ext cx="29214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2"/>
          </p:nvPr>
        </p:nvSpPr>
        <p:spPr>
          <a:xfrm>
            <a:off x="5008203" y="1700691"/>
            <a:ext cx="29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3"/>
          </p:nvPr>
        </p:nvSpPr>
        <p:spPr>
          <a:xfrm>
            <a:off x="5008203" y="2493389"/>
            <a:ext cx="29214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"/>
          </p:nvPr>
        </p:nvSpPr>
        <p:spPr>
          <a:xfrm>
            <a:off x="5008203" y="2835089"/>
            <a:ext cx="29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5"/>
          </p:nvPr>
        </p:nvSpPr>
        <p:spPr>
          <a:xfrm>
            <a:off x="5008203" y="3627788"/>
            <a:ext cx="29214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6"/>
          </p:nvPr>
        </p:nvSpPr>
        <p:spPr>
          <a:xfrm>
            <a:off x="5008203" y="3969488"/>
            <a:ext cx="29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595600" y="4645275"/>
            <a:ext cx="1528500" cy="15285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20825" y="-11831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1084344" y="3096125"/>
            <a:ext cx="20898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2"/>
          </p:nvPr>
        </p:nvSpPr>
        <p:spPr>
          <a:xfrm>
            <a:off x="1084356" y="3514023"/>
            <a:ext cx="20898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3"/>
          </p:nvPr>
        </p:nvSpPr>
        <p:spPr>
          <a:xfrm>
            <a:off x="5969844" y="3096125"/>
            <a:ext cx="20898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4"/>
          </p:nvPr>
        </p:nvSpPr>
        <p:spPr>
          <a:xfrm>
            <a:off x="5969856" y="3514023"/>
            <a:ext cx="20898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5"/>
          </p:nvPr>
        </p:nvSpPr>
        <p:spPr>
          <a:xfrm>
            <a:off x="1084344" y="1531574"/>
            <a:ext cx="20898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ubTitle" idx="6"/>
          </p:nvPr>
        </p:nvSpPr>
        <p:spPr>
          <a:xfrm>
            <a:off x="1084356" y="1949472"/>
            <a:ext cx="20898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7"/>
          </p:nvPr>
        </p:nvSpPr>
        <p:spPr>
          <a:xfrm>
            <a:off x="5969844" y="1531574"/>
            <a:ext cx="20898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8"/>
          </p:nvPr>
        </p:nvSpPr>
        <p:spPr>
          <a:xfrm>
            <a:off x="5969856" y="1949472"/>
            <a:ext cx="20898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472500" y="-9087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09225" y="22009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1237375" y="375830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857275" y="4459525"/>
            <a:ext cx="1341600" cy="1341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2100" y="-466550"/>
            <a:ext cx="1676100" cy="1676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91807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2"/>
          </p:nvPr>
        </p:nvSpPr>
        <p:spPr>
          <a:xfrm>
            <a:off x="91807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3468450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4"/>
          </p:nvPr>
        </p:nvSpPr>
        <p:spPr>
          <a:xfrm>
            <a:off x="3468450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5"/>
          </p:nvPr>
        </p:nvSpPr>
        <p:spPr>
          <a:xfrm>
            <a:off x="6018825" y="3686097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6"/>
          </p:nvPr>
        </p:nvSpPr>
        <p:spPr>
          <a:xfrm>
            <a:off x="6018825" y="4071698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7"/>
          </p:nvPr>
        </p:nvSpPr>
        <p:spPr>
          <a:xfrm>
            <a:off x="91807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8"/>
          </p:nvPr>
        </p:nvSpPr>
        <p:spPr>
          <a:xfrm>
            <a:off x="91807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9"/>
          </p:nvPr>
        </p:nvSpPr>
        <p:spPr>
          <a:xfrm>
            <a:off x="3468450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13"/>
          </p:nvPr>
        </p:nvSpPr>
        <p:spPr>
          <a:xfrm>
            <a:off x="3468450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14"/>
          </p:nvPr>
        </p:nvSpPr>
        <p:spPr>
          <a:xfrm>
            <a:off x="6018825" y="1912625"/>
            <a:ext cx="2207100" cy="4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5"/>
          </p:nvPr>
        </p:nvSpPr>
        <p:spPr>
          <a:xfrm>
            <a:off x="6018825" y="2298226"/>
            <a:ext cx="22071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751025" y="-952100"/>
            <a:ext cx="2207100" cy="2206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40100" y="4717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1133400" y="1580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798100" y="3381547"/>
            <a:ext cx="2258400" cy="4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 hasCustomPrompt="1"/>
          </p:nvPr>
        </p:nvSpPr>
        <p:spPr>
          <a:xfrm>
            <a:off x="798100" y="2558525"/>
            <a:ext cx="2258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3442800" y="3381547"/>
            <a:ext cx="2258400" cy="4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4" hasCustomPrompt="1"/>
          </p:nvPr>
        </p:nvSpPr>
        <p:spPr>
          <a:xfrm>
            <a:off x="3442800" y="2558525"/>
            <a:ext cx="2258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6087500" y="3381547"/>
            <a:ext cx="2258400" cy="4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6" hasCustomPrompt="1"/>
          </p:nvPr>
        </p:nvSpPr>
        <p:spPr>
          <a:xfrm>
            <a:off x="6087500" y="2558525"/>
            <a:ext cx="2258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798100" y="3806947"/>
            <a:ext cx="22584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8"/>
          </p:nvPr>
        </p:nvSpPr>
        <p:spPr>
          <a:xfrm>
            <a:off x="3442800" y="3806947"/>
            <a:ext cx="22584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6087500" y="3806947"/>
            <a:ext cx="22584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6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13100" y="1314138"/>
            <a:ext cx="4269000" cy="16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713112" y="3052363"/>
            <a:ext cx="33081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-734531" y="356175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713100" y="1356250"/>
            <a:ext cx="7717800" cy="10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8059925" y="-5813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-1084075" y="22520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5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2295450" y="4034025"/>
            <a:ext cx="4553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8430900" y="1301000"/>
            <a:ext cx="1630800" cy="1630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007825" y="-1256575"/>
            <a:ext cx="1630800" cy="1630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436075" y="3769200"/>
            <a:ext cx="1901100" cy="19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4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7995525" y="-6904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-1100175" y="25717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1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100" y="1127649"/>
            <a:ext cx="77178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738200" y="319165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088925" y="-913625"/>
            <a:ext cx="1893300" cy="18933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441425" y="2692751"/>
            <a:ext cx="26802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441425" y="3192595"/>
            <a:ext cx="26802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22375" y="2692751"/>
            <a:ext cx="26802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22375" y="3192595"/>
            <a:ext cx="26802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557450" y="367270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766125" y="33774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33575" y="-10856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49525" y="-126317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513525" y="25746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13100" y="1996335"/>
            <a:ext cx="39945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100" y="1222665"/>
            <a:ext cx="39945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722050" y="-664150"/>
            <a:ext cx="1708200" cy="17082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317550" y="4162275"/>
            <a:ext cx="1924500" cy="19245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13100" y="3531930"/>
            <a:ext cx="44787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latin typeface="Manrope"/>
                <a:ea typeface="Manrope"/>
                <a:cs typeface="Manrope"/>
                <a:sym typeface="Manrope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-593700" y="228265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656725" y="-7868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316075" y="35362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uz6kjukWFyo?feature=oembed" TargetMode="Externa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youtu.be/7_Y4fi7ETK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713100" y="3754950"/>
            <a:ext cx="40611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1"/>
          <p:cNvCxnSpPr/>
          <p:nvPr/>
        </p:nvCxnSpPr>
        <p:spPr>
          <a:xfrm>
            <a:off x="713100" y="3539910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1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COGNITIVE ROBOTICS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accent6"/>
                </a:solidFill>
              </a:rPr>
              <a:t>GROUP 8</a:t>
            </a:r>
            <a:endParaRPr sz="5600">
              <a:solidFill>
                <a:schemeClr val="accent6"/>
              </a:solidFill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grpSp>
        <p:nvGrpSpPr>
          <p:cNvPr id="216" name="Google Shape;216;p31"/>
          <p:cNvGrpSpPr/>
          <p:nvPr/>
        </p:nvGrpSpPr>
        <p:grpSpPr>
          <a:xfrm flipH="1">
            <a:off x="5210417" y="868904"/>
            <a:ext cx="4422427" cy="4708419"/>
            <a:chOff x="4523982" y="824638"/>
            <a:chExt cx="4046876" cy="4318858"/>
          </a:xfrm>
        </p:grpSpPr>
        <p:sp>
          <p:nvSpPr>
            <p:cNvPr id="217" name="Google Shape;217;p31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 rot="-101382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 rot="-1013820" flipH="1">
              <a:off x="4664893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 rot="-1013820" flipH="1">
              <a:off x="5027196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 rot="-1013820" flipH="1">
              <a:off x="4844400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rgbClr val="A64D79"/>
                </a:gs>
                <a:gs pos="100000">
                  <a:srgbClr val="D5A6BD"/>
                </a:gs>
              </a:gsLst>
              <a:lin ang="16200038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31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68" name="Google Shape;268;p31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6AA84F"/>
                  </a:gs>
                  <a:gs pos="100000">
                    <a:srgbClr val="B6D7A8"/>
                  </a:gs>
                </a:gsLst>
                <a:lin ang="16200038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521" name="Google Shape;1521;p40"/>
          <p:cNvSpPr txBox="1"/>
          <p:nvPr/>
        </p:nvSpPr>
        <p:spPr>
          <a:xfrm>
            <a:off x="822675" y="3270675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EXCELLENT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22" name="Google Shape;1522;p40"/>
          <p:cNvSpPr txBox="1"/>
          <p:nvPr/>
        </p:nvSpPr>
        <p:spPr>
          <a:xfrm>
            <a:off x="82267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A person already known is recognized correctly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3" name="Google Shape;1523;p40"/>
          <p:cNvSpPr/>
          <p:nvPr/>
        </p:nvSpPr>
        <p:spPr>
          <a:xfrm>
            <a:off x="1233825" y="2140963"/>
            <a:ext cx="911100" cy="911100"/>
          </a:xfrm>
          <a:prstGeom prst="ellipse">
            <a:avLst/>
          </a:prstGeom>
          <a:gradFill>
            <a:gsLst>
              <a:gs pos="0">
                <a:srgbClr val="6AA84F"/>
              </a:gs>
              <a:gs pos="100000">
                <a:srgbClr val="B6D7A8"/>
              </a:gs>
            </a:gsLst>
            <a:lin ang="1619866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0"/>
          <p:cNvSpPr txBox="1"/>
          <p:nvPr/>
        </p:nvSpPr>
        <p:spPr>
          <a:xfrm>
            <a:off x="82267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KNOWN PERSON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25" name="Google Shape;1525;p40"/>
          <p:cNvSpPr txBox="1"/>
          <p:nvPr/>
        </p:nvSpPr>
        <p:spPr>
          <a:xfrm>
            <a:off x="2744425" y="3270675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EXCELLENT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26" name="Google Shape;1526;p40"/>
          <p:cNvSpPr txBox="1"/>
          <p:nvPr/>
        </p:nvSpPr>
        <p:spPr>
          <a:xfrm>
            <a:off x="274442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A person is added correctly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7" name="Google Shape;1527;p40"/>
          <p:cNvSpPr txBox="1"/>
          <p:nvPr/>
        </p:nvSpPr>
        <p:spPr>
          <a:xfrm>
            <a:off x="274442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UNKNOWN PERSON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28" name="Google Shape;1528;p40"/>
          <p:cNvSpPr txBox="1"/>
          <p:nvPr/>
        </p:nvSpPr>
        <p:spPr>
          <a:xfrm>
            <a:off x="4666175" y="3270675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VERY GOOD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29" name="Google Shape;1529;p40"/>
          <p:cNvSpPr txBox="1"/>
          <p:nvPr/>
        </p:nvSpPr>
        <p:spPr>
          <a:xfrm>
            <a:off x="466617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Entry almost always correct, only problems with task name exchange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0" name="Google Shape;1530;p40"/>
          <p:cNvSpPr/>
          <p:nvPr/>
        </p:nvSpPr>
        <p:spPr>
          <a:xfrm>
            <a:off x="5077325" y="2140963"/>
            <a:ext cx="911100" cy="9111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0"/>
          <p:cNvSpPr txBox="1"/>
          <p:nvPr/>
        </p:nvSpPr>
        <p:spPr>
          <a:xfrm>
            <a:off x="466617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INSERT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32" name="Google Shape;1532;p40"/>
          <p:cNvSpPr txBox="1"/>
          <p:nvPr/>
        </p:nvSpPr>
        <p:spPr>
          <a:xfrm>
            <a:off x="6359325" y="3270675"/>
            <a:ext cx="2266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NOT VERY GOOD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33" name="Google Shape;1533;p40"/>
          <p:cNvSpPr txBox="1"/>
          <p:nvPr/>
        </p:nvSpPr>
        <p:spPr>
          <a:xfrm>
            <a:off x="658792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Problems due to having to communicate both old and new task data, error propagation on speech to text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4" name="Google Shape;1534;p40"/>
          <p:cNvSpPr/>
          <p:nvPr/>
        </p:nvSpPr>
        <p:spPr>
          <a:xfrm>
            <a:off x="6999075" y="2140963"/>
            <a:ext cx="911100" cy="911100"/>
          </a:xfrm>
          <a:prstGeom prst="ellipse">
            <a:avLst/>
          </a:prstGeom>
          <a:gradFill>
            <a:gsLst>
              <a:gs pos="0">
                <a:srgbClr val="F2999D"/>
              </a:gs>
              <a:gs pos="100000">
                <a:srgbClr val="DB2C3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0"/>
          <p:cNvSpPr txBox="1"/>
          <p:nvPr/>
        </p:nvSpPr>
        <p:spPr>
          <a:xfrm>
            <a:off x="658792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UPDATE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536" name="Google Shape;1536;p40"/>
          <p:cNvCxnSpPr>
            <a:stCxn id="1523" idx="6"/>
            <a:endCxn id="1537" idx="2"/>
          </p:cNvCxnSpPr>
          <p:nvPr/>
        </p:nvCxnSpPr>
        <p:spPr>
          <a:xfrm>
            <a:off x="2144925" y="2596513"/>
            <a:ext cx="192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40"/>
          <p:cNvCxnSpPr>
            <a:stCxn id="1537" idx="6"/>
            <a:endCxn id="1530" idx="2"/>
          </p:cNvCxnSpPr>
          <p:nvPr/>
        </p:nvCxnSpPr>
        <p:spPr>
          <a:xfrm>
            <a:off x="3155575" y="2596513"/>
            <a:ext cx="192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40"/>
          <p:cNvCxnSpPr>
            <a:stCxn id="1530" idx="6"/>
            <a:endCxn id="1534" idx="2"/>
          </p:cNvCxnSpPr>
          <p:nvPr/>
        </p:nvCxnSpPr>
        <p:spPr>
          <a:xfrm>
            <a:off x="5988425" y="2596513"/>
            <a:ext cx="1010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40"/>
          <p:cNvSpPr txBox="1">
            <a:spLocks noGrp="1"/>
          </p:cNvSpPr>
          <p:nvPr>
            <p:ph type="title" idx="4294967295"/>
          </p:nvPr>
        </p:nvSpPr>
        <p:spPr>
          <a:xfrm>
            <a:off x="1360000" y="2314912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01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1541" name="Google Shape;1541;p40"/>
          <p:cNvSpPr txBox="1">
            <a:spLocks noGrp="1"/>
          </p:cNvSpPr>
          <p:nvPr>
            <p:ph type="title" idx="4294967295"/>
          </p:nvPr>
        </p:nvSpPr>
        <p:spPr>
          <a:xfrm>
            <a:off x="5203500" y="2314925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03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1542" name="Google Shape;1542;p40"/>
          <p:cNvSpPr txBox="1">
            <a:spLocks noGrp="1"/>
          </p:cNvSpPr>
          <p:nvPr>
            <p:ph type="title" idx="4294967295"/>
          </p:nvPr>
        </p:nvSpPr>
        <p:spPr>
          <a:xfrm>
            <a:off x="7125250" y="2314925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04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1537" name="Google Shape;1537;p40"/>
          <p:cNvSpPr/>
          <p:nvPr/>
        </p:nvSpPr>
        <p:spPr>
          <a:xfrm flipH="1">
            <a:off x="3155575" y="2140963"/>
            <a:ext cx="911100" cy="911100"/>
          </a:xfrm>
          <a:prstGeom prst="ellipse">
            <a:avLst/>
          </a:prstGeom>
          <a:gradFill>
            <a:gsLst>
              <a:gs pos="0">
                <a:srgbClr val="B6D7A8"/>
              </a:gs>
              <a:gs pos="100000">
                <a:srgbClr val="6AA84F"/>
              </a:gs>
            </a:gsLst>
            <a:lin ang="1619866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0"/>
          <p:cNvSpPr txBox="1">
            <a:spLocks noGrp="1"/>
          </p:cNvSpPr>
          <p:nvPr>
            <p:ph type="title" idx="4294967295"/>
          </p:nvPr>
        </p:nvSpPr>
        <p:spPr>
          <a:xfrm>
            <a:off x="3281750" y="2314925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02</a:t>
            </a:r>
            <a:endParaRPr sz="30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549" name="Google Shape;1549;p41"/>
          <p:cNvSpPr txBox="1"/>
          <p:nvPr/>
        </p:nvSpPr>
        <p:spPr>
          <a:xfrm>
            <a:off x="822675" y="3270675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EXCELLENT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50" name="Google Shape;1550;p41"/>
          <p:cNvSpPr txBox="1"/>
          <p:nvPr/>
        </p:nvSpPr>
        <p:spPr>
          <a:xfrm>
            <a:off x="82267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Responds correctly with the to-do list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1" name="Google Shape;1551;p41"/>
          <p:cNvSpPr/>
          <p:nvPr/>
        </p:nvSpPr>
        <p:spPr>
          <a:xfrm>
            <a:off x="1233825" y="2140963"/>
            <a:ext cx="911100" cy="911100"/>
          </a:xfrm>
          <a:prstGeom prst="ellipse">
            <a:avLst/>
          </a:prstGeom>
          <a:gradFill>
            <a:gsLst>
              <a:gs pos="0">
                <a:srgbClr val="6AA84F"/>
              </a:gs>
              <a:gs pos="100000">
                <a:srgbClr val="B6D7A8"/>
              </a:gs>
            </a:gsLst>
            <a:lin ang="1619866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1"/>
          <p:cNvSpPr txBox="1"/>
          <p:nvPr/>
        </p:nvSpPr>
        <p:spPr>
          <a:xfrm>
            <a:off x="82267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VIEW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53" name="Google Shape;1553;p41"/>
          <p:cNvSpPr txBox="1"/>
          <p:nvPr/>
        </p:nvSpPr>
        <p:spPr>
          <a:xfrm>
            <a:off x="2744425" y="3270675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EXCELLENT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54" name="Google Shape;1554;p41"/>
          <p:cNvSpPr txBox="1"/>
          <p:nvPr/>
        </p:nvSpPr>
        <p:spPr>
          <a:xfrm>
            <a:off x="274442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Correctly removes a task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5" name="Google Shape;1555;p41"/>
          <p:cNvSpPr txBox="1"/>
          <p:nvPr/>
        </p:nvSpPr>
        <p:spPr>
          <a:xfrm>
            <a:off x="274442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DELETE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56" name="Google Shape;1556;p41"/>
          <p:cNvSpPr txBox="1"/>
          <p:nvPr/>
        </p:nvSpPr>
        <p:spPr>
          <a:xfrm>
            <a:off x="4666175" y="3270675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EXCELLENT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57" name="Google Shape;1557;p41"/>
          <p:cNvSpPr txBox="1"/>
          <p:nvPr/>
        </p:nvSpPr>
        <p:spPr>
          <a:xfrm>
            <a:off x="466617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Correctly removes all tasks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8" name="Google Shape;1558;p41"/>
          <p:cNvSpPr/>
          <p:nvPr/>
        </p:nvSpPr>
        <p:spPr>
          <a:xfrm>
            <a:off x="5077325" y="2140963"/>
            <a:ext cx="911100" cy="911100"/>
          </a:xfrm>
          <a:prstGeom prst="ellipse">
            <a:avLst/>
          </a:prstGeom>
          <a:gradFill>
            <a:gsLst>
              <a:gs pos="0">
                <a:srgbClr val="6AA84F"/>
              </a:gs>
              <a:gs pos="100000">
                <a:srgbClr val="B6D7A8"/>
              </a:gs>
            </a:gsLst>
            <a:lin ang="1619866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1"/>
          <p:cNvSpPr txBox="1"/>
          <p:nvPr/>
        </p:nvSpPr>
        <p:spPr>
          <a:xfrm>
            <a:off x="466617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DELETE ALL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0" name="Google Shape;1560;p41"/>
          <p:cNvSpPr txBox="1"/>
          <p:nvPr/>
        </p:nvSpPr>
        <p:spPr>
          <a:xfrm>
            <a:off x="6587925" y="3270675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EXCELLENT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1" name="Google Shape;1561;p41"/>
          <p:cNvSpPr txBox="1"/>
          <p:nvPr/>
        </p:nvSpPr>
        <p:spPr>
          <a:xfrm>
            <a:off x="6587925" y="3755475"/>
            <a:ext cx="1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It follows correctly the face of the user</a:t>
            </a:r>
            <a:endParaRPr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2" name="Google Shape;1562;p41"/>
          <p:cNvSpPr txBox="1"/>
          <p:nvPr/>
        </p:nvSpPr>
        <p:spPr>
          <a:xfrm>
            <a:off x="6587925" y="1491450"/>
            <a:ext cx="173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FACE TRACKING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563" name="Google Shape;1563;p41"/>
          <p:cNvCxnSpPr>
            <a:stCxn id="1551" idx="6"/>
            <a:endCxn id="1564" idx="2"/>
          </p:cNvCxnSpPr>
          <p:nvPr/>
        </p:nvCxnSpPr>
        <p:spPr>
          <a:xfrm>
            <a:off x="2144925" y="2596513"/>
            <a:ext cx="1010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41"/>
          <p:cNvCxnSpPr>
            <a:stCxn id="1564" idx="6"/>
            <a:endCxn id="1558" idx="2"/>
          </p:cNvCxnSpPr>
          <p:nvPr/>
        </p:nvCxnSpPr>
        <p:spPr>
          <a:xfrm>
            <a:off x="4066675" y="2596513"/>
            <a:ext cx="1010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6" name="Google Shape;1566;p41"/>
          <p:cNvCxnSpPr>
            <a:stCxn id="1558" idx="6"/>
            <a:endCxn id="1567" idx="2"/>
          </p:cNvCxnSpPr>
          <p:nvPr/>
        </p:nvCxnSpPr>
        <p:spPr>
          <a:xfrm>
            <a:off x="5988425" y="2596513"/>
            <a:ext cx="1921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8" name="Google Shape;1568;p41"/>
          <p:cNvSpPr txBox="1">
            <a:spLocks noGrp="1"/>
          </p:cNvSpPr>
          <p:nvPr>
            <p:ph type="title" idx="4294967295"/>
          </p:nvPr>
        </p:nvSpPr>
        <p:spPr>
          <a:xfrm>
            <a:off x="1360000" y="2314912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05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1569" name="Google Shape;1569;p41"/>
          <p:cNvSpPr txBox="1">
            <a:spLocks noGrp="1"/>
          </p:cNvSpPr>
          <p:nvPr>
            <p:ph type="title" idx="4294967295"/>
          </p:nvPr>
        </p:nvSpPr>
        <p:spPr>
          <a:xfrm>
            <a:off x="5203500" y="2314912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07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1567" name="Google Shape;1567;p41"/>
          <p:cNvSpPr/>
          <p:nvPr/>
        </p:nvSpPr>
        <p:spPr>
          <a:xfrm flipH="1">
            <a:off x="6999075" y="2140963"/>
            <a:ext cx="911100" cy="911100"/>
          </a:xfrm>
          <a:prstGeom prst="ellipse">
            <a:avLst/>
          </a:prstGeom>
          <a:gradFill>
            <a:gsLst>
              <a:gs pos="0">
                <a:srgbClr val="B6D7A8"/>
              </a:gs>
              <a:gs pos="100000">
                <a:srgbClr val="6AA84F"/>
              </a:gs>
            </a:gsLst>
            <a:lin ang="1619866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1"/>
          <p:cNvSpPr txBox="1">
            <a:spLocks noGrp="1"/>
          </p:cNvSpPr>
          <p:nvPr>
            <p:ph type="title" idx="4294967295"/>
          </p:nvPr>
        </p:nvSpPr>
        <p:spPr>
          <a:xfrm>
            <a:off x="7125250" y="2314925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08</a:t>
            </a:r>
            <a:endParaRPr sz="3000">
              <a:solidFill>
                <a:srgbClr val="212121"/>
              </a:solidFill>
            </a:endParaRPr>
          </a:p>
        </p:txBody>
      </p:sp>
      <p:sp>
        <p:nvSpPr>
          <p:cNvPr id="1564" name="Google Shape;1564;p41"/>
          <p:cNvSpPr/>
          <p:nvPr/>
        </p:nvSpPr>
        <p:spPr>
          <a:xfrm>
            <a:off x="3155575" y="2140963"/>
            <a:ext cx="911100" cy="911100"/>
          </a:xfrm>
          <a:prstGeom prst="ellipse">
            <a:avLst/>
          </a:prstGeom>
          <a:gradFill>
            <a:gsLst>
              <a:gs pos="0">
                <a:srgbClr val="B6D7A8"/>
              </a:gs>
              <a:gs pos="100000">
                <a:srgbClr val="6AA84F"/>
              </a:gs>
            </a:gsLst>
            <a:lin ang="1619866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41"/>
          <p:cNvSpPr txBox="1">
            <a:spLocks noGrp="1"/>
          </p:cNvSpPr>
          <p:nvPr>
            <p:ph type="title" idx="4294967295"/>
          </p:nvPr>
        </p:nvSpPr>
        <p:spPr>
          <a:xfrm>
            <a:off x="3281750" y="2314925"/>
            <a:ext cx="658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12121"/>
                </a:solidFill>
              </a:rPr>
              <a:t>06</a:t>
            </a:r>
            <a:endParaRPr sz="30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42"/>
          <p:cNvSpPr/>
          <p:nvPr/>
        </p:nvSpPr>
        <p:spPr>
          <a:xfrm>
            <a:off x="4198875" y="4087224"/>
            <a:ext cx="41793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7" name="Google Shape;1577;p42"/>
          <p:cNvCxnSpPr/>
          <p:nvPr/>
        </p:nvCxnSpPr>
        <p:spPr>
          <a:xfrm>
            <a:off x="4279125" y="3861673"/>
            <a:ext cx="401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8" name="Google Shape;1578;p42"/>
          <p:cNvSpPr/>
          <p:nvPr/>
        </p:nvSpPr>
        <p:spPr>
          <a:xfrm>
            <a:off x="5617725" y="683976"/>
            <a:ext cx="1341600" cy="1341600"/>
          </a:xfrm>
          <a:prstGeom prst="ellipse">
            <a:avLst/>
          </a:prstGeom>
          <a:gradFill>
            <a:gsLst>
              <a:gs pos="0">
                <a:srgbClr val="A64D79"/>
              </a:gs>
              <a:gs pos="100000">
                <a:srgbClr val="D5A6BD"/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42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VIDEO</a:t>
            </a:r>
            <a:endParaRPr sz="3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A64D79"/>
                </a:solidFill>
              </a:rPr>
              <a:t>FULL SYSTEM</a:t>
            </a:r>
            <a:endParaRPr sz="3700">
              <a:solidFill>
                <a:srgbClr val="A64D79"/>
              </a:solidFill>
            </a:endParaRPr>
          </a:p>
        </p:txBody>
      </p:sp>
      <p:sp>
        <p:nvSpPr>
          <p:cNvPr id="1580" name="Google Shape;1580;p42"/>
          <p:cNvSpPr txBox="1">
            <a:spLocks noGrp="1"/>
          </p:cNvSpPr>
          <p:nvPr>
            <p:ph type="title" idx="2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81" name="Google Shape;1581;p42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following slide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42"/>
          <p:cNvSpPr/>
          <p:nvPr/>
        </p:nvSpPr>
        <p:spPr>
          <a:xfrm>
            <a:off x="-1114100" y="-9940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2"/>
          <p:cNvGrpSpPr/>
          <p:nvPr/>
        </p:nvGrpSpPr>
        <p:grpSpPr>
          <a:xfrm>
            <a:off x="1524752" y="952878"/>
            <a:ext cx="1999504" cy="3469157"/>
            <a:chOff x="838950" y="1315776"/>
            <a:chExt cx="1890248" cy="3279597"/>
          </a:xfrm>
        </p:grpSpPr>
        <p:sp>
          <p:nvSpPr>
            <p:cNvPr id="1584" name="Google Shape;1584;p42"/>
            <p:cNvSpPr/>
            <p:nvPr/>
          </p:nvSpPr>
          <p:spPr>
            <a:xfrm>
              <a:off x="1812359" y="3915951"/>
              <a:ext cx="503435" cy="652355"/>
            </a:xfrm>
            <a:custGeom>
              <a:avLst/>
              <a:gdLst/>
              <a:ahLst/>
              <a:cxnLst/>
              <a:rect l="l" t="t" r="r" b="b"/>
              <a:pathLst>
                <a:path w="4557" h="5905" extrusionOk="0">
                  <a:moveTo>
                    <a:pt x="1348" y="1"/>
                  </a:moveTo>
                  <a:lnTo>
                    <a:pt x="3097" y="1"/>
                  </a:lnTo>
                  <a:cubicBezTo>
                    <a:pt x="3097" y="1"/>
                    <a:pt x="4556" y="636"/>
                    <a:pt x="4556" y="3053"/>
                  </a:cubicBezTo>
                  <a:cubicBezTo>
                    <a:pt x="4556" y="5459"/>
                    <a:pt x="3019" y="5905"/>
                    <a:pt x="3019" y="5905"/>
                  </a:cubicBezTo>
                  <a:lnTo>
                    <a:pt x="1348" y="5905"/>
                  </a:lnTo>
                  <a:cubicBezTo>
                    <a:pt x="1348" y="5905"/>
                    <a:pt x="0" y="5359"/>
                    <a:pt x="0" y="2741"/>
                  </a:cubicBezTo>
                  <a:cubicBezTo>
                    <a:pt x="0" y="302"/>
                    <a:pt x="1348" y="1"/>
                    <a:pt x="13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1929243" y="2136506"/>
              <a:ext cx="588279" cy="1121211"/>
            </a:xfrm>
            <a:custGeom>
              <a:avLst/>
              <a:gdLst/>
              <a:ahLst/>
              <a:cxnLst/>
              <a:rect l="l" t="t" r="r" b="b"/>
              <a:pathLst>
                <a:path w="5325" h="10149" extrusionOk="0">
                  <a:moveTo>
                    <a:pt x="0" y="324"/>
                  </a:moveTo>
                  <a:cubicBezTo>
                    <a:pt x="0" y="324"/>
                    <a:pt x="1070" y="1"/>
                    <a:pt x="1449" y="1104"/>
                  </a:cubicBezTo>
                  <a:cubicBezTo>
                    <a:pt x="1816" y="2206"/>
                    <a:pt x="1927" y="5793"/>
                    <a:pt x="2206" y="6618"/>
                  </a:cubicBezTo>
                  <a:cubicBezTo>
                    <a:pt x="2484" y="7442"/>
                    <a:pt x="5325" y="9347"/>
                    <a:pt x="5325" y="9347"/>
                  </a:cubicBezTo>
                  <a:lnTo>
                    <a:pt x="4545" y="10149"/>
                  </a:lnTo>
                  <a:cubicBezTo>
                    <a:pt x="4545" y="10149"/>
                    <a:pt x="958" y="7598"/>
                    <a:pt x="802" y="6840"/>
                  </a:cubicBezTo>
                  <a:cubicBezTo>
                    <a:pt x="646" y="6083"/>
                    <a:pt x="0" y="324"/>
                    <a:pt x="0" y="3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1877540" y="2155066"/>
              <a:ext cx="280717" cy="355729"/>
            </a:xfrm>
            <a:custGeom>
              <a:avLst/>
              <a:gdLst/>
              <a:ahLst/>
              <a:cxnLst/>
              <a:rect l="l" t="t" r="r" b="b"/>
              <a:pathLst>
                <a:path w="2541" h="3220" extrusionOk="0">
                  <a:moveTo>
                    <a:pt x="947" y="3219"/>
                  </a:moveTo>
                  <a:lnTo>
                    <a:pt x="2173" y="2696"/>
                  </a:lnTo>
                  <a:cubicBezTo>
                    <a:pt x="2540" y="2595"/>
                    <a:pt x="2240" y="1248"/>
                    <a:pt x="2084" y="858"/>
                  </a:cubicBezTo>
                  <a:cubicBezTo>
                    <a:pt x="1850" y="279"/>
                    <a:pt x="1671" y="111"/>
                    <a:pt x="1404" y="56"/>
                  </a:cubicBezTo>
                  <a:lnTo>
                    <a:pt x="1" y="0"/>
                  </a:lnTo>
                  <a:cubicBezTo>
                    <a:pt x="1" y="0"/>
                    <a:pt x="791" y="1571"/>
                    <a:pt x="94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1891129" y="1542142"/>
              <a:ext cx="148920" cy="229015"/>
            </a:xfrm>
            <a:custGeom>
              <a:avLst/>
              <a:gdLst/>
              <a:ahLst/>
              <a:cxnLst/>
              <a:rect l="l" t="t" r="r" b="b"/>
              <a:pathLst>
                <a:path w="1348" h="2073" extrusionOk="0">
                  <a:moveTo>
                    <a:pt x="791" y="1"/>
                  </a:moveTo>
                  <a:lnTo>
                    <a:pt x="0" y="34"/>
                  </a:lnTo>
                  <a:lnTo>
                    <a:pt x="112" y="2073"/>
                  </a:lnTo>
                  <a:lnTo>
                    <a:pt x="902" y="2028"/>
                  </a:lnTo>
                  <a:cubicBezTo>
                    <a:pt x="902" y="2028"/>
                    <a:pt x="1348" y="1805"/>
                    <a:pt x="1303" y="981"/>
                  </a:cubicBezTo>
                  <a:cubicBezTo>
                    <a:pt x="1259" y="168"/>
                    <a:pt x="791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981686" y="2143908"/>
              <a:ext cx="1150708" cy="2073726"/>
            </a:xfrm>
            <a:custGeom>
              <a:avLst/>
              <a:gdLst/>
              <a:ahLst/>
              <a:cxnLst/>
              <a:rect l="l" t="t" r="r" b="b"/>
              <a:pathLst>
                <a:path w="10416" h="18771" extrusionOk="0">
                  <a:moveTo>
                    <a:pt x="646" y="3031"/>
                  </a:moveTo>
                  <a:cubicBezTo>
                    <a:pt x="646" y="3031"/>
                    <a:pt x="1404" y="8199"/>
                    <a:pt x="1404" y="10304"/>
                  </a:cubicBezTo>
                  <a:cubicBezTo>
                    <a:pt x="1404" y="12421"/>
                    <a:pt x="969" y="16598"/>
                    <a:pt x="969" y="16598"/>
                  </a:cubicBezTo>
                  <a:cubicBezTo>
                    <a:pt x="969" y="16598"/>
                    <a:pt x="6739" y="18770"/>
                    <a:pt x="9469" y="16286"/>
                  </a:cubicBezTo>
                  <a:cubicBezTo>
                    <a:pt x="9469" y="16286"/>
                    <a:pt x="9246" y="8979"/>
                    <a:pt x="9268" y="7876"/>
                  </a:cubicBezTo>
                  <a:cubicBezTo>
                    <a:pt x="9301" y="6784"/>
                    <a:pt x="10415" y="1917"/>
                    <a:pt x="8622" y="101"/>
                  </a:cubicBezTo>
                  <a:lnTo>
                    <a:pt x="6428" y="1"/>
                  </a:lnTo>
                  <a:lnTo>
                    <a:pt x="3208" y="212"/>
                  </a:lnTo>
                  <a:lnTo>
                    <a:pt x="0" y="92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1028417" y="2395021"/>
              <a:ext cx="289334" cy="1646630"/>
            </a:xfrm>
            <a:custGeom>
              <a:avLst/>
              <a:gdLst/>
              <a:ahLst/>
              <a:cxnLst/>
              <a:rect l="l" t="t" r="r" b="b"/>
              <a:pathLst>
                <a:path w="2619" h="14905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10148"/>
                    <a:pt x="546" y="14325"/>
                    <a:pt x="546" y="14325"/>
                  </a:cubicBezTo>
                  <a:cubicBezTo>
                    <a:pt x="546" y="14325"/>
                    <a:pt x="1270" y="14670"/>
                    <a:pt x="2618" y="14904"/>
                  </a:cubicBezTo>
                  <a:cubicBezTo>
                    <a:pt x="2507" y="13746"/>
                    <a:pt x="2585" y="12587"/>
                    <a:pt x="2551" y="11418"/>
                  </a:cubicBezTo>
                  <a:cubicBezTo>
                    <a:pt x="2518" y="9958"/>
                    <a:pt x="2485" y="7875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1028417" y="2395021"/>
              <a:ext cx="278287" cy="1068183"/>
            </a:xfrm>
            <a:custGeom>
              <a:avLst/>
              <a:gdLst/>
              <a:ahLst/>
              <a:cxnLst/>
              <a:rect l="l" t="t" r="r" b="b"/>
              <a:pathLst>
                <a:path w="2519" h="9669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8444"/>
                    <a:pt x="959" y="8923"/>
                    <a:pt x="936" y="9435"/>
                  </a:cubicBezTo>
                  <a:cubicBezTo>
                    <a:pt x="1471" y="9524"/>
                    <a:pt x="1983" y="9658"/>
                    <a:pt x="2518" y="9669"/>
                  </a:cubicBezTo>
                  <a:cubicBezTo>
                    <a:pt x="2485" y="8555"/>
                    <a:pt x="2440" y="7352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1088737" y="3709249"/>
              <a:ext cx="229015" cy="332419"/>
            </a:xfrm>
            <a:custGeom>
              <a:avLst/>
              <a:gdLst/>
              <a:ahLst/>
              <a:cxnLst/>
              <a:rect l="l" t="t" r="r" b="b"/>
              <a:pathLst>
                <a:path w="2073" h="3009" extrusionOk="0">
                  <a:moveTo>
                    <a:pt x="223" y="1"/>
                  </a:moveTo>
                  <a:cubicBezTo>
                    <a:pt x="112" y="1348"/>
                    <a:pt x="0" y="2429"/>
                    <a:pt x="0" y="2429"/>
                  </a:cubicBezTo>
                  <a:cubicBezTo>
                    <a:pt x="0" y="2429"/>
                    <a:pt x="724" y="2785"/>
                    <a:pt x="2072" y="3008"/>
                  </a:cubicBezTo>
                  <a:cubicBezTo>
                    <a:pt x="1972" y="2017"/>
                    <a:pt x="2017" y="1025"/>
                    <a:pt x="2017" y="34"/>
                  </a:cubicBezTo>
                  <a:lnTo>
                    <a:pt x="2017" y="34"/>
                  </a:lnTo>
                  <a:cubicBezTo>
                    <a:pt x="1925" y="41"/>
                    <a:pt x="1519" y="78"/>
                    <a:pt x="1082" y="78"/>
                  </a:cubicBezTo>
                  <a:cubicBezTo>
                    <a:pt x="779" y="78"/>
                    <a:pt x="461" y="60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1331123" y="1949469"/>
              <a:ext cx="421020" cy="318831"/>
            </a:xfrm>
            <a:custGeom>
              <a:avLst/>
              <a:gdLst/>
              <a:ahLst/>
              <a:cxnLst/>
              <a:rect l="l" t="t" r="r" b="b"/>
              <a:pathLst>
                <a:path w="3811" h="2886" extrusionOk="0">
                  <a:moveTo>
                    <a:pt x="1" y="279"/>
                  </a:moveTo>
                  <a:lnTo>
                    <a:pt x="1" y="1972"/>
                  </a:lnTo>
                  <a:cubicBezTo>
                    <a:pt x="1" y="1972"/>
                    <a:pt x="680" y="2429"/>
                    <a:pt x="1304" y="2518"/>
                  </a:cubicBezTo>
                  <a:cubicBezTo>
                    <a:pt x="1917" y="2607"/>
                    <a:pt x="3287" y="2886"/>
                    <a:pt x="3810" y="1861"/>
                  </a:cubicBezTo>
                  <a:lnTo>
                    <a:pt x="3810" y="1"/>
                  </a:lnTo>
                  <a:cubicBezTo>
                    <a:pt x="3810" y="1"/>
                    <a:pt x="1371" y="1014"/>
                    <a:pt x="1" y="2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1331123" y="1980292"/>
              <a:ext cx="140414" cy="246249"/>
            </a:xfrm>
            <a:custGeom>
              <a:avLst/>
              <a:gdLst/>
              <a:ahLst/>
              <a:cxnLst/>
              <a:rect l="l" t="t" r="r" b="b"/>
              <a:pathLst>
                <a:path w="1271" h="2229" extrusionOk="0">
                  <a:moveTo>
                    <a:pt x="1" y="0"/>
                  </a:moveTo>
                  <a:lnTo>
                    <a:pt x="1" y="1693"/>
                  </a:lnTo>
                  <a:cubicBezTo>
                    <a:pt x="1" y="1693"/>
                    <a:pt x="658" y="2139"/>
                    <a:pt x="1271" y="2228"/>
                  </a:cubicBezTo>
                  <a:lnTo>
                    <a:pt x="1271" y="257"/>
                  </a:lnTo>
                  <a:cubicBezTo>
                    <a:pt x="1242" y="257"/>
                    <a:pt x="1214" y="258"/>
                    <a:pt x="1186" y="258"/>
                  </a:cubicBezTo>
                  <a:cubicBezTo>
                    <a:pt x="759" y="258"/>
                    <a:pt x="346" y="17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2"/>
            <p:cNvSpPr/>
            <p:nvPr/>
          </p:nvSpPr>
          <p:spPr>
            <a:xfrm>
              <a:off x="1042006" y="1315776"/>
              <a:ext cx="953731" cy="748247"/>
            </a:xfrm>
            <a:custGeom>
              <a:avLst/>
              <a:gdLst/>
              <a:ahLst/>
              <a:cxnLst/>
              <a:rect l="l" t="t" r="r" b="b"/>
              <a:pathLst>
                <a:path w="8633" h="6773" extrusionOk="0">
                  <a:moveTo>
                    <a:pt x="4322" y="0"/>
                  </a:moveTo>
                  <a:cubicBezTo>
                    <a:pt x="1927" y="0"/>
                    <a:pt x="0" y="1515"/>
                    <a:pt x="0" y="3386"/>
                  </a:cubicBezTo>
                  <a:cubicBezTo>
                    <a:pt x="0" y="5258"/>
                    <a:pt x="1927" y="6773"/>
                    <a:pt x="4322" y="6773"/>
                  </a:cubicBezTo>
                  <a:cubicBezTo>
                    <a:pt x="6706" y="6773"/>
                    <a:pt x="8633" y="5258"/>
                    <a:pt x="8633" y="3386"/>
                  </a:cubicBezTo>
                  <a:cubicBezTo>
                    <a:pt x="8633" y="1515"/>
                    <a:pt x="6706" y="0"/>
                    <a:pt x="4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1179770" y="1358861"/>
              <a:ext cx="815968" cy="662077"/>
            </a:xfrm>
            <a:custGeom>
              <a:avLst/>
              <a:gdLst/>
              <a:ahLst/>
              <a:cxnLst/>
              <a:rect l="l" t="t" r="r" b="b"/>
              <a:pathLst>
                <a:path w="7386" h="5993" extrusionOk="0">
                  <a:moveTo>
                    <a:pt x="6183" y="646"/>
                  </a:moveTo>
                  <a:cubicBezTo>
                    <a:pt x="5526" y="245"/>
                    <a:pt x="4713" y="0"/>
                    <a:pt x="3821" y="0"/>
                  </a:cubicBezTo>
                  <a:cubicBezTo>
                    <a:pt x="1716" y="0"/>
                    <a:pt x="1" y="1348"/>
                    <a:pt x="1" y="2996"/>
                  </a:cubicBezTo>
                  <a:cubicBezTo>
                    <a:pt x="1" y="4645"/>
                    <a:pt x="1716" y="5993"/>
                    <a:pt x="3821" y="5993"/>
                  </a:cubicBezTo>
                  <a:cubicBezTo>
                    <a:pt x="4713" y="5993"/>
                    <a:pt x="5526" y="5748"/>
                    <a:pt x="6183" y="5347"/>
                  </a:cubicBezTo>
                  <a:cubicBezTo>
                    <a:pt x="6929" y="4734"/>
                    <a:pt x="7386" y="3910"/>
                    <a:pt x="7386" y="2996"/>
                  </a:cubicBezTo>
                  <a:cubicBezTo>
                    <a:pt x="7386" y="2083"/>
                    <a:pt x="6929" y="1259"/>
                    <a:pt x="6183" y="6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1251138" y="1432660"/>
              <a:ext cx="706488" cy="498463"/>
            </a:xfrm>
            <a:custGeom>
              <a:avLst/>
              <a:gdLst/>
              <a:ahLst/>
              <a:cxnLst/>
              <a:rect l="l" t="t" r="r" b="b"/>
              <a:pathLst>
                <a:path w="6395" h="4512" extrusionOk="0">
                  <a:moveTo>
                    <a:pt x="5348" y="491"/>
                  </a:moveTo>
                  <a:cubicBezTo>
                    <a:pt x="4791" y="179"/>
                    <a:pt x="4078" y="0"/>
                    <a:pt x="3309" y="0"/>
                  </a:cubicBezTo>
                  <a:cubicBezTo>
                    <a:pt x="1482" y="0"/>
                    <a:pt x="1" y="1014"/>
                    <a:pt x="1" y="2262"/>
                  </a:cubicBezTo>
                  <a:cubicBezTo>
                    <a:pt x="1" y="3498"/>
                    <a:pt x="1482" y="4512"/>
                    <a:pt x="3309" y="4512"/>
                  </a:cubicBezTo>
                  <a:cubicBezTo>
                    <a:pt x="4078" y="4512"/>
                    <a:pt x="4791" y="4334"/>
                    <a:pt x="5348" y="4033"/>
                  </a:cubicBezTo>
                  <a:cubicBezTo>
                    <a:pt x="5994" y="3565"/>
                    <a:pt x="6395" y="2941"/>
                    <a:pt x="6395" y="2262"/>
                  </a:cubicBezTo>
                  <a:cubicBezTo>
                    <a:pt x="6395" y="1571"/>
                    <a:pt x="5994" y="947"/>
                    <a:pt x="5348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1434529" y="1566778"/>
              <a:ext cx="200733" cy="126825"/>
            </a:xfrm>
            <a:custGeom>
              <a:avLst/>
              <a:gdLst/>
              <a:ahLst/>
              <a:cxnLst/>
              <a:rect l="l" t="t" r="r" b="b"/>
              <a:pathLst>
                <a:path w="1817" h="1148" extrusionOk="0">
                  <a:moveTo>
                    <a:pt x="1805" y="558"/>
                  </a:moveTo>
                  <a:cubicBezTo>
                    <a:pt x="1816" y="869"/>
                    <a:pt x="1415" y="1126"/>
                    <a:pt x="914" y="1137"/>
                  </a:cubicBezTo>
                  <a:cubicBezTo>
                    <a:pt x="424" y="1148"/>
                    <a:pt x="12" y="903"/>
                    <a:pt x="12" y="591"/>
                  </a:cubicBezTo>
                  <a:cubicBezTo>
                    <a:pt x="1" y="279"/>
                    <a:pt x="402" y="23"/>
                    <a:pt x="903" y="12"/>
                  </a:cubicBezTo>
                  <a:cubicBezTo>
                    <a:pt x="1393" y="1"/>
                    <a:pt x="1805" y="246"/>
                    <a:pt x="1805" y="5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1691719" y="1538496"/>
              <a:ext cx="187145" cy="124395"/>
            </a:xfrm>
            <a:custGeom>
              <a:avLst/>
              <a:gdLst/>
              <a:ahLst/>
              <a:cxnLst/>
              <a:rect l="l" t="t" r="r" b="b"/>
              <a:pathLst>
                <a:path w="1694" h="1126" extrusionOk="0">
                  <a:moveTo>
                    <a:pt x="1660" y="457"/>
                  </a:moveTo>
                  <a:cubicBezTo>
                    <a:pt x="1694" y="736"/>
                    <a:pt x="1360" y="1014"/>
                    <a:pt x="914" y="1070"/>
                  </a:cubicBezTo>
                  <a:cubicBezTo>
                    <a:pt x="457" y="1125"/>
                    <a:pt x="67" y="936"/>
                    <a:pt x="34" y="658"/>
                  </a:cubicBezTo>
                  <a:cubicBezTo>
                    <a:pt x="1" y="379"/>
                    <a:pt x="335" y="112"/>
                    <a:pt x="780" y="56"/>
                  </a:cubicBezTo>
                  <a:cubicBezTo>
                    <a:pt x="1226" y="0"/>
                    <a:pt x="1616" y="179"/>
                    <a:pt x="1660" y="4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1491093" y="1496626"/>
              <a:ext cx="70262" cy="46841"/>
            </a:xfrm>
            <a:custGeom>
              <a:avLst/>
              <a:gdLst/>
              <a:ahLst/>
              <a:cxnLst/>
              <a:rect l="l" t="t" r="r" b="b"/>
              <a:pathLst>
                <a:path w="636" h="424" extrusionOk="0">
                  <a:moveTo>
                    <a:pt x="636" y="212"/>
                  </a:moveTo>
                  <a:cubicBezTo>
                    <a:pt x="636" y="324"/>
                    <a:pt x="491" y="424"/>
                    <a:pt x="313" y="424"/>
                  </a:cubicBezTo>
                  <a:cubicBezTo>
                    <a:pt x="146" y="424"/>
                    <a:pt x="1" y="324"/>
                    <a:pt x="1" y="212"/>
                  </a:cubicBezTo>
                  <a:cubicBezTo>
                    <a:pt x="1" y="90"/>
                    <a:pt x="146" y="1"/>
                    <a:pt x="313" y="1"/>
                  </a:cubicBezTo>
                  <a:cubicBezTo>
                    <a:pt x="491" y="1"/>
                    <a:pt x="636" y="90"/>
                    <a:pt x="636" y="21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710168" y="1470774"/>
              <a:ext cx="71477" cy="50598"/>
            </a:xfrm>
            <a:custGeom>
              <a:avLst/>
              <a:gdLst/>
              <a:ahLst/>
              <a:cxnLst/>
              <a:rect l="l" t="t" r="r" b="b"/>
              <a:pathLst>
                <a:path w="647" h="458" extrusionOk="0">
                  <a:moveTo>
                    <a:pt x="636" y="201"/>
                  </a:moveTo>
                  <a:cubicBezTo>
                    <a:pt x="647" y="324"/>
                    <a:pt x="513" y="424"/>
                    <a:pt x="346" y="446"/>
                  </a:cubicBezTo>
                  <a:cubicBezTo>
                    <a:pt x="168" y="457"/>
                    <a:pt x="23" y="379"/>
                    <a:pt x="12" y="257"/>
                  </a:cubicBezTo>
                  <a:cubicBezTo>
                    <a:pt x="1" y="146"/>
                    <a:pt x="134" y="34"/>
                    <a:pt x="313" y="23"/>
                  </a:cubicBezTo>
                  <a:cubicBezTo>
                    <a:pt x="480" y="1"/>
                    <a:pt x="624" y="90"/>
                    <a:pt x="636" y="2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576050" y="1708299"/>
              <a:ext cx="205594" cy="134227"/>
            </a:xfrm>
            <a:custGeom>
              <a:avLst/>
              <a:gdLst/>
              <a:ahLst/>
              <a:cxnLst/>
              <a:rect l="l" t="t" r="r" b="b"/>
              <a:pathLst>
                <a:path w="1861" h="1215" extrusionOk="0">
                  <a:moveTo>
                    <a:pt x="713" y="1092"/>
                  </a:moveTo>
                  <a:cubicBezTo>
                    <a:pt x="791" y="1126"/>
                    <a:pt x="869" y="1170"/>
                    <a:pt x="947" y="1181"/>
                  </a:cubicBezTo>
                  <a:cubicBezTo>
                    <a:pt x="1114" y="1215"/>
                    <a:pt x="1270" y="1126"/>
                    <a:pt x="1404" y="1025"/>
                  </a:cubicBezTo>
                  <a:cubicBezTo>
                    <a:pt x="1493" y="959"/>
                    <a:pt x="1582" y="869"/>
                    <a:pt x="1671" y="780"/>
                  </a:cubicBezTo>
                  <a:cubicBezTo>
                    <a:pt x="1760" y="669"/>
                    <a:pt x="1838" y="535"/>
                    <a:pt x="1850" y="402"/>
                  </a:cubicBezTo>
                  <a:cubicBezTo>
                    <a:pt x="1861" y="257"/>
                    <a:pt x="1783" y="90"/>
                    <a:pt x="1649" y="56"/>
                  </a:cubicBezTo>
                  <a:cubicBezTo>
                    <a:pt x="1460" y="1"/>
                    <a:pt x="1282" y="179"/>
                    <a:pt x="1092" y="223"/>
                  </a:cubicBezTo>
                  <a:cubicBezTo>
                    <a:pt x="814" y="290"/>
                    <a:pt x="535" y="79"/>
                    <a:pt x="257" y="134"/>
                  </a:cubicBezTo>
                  <a:cubicBezTo>
                    <a:pt x="190" y="145"/>
                    <a:pt x="123" y="168"/>
                    <a:pt x="90" y="223"/>
                  </a:cubicBezTo>
                  <a:cubicBezTo>
                    <a:pt x="1" y="324"/>
                    <a:pt x="45" y="491"/>
                    <a:pt x="123" y="602"/>
                  </a:cubicBezTo>
                  <a:cubicBezTo>
                    <a:pt x="268" y="814"/>
                    <a:pt x="491" y="959"/>
                    <a:pt x="713" y="109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1021015" y="1596276"/>
              <a:ext cx="150246" cy="245034"/>
            </a:xfrm>
            <a:custGeom>
              <a:avLst/>
              <a:gdLst/>
              <a:ahLst/>
              <a:cxnLst/>
              <a:rect l="l" t="t" r="r" b="b"/>
              <a:pathLst>
                <a:path w="1360" h="2218" extrusionOk="0">
                  <a:moveTo>
                    <a:pt x="870" y="1"/>
                  </a:moveTo>
                  <a:lnTo>
                    <a:pt x="1" y="1"/>
                  </a:lnTo>
                  <a:lnTo>
                    <a:pt x="1" y="2218"/>
                  </a:lnTo>
                  <a:lnTo>
                    <a:pt x="870" y="2218"/>
                  </a:lnTo>
                  <a:cubicBezTo>
                    <a:pt x="870" y="2218"/>
                    <a:pt x="1360" y="1995"/>
                    <a:pt x="1360" y="1104"/>
                  </a:cubicBezTo>
                  <a:cubicBezTo>
                    <a:pt x="1360" y="213"/>
                    <a:pt x="870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1032174" y="1764863"/>
              <a:ext cx="128041" cy="62971"/>
            </a:xfrm>
            <a:custGeom>
              <a:avLst/>
              <a:gdLst/>
              <a:ahLst/>
              <a:cxnLst/>
              <a:rect l="l" t="t" r="r" b="b"/>
              <a:pathLst>
                <a:path w="1159" h="570" extrusionOk="0">
                  <a:moveTo>
                    <a:pt x="0" y="1"/>
                  </a:moveTo>
                  <a:lnTo>
                    <a:pt x="0" y="569"/>
                  </a:lnTo>
                  <a:lnTo>
                    <a:pt x="869" y="569"/>
                  </a:lnTo>
                  <a:cubicBezTo>
                    <a:pt x="869" y="569"/>
                    <a:pt x="869" y="558"/>
                    <a:pt x="869" y="558"/>
                  </a:cubicBezTo>
                  <a:cubicBezTo>
                    <a:pt x="969" y="458"/>
                    <a:pt x="1092" y="291"/>
                    <a:pt x="1159" y="1"/>
                  </a:cubicBezTo>
                  <a:lnTo>
                    <a:pt x="1159" y="1"/>
                  </a:lnTo>
                  <a:cubicBezTo>
                    <a:pt x="968" y="52"/>
                    <a:pt x="772" y="89"/>
                    <a:pt x="568" y="89"/>
                  </a:cubicBezTo>
                  <a:cubicBezTo>
                    <a:pt x="463" y="89"/>
                    <a:pt x="355" y="79"/>
                    <a:pt x="245" y="57"/>
                  </a:cubicBezTo>
                  <a:cubicBezTo>
                    <a:pt x="156" y="46"/>
                    <a:pt x="78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950863" y="1596276"/>
              <a:ext cx="145385" cy="245034"/>
            </a:xfrm>
            <a:custGeom>
              <a:avLst/>
              <a:gdLst/>
              <a:ahLst/>
              <a:cxnLst/>
              <a:rect l="l" t="t" r="r" b="b"/>
              <a:pathLst>
                <a:path w="1316" h="2218" extrusionOk="0">
                  <a:moveTo>
                    <a:pt x="1315" y="1104"/>
                  </a:moveTo>
                  <a:cubicBezTo>
                    <a:pt x="1315" y="1716"/>
                    <a:pt x="1026" y="2218"/>
                    <a:pt x="658" y="2218"/>
                  </a:cubicBezTo>
                  <a:cubicBezTo>
                    <a:pt x="302" y="2218"/>
                    <a:pt x="1" y="1716"/>
                    <a:pt x="1" y="1104"/>
                  </a:cubicBezTo>
                  <a:cubicBezTo>
                    <a:pt x="1" y="491"/>
                    <a:pt x="302" y="1"/>
                    <a:pt x="658" y="1"/>
                  </a:cubicBezTo>
                  <a:cubicBezTo>
                    <a:pt x="1026" y="1"/>
                    <a:pt x="1315" y="491"/>
                    <a:pt x="1315" y="1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1224071" y="3939372"/>
              <a:ext cx="905895" cy="609270"/>
            </a:xfrm>
            <a:custGeom>
              <a:avLst/>
              <a:gdLst/>
              <a:ahLst/>
              <a:cxnLst/>
              <a:rect l="l" t="t" r="r" b="b"/>
              <a:pathLst>
                <a:path w="8200" h="5515" extrusionOk="0">
                  <a:moveTo>
                    <a:pt x="1" y="1"/>
                  </a:moveTo>
                  <a:cubicBezTo>
                    <a:pt x="1" y="1"/>
                    <a:pt x="4779" y="1326"/>
                    <a:pt x="7275" y="45"/>
                  </a:cubicBezTo>
                  <a:cubicBezTo>
                    <a:pt x="7275" y="45"/>
                    <a:pt x="8199" y="869"/>
                    <a:pt x="8166" y="2652"/>
                  </a:cubicBezTo>
                  <a:cubicBezTo>
                    <a:pt x="8143" y="4434"/>
                    <a:pt x="7475" y="5035"/>
                    <a:pt x="6929" y="5403"/>
                  </a:cubicBezTo>
                  <a:lnTo>
                    <a:pt x="79" y="551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1272129" y="4339297"/>
              <a:ext cx="843035" cy="181069"/>
            </a:xfrm>
            <a:custGeom>
              <a:avLst/>
              <a:gdLst/>
              <a:ahLst/>
              <a:cxnLst/>
              <a:rect l="l" t="t" r="r" b="b"/>
              <a:pathLst>
                <a:path w="7631" h="1639" extrusionOk="0">
                  <a:moveTo>
                    <a:pt x="0" y="1"/>
                  </a:moveTo>
                  <a:lnTo>
                    <a:pt x="22" y="1638"/>
                  </a:lnTo>
                  <a:lnTo>
                    <a:pt x="6840" y="1516"/>
                  </a:lnTo>
                  <a:cubicBezTo>
                    <a:pt x="7163" y="1226"/>
                    <a:pt x="7474" y="792"/>
                    <a:pt x="7630" y="23"/>
                  </a:cubicBezTo>
                  <a:lnTo>
                    <a:pt x="7630" y="23"/>
                  </a:lnTo>
                  <a:cubicBezTo>
                    <a:pt x="6951" y="146"/>
                    <a:pt x="6260" y="235"/>
                    <a:pt x="5603" y="268"/>
                  </a:cubicBezTo>
                  <a:cubicBezTo>
                    <a:pt x="4872" y="304"/>
                    <a:pt x="4120" y="338"/>
                    <a:pt x="3365" y="338"/>
                  </a:cubicBezTo>
                  <a:cubicBezTo>
                    <a:pt x="2231" y="338"/>
                    <a:pt x="1090" y="26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904131" y="3915951"/>
              <a:ext cx="523099" cy="679421"/>
            </a:xfrm>
            <a:custGeom>
              <a:avLst/>
              <a:gdLst/>
              <a:ahLst/>
              <a:cxnLst/>
              <a:rect l="l" t="t" r="r" b="b"/>
              <a:pathLst>
                <a:path w="4735" h="6150" extrusionOk="0">
                  <a:moveTo>
                    <a:pt x="1404" y="1"/>
                  </a:moveTo>
                  <a:lnTo>
                    <a:pt x="3231" y="1"/>
                  </a:lnTo>
                  <a:cubicBezTo>
                    <a:pt x="3231" y="1"/>
                    <a:pt x="4735" y="658"/>
                    <a:pt x="4735" y="3176"/>
                  </a:cubicBezTo>
                  <a:cubicBezTo>
                    <a:pt x="4735" y="4713"/>
                    <a:pt x="4144" y="5481"/>
                    <a:pt x="3676" y="5849"/>
                  </a:cubicBezTo>
                  <a:cubicBezTo>
                    <a:pt x="3420" y="6049"/>
                    <a:pt x="3097" y="6150"/>
                    <a:pt x="2763" y="6150"/>
                  </a:cubicBezTo>
                  <a:lnTo>
                    <a:pt x="1404" y="6150"/>
                  </a:lnTo>
                  <a:cubicBezTo>
                    <a:pt x="1404" y="6150"/>
                    <a:pt x="1" y="5582"/>
                    <a:pt x="1" y="2853"/>
                  </a:cubicBezTo>
                  <a:cubicBezTo>
                    <a:pt x="1" y="313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851213" y="3915951"/>
              <a:ext cx="427096" cy="679421"/>
            </a:xfrm>
            <a:custGeom>
              <a:avLst/>
              <a:gdLst/>
              <a:ahLst/>
              <a:cxnLst/>
              <a:rect l="l" t="t" r="r" b="b"/>
              <a:pathLst>
                <a:path w="3866" h="6150" extrusionOk="0">
                  <a:moveTo>
                    <a:pt x="1872" y="1"/>
                  </a:moveTo>
                  <a:cubicBezTo>
                    <a:pt x="1805" y="23"/>
                    <a:pt x="1" y="213"/>
                    <a:pt x="1" y="2975"/>
                  </a:cubicBezTo>
                  <a:cubicBezTo>
                    <a:pt x="1" y="5704"/>
                    <a:pt x="1883" y="6150"/>
                    <a:pt x="1883" y="6150"/>
                  </a:cubicBezTo>
                  <a:lnTo>
                    <a:pt x="1905" y="6150"/>
                  </a:lnTo>
                  <a:cubicBezTo>
                    <a:pt x="2986" y="6116"/>
                    <a:pt x="3866" y="4746"/>
                    <a:pt x="3866" y="3075"/>
                  </a:cubicBezTo>
                  <a:cubicBezTo>
                    <a:pt x="3866" y="1393"/>
                    <a:pt x="2975" y="23"/>
                    <a:pt x="18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1481261" y="2952485"/>
              <a:ext cx="804921" cy="262157"/>
            </a:xfrm>
            <a:custGeom>
              <a:avLst/>
              <a:gdLst/>
              <a:ahLst/>
              <a:cxnLst/>
              <a:rect l="l" t="t" r="r" b="b"/>
              <a:pathLst>
                <a:path w="7286" h="2373" extrusionOk="0">
                  <a:moveTo>
                    <a:pt x="7286" y="0"/>
                  </a:moveTo>
                  <a:lnTo>
                    <a:pt x="7286" y="925"/>
                  </a:lnTo>
                  <a:lnTo>
                    <a:pt x="591" y="2373"/>
                  </a:lnTo>
                  <a:lnTo>
                    <a:pt x="1" y="14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2281221" y="2952485"/>
              <a:ext cx="447976" cy="360590"/>
            </a:xfrm>
            <a:custGeom>
              <a:avLst/>
              <a:gdLst/>
              <a:ahLst/>
              <a:cxnLst/>
              <a:rect l="l" t="t" r="r" b="b"/>
              <a:pathLst>
                <a:path w="4055" h="3264" extrusionOk="0">
                  <a:moveTo>
                    <a:pt x="3509" y="3264"/>
                  </a:moveTo>
                  <a:lnTo>
                    <a:pt x="0" y="936"/>
                  </a:lnTo>
                  <a:lnTo>
                    <a:pt x="45" y="0"/>
                  </a:lnTo>
                  <a:lnTo>
                    <a:pt x="4055" y="29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1546552" y="3055781"/>
              <a:ext cx="1128502" cy="483770"/>
            </a:xfrm>
            <a:custGeom>
              <a:avLst/>
              <a:gdLst/>
              <a:ahLst/>
              <a:cxnLst/>
              <a:rect l="l" t="t" r="r" b="b"/>
              <a:pathLst>
                <a:path w="10215" h="4379" extrusionOk="0">
                  <a:moveTo>
                    <a:pt x="6650" y="1"/>
                  </a:moveTo>
                  <a:lnTo>
                    <a:pt x="0" y="1438"/>
                  </a:lnTo>
                  <a:lnTo>
                    <a:pt x="3609" y="4378"/>
                  </a:lnTo>
                  <a:lnTo>
                    <a:pt x="10215" y="2329"/>
                  </a:lnTo>
                  <a:lnTo>
                    <a:pt x="665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1481261" y="3114886"/>
              <a:ext cx="482555" cy="467751"/>
            </a:xfrm>
            <a:custGeom>
              <a:avLst/>
              <a:gdLst/>
              <a:ahLst/>
              <a:cxnLst/>
              <a:rect l="l" t="t" r="r" b="b"/>
              <a:pathLst>
                <a:path w="4368" h="4234" extrusionOk="0">
                  <a:moveTo>
                    <a:pt x="1" y="0"/>
                  </a:moveTo>
                  <a:lnTo>
                    <a:pt x="446" y="1437"/>
                  </a:lnTo>
                  <a:lnTo>
                    <a:pt x="4289" y="4233"/>
                  </a:lnTo>
                  <a:lnTo>
                    <a:pt x="4367" y="332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1955095" y="3273640"/>
              <a:ext cx="774098" cy="308999"/>
            </a:xfrm>
            <a:custGeom>
              <a:avLst/>
              <a:gdLst/>
              <a:ahLst/>
              <a:cxnLst/>
              <a:rect l="l" t="t" r="r" b="b"/>
              <a:pathLst>
                <a:path w="7007" h="2797" extrusionOk="0">
                  <a:moveTo>
                    <a:pt x="7007" y="0"/>
                  </a:moveTo>
                  <a:lnTo>
                    <a:pt x="78" y="1883"/>
                  </a:lnTo>
                  <a:lnTo>
                    <a:pt x="0" y="2796"/>
                  </a:lnTo>
                  <a:lnTo>
                    <a:pt x="6216" y="10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1252353" y="2365413"/>
              <a:ext cx="765592" cy="581099"/>
            </a:xfrm>
            <a:custGeom>
              <a:avLst/>
              <a:gdLst/>
              <a:ahLst/>
              <a:cxnLst/>
              <a:rect l="l" t="t" r="r" b="b"/>
              <a:pathLst>
                <a:path w="6930" h="5260" extrusionOk="0">
                  <a:moveTo>
                    <a:pt x="6328" y="1"/>
                  </a:moveTo>
                  <a:cubicBezTo>
                    <a:pt x="6328" y="1"/>
                    <a:pt x="2084" y="380"/>
                    <a:pt x="1" y="691"/>
                  </a:cubicBezTo>
                  <a:cubicBezTo>
                    <a:pt x="1" y="691"/>
                    <a:pt x="636" y="2607"/>
                    <a:pt x="914" y="5258"/>
                  </a:cubicBezTo>
                  <a:cubicBezTo>
                    <a:pt x="914" y="5258"/>
                    <a:pt x="979" y="5260"/>
                    <a:pt x="1099" y="5260"/>
                  </a:cubicBezTo>
                  <a:cubicBezTo>
                    <a:pt x="1781" y="5260"/>
                    <a:pt x="4240" y="5219"/>
                    <a:pt x="6562" y="4679"/>
                  </a:cubicBezTo>
                  <a:cubicBezTo>
                    <a:pt x="6562" y="4679"/>
                    <a:pt x="6929" y="1493"/>
                    <a:pt x="63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1285607" y="2385188"/>
              <a:ext cx="705272" cy="547625"/>
            </a:xfrm>
            <a:custGeom>
              <a:avLst/>
              <a:gdLst/>
              <a:ahLst/>
              <a:cxnLst/>
              <a:rect l="l" t="t" r="r" b="b"/>
              <a:pathLst>
                <a:path w="6384" h="4957" extrusionOk="0">
                  <a:moveTo>
                    <a:pt x="1" y="646"/>
                  </a:moveTo>
                  <a:cubicBezTo>
                    <a:pt x="1" y="646"/>
                    <a:pt x="580" y="2439"/>
                    <a:pt x="836" y="4901"/>
                  </a:cubicBezTo>
                  <a:cubicBezTo>
                    <a:pt x="836" y="4901"/>
                    <a:pt x="3521" y="4957"/>
                    <a:pt x="6038" y="4367"/>
                  </a:cubicBezTo>
                  <a:cubicBezTo>
                    <a:pt x="6038" y="4367"/>
                    <a:pt x="6383" y="1392"/>
                    <a:pt x="5826" y="0"/>
                  </a:cubicBezTo>
                  <a:cubicBezTo>
                    <a:pt x="5826" y="0"/>
                    <a:pt x="1917" y="356"/>
                    <a:pt x="1" y="646"/>
                  </a:cubicBezTo>
                  <a:close/>
                </a:path>
              </a:pathLst>
            </a:custGeom>
            <a:gradFill>
              <a:gsLst>
                <a:gs pos="0">
                  <a:srgbClr val="A64D79"/>
                </a:gs>
                <a:gs pos="100000">
                  <a:srgbClr val="D5A6BD"/>
                </a:gs>
              </a:gsLst>
              <a:lin ang="16200038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1467783" y="3753550"/>
              <a:ext cx="461565" cy="200623"/>
            </a:xfrm>
            <a:custGeom>
              <a:avLst/>
              <a:gdLst/>
              <a:ahLst/>
              <a:cxnLst/>
              <a:rect l="l" t="t" r="r" b="b"/>
              <a:pathLst>
                <a:path w="4178" h="1816" extrusionOk="0">
                  <a:moveTo>
                    <a:pt x="4177" y="1"/>
                  </a:moveTo>
                  <a:cubicBezTo>
                    <a:pt x="4177" y="1"/>
                    <a:pt x="3368" y="232"/>
                    <a:pt x="1652" y="232"/>
                  </a:cubicBezTo>
                  <a:cubicBezTo>
                    <a:pt x="1173" y="232"/>
                    <a:pt x="623" y="214"/>
                    <a:pt x="0" y="168"/>
                  </a:cubicBezTo>
                  <a:lnTo>
                    <a:pt x="0" y="1616"/>
                  </a:lnTo>
                  <a:cubicBezTo>
                    <a:pt x="0" y="1616"/>
                    <a:pt x="908" y="1816"/>
                    <a:pt x="1971" y="1816"/>
                  </a:cubicBezTo>
                  <a:cubicBezTo>
                    <a:pt x="2716" y="1816"/>
                    <a:pt x="3539" y="1717"/>
                    <a:pt x="4177" y="1382"/>
                  </a:cubicBezTo>
                  <a:lnTo>
                    <a:pt x="4177" y="1"/>
                  </a:lnTo>
                  <a:close/>
                </a:path>
              </a:pathLst>
            </a:custGeom>
            <a:gradFill>
              <a:gsLst>
                <a:gs pos="0">
                  <a:srgbClr val="A64D79"/>
                </a:gs>
                <a:gs pos="100000">
                  <a:srgbClr val="D5A6BD"/>
                </a:gs>
              </a:gsLst>
              <a:lin ang="16200038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932413" y="4039022"/>
              <a:ext cx="264698" cy="433283"/>
            </a:xfrm>
            <a:custGeom>
              <a:avLst/>
              <a:gdLst/>
              <a:ahLst/>
              <a:cxnLst/>
              <a:rect l="l" t="t" r="r" b="b"/>
              <a:pathLst>
                <a:path w="2396" h="3922" extrusionOk="0">
                  <a:moveTo>
                    <a:pt x="1193" y="1"/>
                  </a:moveTo>
                  <a:cubicBezTo>
                    <a:pt x="535" y="1"/>
                    <a:pt x="1" y="881"/>
                    <a:pt x="1" y="1961"/>
                  </a:cubicBezTo>
                  <a:cubicBezTo>
                    <a:pt x="1" y="3042"/>
                    <a:pt x="535" y="3922"/>
                    <a:pt x="1193" y="3922"/>
                  </a:cubicBezTo>
                  <a:cubicBezTo>
                    <a:pt x="1861" y="3922"/>
                    <a:pt x="2396" y="3042"/>
                    <a:pt x="2396" y="1961"/>
                  </a:cubicBezTo>
                  <a:cubicBezTo>
                    <a:pt x="2396" y="881"/>
                    <a:pt x="1861" y="1"/>
                    <a:pt x="11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1460381" y="4096801"/>
              <a:ext cx="579662" cy="198303"/>
            </a:xfrm>
            <a:custGeom>
              <a:avLst/>
              <a:gdLst/>
              <a:ahLst/>
              <a:cxnLst/>
              <a:rect l="l" t="t" r="r" b="b"/>
              <a:pathLst>
                <a:path w="5247" h="1795" extrusionOk="0">
                  <a:moveTo>
                    <a:pt x="4813" y="202"/>
                  </a:moveTo>
                  <a:cubicBezTo>
                    <a:pt x="4879" y="202"/>
                    <a:pt x="4935" y="224"/>
                    <a:pt x="4980" y="269"/>
                  </a:cubicBezTo>
                  <a:cubicBezTo>
                    <a:pt x="5024" y="313"/>
                    <a:pt x="5046" y="369"/>
                    <a:pt x="5046" y="436"/>
                  </a:cubicBezTo>
                  <a:cubicBezTo>
                    <a:pt x="5035" y="469"/>
                    <a:pt x="5035" y="525"/>
                    <a:pt x="5035" y="570"/>
                  </a:cubicBezTo>
                  <a:cubicBezTo>
                    <a:pt x="4991" y="959"/>
                    <a:pt x="3754" y="1583"/>
                    <a:pt x="2997" y="1594"/>
                  </a:cubicBezTo>
                  <a:cubicBezTo>
                    <a:pt x="2987" y="1594"/>
                    <a:pt x="2977" y="1594"/>
                    <a:pt x="2967" y="1594"/>
                  </a:cubicBezTo>
                  <a:cubicBezTo>
                    <a:pt x="2168" y="1594"/>
                    <a:pt x="644" y="1158"/>
                    <a:pt x="468" y="1004"/>
                  </a:cubicBezTo>
                  <a:cubicBezTo>
                    <a:pt x="435" y="982"/>
                    <a:pt x="357" y="893"/>
                    <a:pt x="257" y="570"/>
                  </a:cubicBezTo>
                  <a:cubicBezTo>
                    <a:pt x="234" y="503"/>
                    <a:pt x="246" y="436"/>
                    <a:pt x="301" y="369"/>
                  </a:cubicBezTo>
                  <a:cubicBezTo>
                    <a:pt x="346" y="313"/>
                    <a:pt x="413" y="291"/>
                    <a:pt x="502" y="291"/>
                  </a:cubicBezTo>
                  <a:cubicBezTo>
                    <a:pt x="903" y="302"/>
                    <a:pt x="1315" y="313"/>
                    <a:pt x="1727" y="313"/>
                  </a:cubicBezTo>
                  <a:cubicBezTo>
                    <a:pt x="1817" y="314"/>
                    <a:pt x="1907" y="314"/>
                    <a:pt x="1995" y="314"/>
                  </a:cubicBezTo>
                  <a:cubicBezTo>
                    <a:pt x="3255" y="314"/>
                    <a:pt x="4282" y="244"/>
                    <a:pt x="4813" y="202"/>
                  </a:cubicBezTo>
                  <a:close/>
                  <a:moveTo>
                    <a:pt x="4802" y="0"/>
                  </a:moveTo>
                  <a:cubicBezTo>
                    <a:pt x="4791" y="0"/>
                    <a:pt x="4779" y="0"/>
                    <a:pt x="4768" y="1"/>
                  </a:cubicBezTo>
                  <a:cubicBezTo>
                    <a:pt x="4268" y="43"/>
                    <a:pt x="3243" y="114"/>
                    <a:pt x="1984" y="114"/>
                  </a:cubicBezTo>
                  <a:cubicBezTo>
                    <a:pt x="1896" y="114"/>
                    <a:pt x="1806" y="114"/>
                    <a:pt x="1716" y="113"/>
                  </a:cubicBezTo>
                  <a:cubicBezTo>
                    <a:pt x="1304" y="102"/>
                    <a:pt x="903" y="102"/>
                    <a:pt x="479" y="79"/>
                  </a:cubicBezTo>
                  <a:cubicBezTo>
                    <a:pt x="335" y="79"/>
                    <a:pt x="201" y="135"/>
                    <a:pt x="112" y="246"/>
                  </a:cubicBezTo>
                  <a:cubicBezTo>
                    <a:pt x="23" y="347"/>
                    <a:pt x="0" y="492"/>
                    <a:pt x="34" y="614"/>
                  </a:cubicBezTo>
                  <a:cubicBezTo>
                    <a:pt x="123" y="904"/>
                    <a:pt x="212" y="1071"/>
                    <a:pt x="323" y="1160"/>
                  </a:cubicBezTo>
                  <a:cubicBezTo>
                    <a:pt x="555" y="1347"/>
                    <a:pt x="2145" y="1795"/>
                    <a:pt x="2978" y="1795"/>
                  </a:cubicBezTo>
                  <a:cubicBezTo>
                    <a:pt x="2988" y="1795"/>
                    <a:pt x="2998" y="1795"/>
                    <a:pt x="3008" y="1795"/>
                  </a:cubicBezTo>
                  <a:cubicBezTo>
                    <a:pt x="3832" y="1784"/>
                    <a:pt x="5180" y="1126"/>
                    <a:pt x="5225" y="592"/>
                  </a:cubicBezTo>
                  <a:cubicBezTo>
                    <a:pt x="5236" y="536"/>
                    <a:pt x="5236" y="492"/>
                    <a:pt x="5236" y="447"/>
                  </a:cubicBezTo>
                  <a:cubicBezTo>
                    <a:pt x="5247" y="336"/>
                    <a:pt x="5202" y="224"/>
                    <a:pt x="5124" y="135"/>
                  </a:cubicBezTo>
                  <a:cubicBezTo>
                    <a:pt x="5043" y="54"/>
                    <a:pt x="4924" y="0"/>
                    <a:pt x="48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878280" y="2441752"/>
              <a:ext cx="734769" cy="1052274"/>
            </a:xfrm>
            <a:custGeom>
              <a:avLst/>
              <a:gdLst/>
              <a:ahLst/>
              <a:cxnLst/>
              <a:rect l="l" t="t" r="r" b="b"/>
              <a:pathLst>
                <a:path w="6651" h="9525" extrusionOk="0">
                  <a:moveTo>
                    <a:pt x="2429" y="0"/>
                  </a:moveTo>
                  <a:lnTo>
                    <a:pt x="268" y="156"/>
                  </a:lnTo>
                  <a:cubicBezTo>
                    <a:pt x="268" y="156"/>
                    <a:pt x="1" y="5826"/>
                    <a:pt x="424" y="6717"/>
                  </a:cubicBezTo>
                  <a:cubicBezTo>
                    <a:pt x="702" y="7319"/>
                    <a:pt x="6317" y="9524"/>
                    <a:pt x="6317" y="9524"/>
                  </a:cubicBezTo>
                  <a:lnTo>
                    <a:pt x="6651" y="8544"/>
                  </a:lnTo>
                  <a:cubicBezTo>
                    <a:pt x="6651" y="8544"/>
                    <a:pt x="2607" y="6283"/>
                    <a:pt x="2240" y="5893"/>
                  </a:cubicBezTo>
                  <a:cubicBezTo>
                    <a:pt x="1872" y="5503"/>
                    <a:pt x="2429" y="0"/>
                    <a:pt x="242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878280" y="2454015"/>
              <a:ext cx="717535" cy="1040012"/>
            </a:xfrm>
            <a:custGeom>
              <a:avLst/>
              <a:gdLst/>
              <a:ahLst/>
              <a:cxnLst/>
              <a:rect l="l" t="t" r="r" b="b"/>
              <a:pathLst>
                <a:path w="6495" h="9414" extrusionOk="0">
                  <a:moveTo>
                    <a:pt x="825" y="1"/>
                  </a:moveTo>
                  <a:lnTo>
                    <a:pt x="268" y="45"/>
                  </a:lnTo>
                  <a:cubicBezTo>
                    <a:pt x="268" y="45"/>
                    <a:pt x="1" y="5715"/>
                    <a:pt x="424" y="6606"/>
                  </a:cubicBezTo>
                  <a:cubicBezTo>
                    <a:pt x="702" y="7208"/>
                    <a:pt x="6317" y="9413"/>
                    <a:pt x="6317" y="9413"/>
                  </a:cubicBezTo>
                  <a:lnTo>
                    <a:pt x="6495" y="9202"/>
                  </a:lnTo>
                  <a:cubicBezTo>
                    <a:pt x="5203" y="8745"/>
                    <a:pt x="1237" y="6729"/>
                    <a:pt x="992" y="6216"/>
                  </a:cubicBezTo>
                  <a:cubicBezTo>
                    <a:pt x="636" y="5459"/>
                    <a:pt x="780" y="1237"/>
                    <a:pt x="82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1539150" y="3375721"/>
              <a:ext cx="439359" cy="197087"/>
            </a:xfrm>
            <a:custGeom>
              <a:avLst/>
              <a:gdLst/>
              <a:ahLst/>
              <a:cxnLst/>
              <a:rect l="l" t="t" r="r" b="b"/>
              <a:pathLst>
                <a:path w="3977" h="1784" extrusionOk="0">
                  <a:moveTo>
                    <a:pt x="3375" y="591"/>
                  </a:moveTo>
                  <a:cubicBezTo>
                    <a:pt x="3030" y="424"/>
                    <a:pt x="2328" y="524"/>
                    <a:pt x="2050" y="469"/>
                  </a:cubicBezTo>
                  <a:cubicBezTo>
                    <a:pt x="1549" y="380"/>
                    <a:pt x="1181" y="291"/>
                    <a:pt x="568" y="1"/>
                  </a:cubicBezTo>
                  <a:cubicBezTo>
                    <a:pt x="568" y="1"/>
                    <a:pt x="89" y="469"/>
                    <a:pt x="0" y="914"/>
                  </a:cubicBezTo>
                  <a:cubicBezTo>
                    <a:pt x="56" y="959"/>
                    <a:pt x="1370" y="1683"/>
                    <a:pt x="1983" y="1739"/>
                  </a:cubicBezTo>
                  <a:cubicBezTo>
                    <a:pt x="2429" y="1783"/>
                    <a:pt x="3944" y="1560"/>
                    <a:pt x="3966" y="1148"/>
                  </a:cubicBezTo>
                  <a:cubicBezTo>
                    <a:pt x="3977" y="747"/>
                    <a:pt x="3665" y="725"/>
                    <a:pt x="3375" y="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1878755" y="3496361"/>
              <a:ext cx="98544" cy="30933"/>
            </a:xfrm>
            <a:custGeom>
              <a:avLst/>
              <a:gdLst/>
              <a:ahLst/>
              <a:cxnLst/>
              <a:rect l="l" t="t" r="r" b="b"/>
              <a:pathLst>
                <a:path w="892" h="280" extrusionOk="0">
                  <a:moveTo>
                    <a:pt x="881" y="1"/>
                  </a:moveTo>
                  <a:cubicBezTo>
                    <a:pt x="491" y="56"/>
                    <a:pt x="34" y="90"/>
                    <a:pt x="1" y="90"/>
                  </a:cubicBezTo>
                  <a:cubicBezTo>
                    <a:pt x="1" y="90"/>
                    <a:pt x="79" y="212"/>
                    <a:pt x="157" y="279"/>
                  </a:cubicBezTo>
                  <a:cubicBezTo>
                    <a:pt x="168" y="279"/>
                    <a:pt x="480" y="246"/>
                    <a:pt x="814" y="212"/>
                  </a:cubicBezTo>
                  <a:cubicBezTo>
                    <a:pt x="858" y="157"/>
                    <a:pt x="892" y="112"/>
                    <a:pt x="892" y="56"/>
                  </a:cubicBezTo>
                  <a:cubicBezTo>
                    <a:pt x="892" y="34"/>
                    <a:pt x="881" y="23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1859091" y="3455706"/>
              <a:ext cx="112132" cy="28613"/>
            </a:xfrm>
            <a:custGeom>
              <a:avLst/>
              <a:gdLst/>
              <a:ahLst/>
              <a:cxnLst/>
              <a:rect l="l" t="t" r="r" b="b"/>
              <a:pathLst>
                <a:path w="1015" h="259" extrusionOk="0">
                  <a:moveTo>
                    <a:pt x="803" y="1"/>
                  </a:moveTo>
                  <a:cubicBezTo>
                    <a:pt x="584" y="31"/>
                    <a:pt x="152" y="70"/>
                    <a:pt x="30" y="70"/>
                  </a:cubicBezTo>
                  <a:cubicBezTo>
                    <a:pt x="15" y="70"/>
                    <a:pt x="5" y="69"/>
                    <a:pt x="1" y="68"/>
                  </a:cubicBezTo>
                  <a:lnTo>
                    <a:pt x="1" y="68"/>
                  </a:lnTo>
                  <a:cubicBezTo>
                    <a:pt x="23" y="179"/>
                    <a:pt x="112" y="257"/>
                    <a:pt x="112" y="257"/>
                  </a:cubicBezTo>
                  <a:cubicBezTo>
                    <a:pt x="117" y="258"/>
                    <a:pt x="125" y="259"/>
                    <a:pt x="136" y="259"/>
                  </a:cubicBezTo>
                  <a:cubicBezTo>
                    <a:pt x="256" y="259"/>
                    <a:pt x="709" y="208"/>
                    <a:pt x="1014" y="157"/>
                  </a:cubicBezTo>
                  <a:cubicBezTo>
                    <a:pt x="947" y="90"/>
                    <a:pt x="892" y="34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1539150" y="3452060"/>
              <a:ext cx="408647" cy="116441"/>
            </a:xfrm>
            <a:custGeom>
              <a:avLst/>
              <a:gdLst/>
              <a:ahLst/>
              <a:cxnLst/>
              <a:rect l="l" t="t" r="r" b="b"/>
              <a:pathLst>
                <a:path w="3699" h="1054" extrusionOk="0">
                  <a:moveTo>
                    <a:pt x="78" y="1"/>
                  </a:moveTo>
                  <a:cubicBezTo>
                    <a:pt x="45" y="67"/>
                    <a:pt x="23" y="145"/>
                    <a:pt x="0" y="223"/>
                  </a:cubicBezTo>
                  <a:cubicBezTo>
                    <a:pt x="11" y="223"/>
                    <a:pt x="23" y="223"/>
                    <a:pt x="34" y="234"/>
                  </a:cubicBezTo>
                  <a:cubicBezTo>
                    <a:pt x="212" y="357"/>
                    <a:pt x="1404" y="992"/>
                    <a:pt x="1983" y="1048"/>
                  </a:cubicBezTo>
                  <a:cubicBezTo>
                    <a:pt x="2020" y="1051"/>
                    <a:pt x="2063" y="1053"/>
                    <a:pt x="2112" y="1053"/>
                  </a:cubicBezTo>
                  <a:cubicBezTo>
                    <a:pt x="2514" y="1053"/>
                    <a:pt x="3292" y="934"/>
                    <a:pt x="3699" y="736"/>
                  </a:cubicBezTo>
                  <a:lnTo>
                    <a:pt x="3699" y="736"/>
                  </a:lnTo>
                  <a:cubicBezTo>
                    <a:pt x="3531" y="758"/>
                    <a:pt x="2596" y="869"/>
                    <a:pt x="2440" y="869"/>
                  </a:cubicBezTo>
                  <a:cubicBezTo>
                    <a:pt x="2423" y="870"/>
                    <a:pt x="2407" y="870"/>
                    <a:pt x="2390" y="870"/>
                  </a:cubicBezTo>
                  <a:cubicBezTo>
                    <a:pt x="1975" y="870"/>
                    <a:pt x="1468" y="739"/>
                    <a:pt x="1125" y="546"/>
                  </a:cubicBezTo>
                  <a:cubicBezTo>
                    <a:pt x="713" y="335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1514514" y="3356056"/>
              <a:ext cx="110917" cy="144059"/>
            </a:xfrm>
            <a:custGeom>
              <a:avLst/>
              <a:gdLst/>
              <a:ahLst/>
              <a:cxnLst/>
              <a:rect l="l" t="t" r="r" b="b"/>
              <a:pathLst>
                <a:path w="1004" h="1304" extrusionOk="0">
                  <a:moveTo>
                    <a:pt x="424" y="1"/>
                  </a:moveTo>
                  <a:cubicBezTo>
                    <a:pt x="424" y="1"/>
                    <a:pt x="123" y="491"/>
                    <a:pt x="1" y="1048"/>
                  </a:cubicBezTo>
                  <a:lnTo>
                    <a:pt x="513" y="1304"/>
                  </a:lnTo>
                  <a:cubicBezTo>
                    <a:pt x="513" y="1304"/>
                    <a:pt x="1003" y="257"/>
                    <a:pt x="992" y="246"/>
                  </a:cubicBezTo>
                  <a:cubicBezTo>
                    <a:pt x="992" y="246"/>
                    <a:pt x="725" y="68"/>
                    <a:pt x="4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962021" y="2210414"/>
              <a:ext cx="242493" cy="386442"/>
            </a:xfrm>
            <a:custGeom>
              <a:avLst/>
              <a:gdLst/>
              <a:ahLst/>
              <a:cxnLst/>
              <a:rect l="l" t="t" r="r" b="b"/>
              <a:pathLst>
                <a:path w="2195" h="3498" extrusionOk="0">
                  <a:moveTo>
                    <a:pt x="0" y="67"/>
                  </a:moveTo>
                  <a:lnTo>
                    <a:pt x="992" y="11"/>
                  </a:lnTo>
                  <a:cubicBezTo>
                    <a:pt x="1225" y="0"/>
                    <a:pt x="1448" y="89"/>
                    <a:pt x="1615" y="256"/>
                  </a:cubicBezTo>
                  <a:cubicBezTo>
                    <a:pt x="1816" y="468"/>
                    <a:pt x="2039" y="825"/>
                    <a:pt x="2105" y="1404"/>
                  </a:cubicBezTo>
                  <a:cubicBezTo>
                    <a:pt x="2195" y="2106"/>
                    <a:pt x="2005" y="2674"/>
                    <a:pt x="1849" y="3008"/>
                  </a:cubicBezTo>
                  <a:cubicBezTo>
                    <a:pt x="1760" y="3186"/>
                    <a:pt x="1582" y="3320"/>
                    <a:pt x="1370" y="3342"/>
                  </a:cubicBezTo>
                  <a:lnTo>
                    <a:pt x="123" y="34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838950" y="2217816"/>
              <a:ext cx="257296" cy="379040"/>
            </a:xfrm>
            <a:custGeom>
              <a:avLst/>
              <a:gdLst/>
              <a:ahLst/>
              <a:cxnLst/>
              <a:rect l="l" t="t" r="r" b="b"/>
              <a:pathLst>
                <a:path w="2329" h="3431" extrusionOk="0">
                  <a:moveTo>
                    <a:pt x="2328" y="1716"/>
                  </a:moveTo>
                  <a:cubicBezTo>
                    <a:pt x="2328" y="2662"/>
                    <a:pt x="1805" y="3431"/>
                    <a:pt x="1159" y="3431"/>
                  </a:cubicBezTo>
                  <a:cubicBezTo>
                    <a:pt x="524" y="3431"/>
                    <a:pt x="0" y="2662"/>
                    <a:pt x="0" y="1716"/>
                  </a:cubicBezTo>
                  <a:cubicBezTo>
                    <a:pt x="0" y="769"/>
                    <a:pt x="524" y="0"/>
                    <a:pt x="1159" y="0"/>
                  </a:cubicBezTo>
                  <a:cubicBezTo>
                    <a:pt x="1805" y="0"/>
                    <a:pt x="2328" y="769"/>
                    <a:pt x="2328" y="171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893084" y="2297801"/>
              <a:ext cx="149031" cy="219072"/>
            </a:xfrm>
            <a:custGeom>
              <a:avLst/>
              <a:gdLst/>
              <a:ahLst/>
              <a:cxnLst/>
              <a:rect l="l" t="t" r="r" b="b"/>
              <a:pathLst>
                <a:path w="1349" h="1983" extrusionOk="0">
                  <a:moveTo>
                    <a:pt x="669" y="0"/>
                  </a:moveTo>
                  <a:cubicBezTo>
                    <a:pt x="301" y="0"/>
                    <a:pt x="0" y="446"/>
                    <a:pt x="0" y="992"/>
                  </a:cubicBezTo>
                  <a:cubicBezTo>
                    <a:pt x="0" y="1537"/>
                    <a:pt x="301" y="1983"/>
                    <a:pt x="669" y="1983"/>
                  </a:cubicBezTo>
                  <a:cubicBezTo>
                    <a:pt x="1047" y="1983"/>
                    <a:pt x="1348" y="1537"/>
                    <a:pt x="1348" y="992"/>
                  </a:cubicBezTo>
                  <a:cubicBezTo>
                    <a:pt x="1348" y="446"/>
                    <a:pt x="1047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1610518" y="2284102"/>
              <a:ext cx="66506" cy="69268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3" y="1"/>
                  </a:moveTo>
                  <a:cubicBezTo>
                    <a:pt x="134" y="1"/>
                    <a:pt x="0" y="132"/>
                    <a:pt x="0" y="314"/>
                  </a:cubicBezTo>
                  <a:cubicBezTo>
                    <a:pt x="0" y="496"/>
                    <a:pt x="134" y="626"/>
                    <a:pt x="303" y="626"/>
                  </a:cubicBezTo>
                  <a:cubicBezTo>
                    <a:pt x="310" y="626"/>
                    <a:pt x="317" y="626"/>
                    <a:pt x="323" y="625"/>
                  </a:cubicBezTo>
                  <a:cubicBezTo>
                    <a:pt x="479" y="614"/>
                    <a:pt x="602" y="481"/>
                    <a:pt x="602" y="314"/>
                  </a:cubicBezTo>
                  <a:cubicBezTo>
                    <a:pt x="602" y="146"/>
                    <a:pt x="479" y="13"/>
                    <a:pt x="323" y="2"/>
                  </a:cubicBezTo>
                  <a:cubicBezTo>
                    <a:pt x="317" y="1"/>
                    <a:pt x="310" y="1"/>
                    <a:pt x="30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1623996" y="2296586"/>
              <a:ext cx="41981" cy="44411"/>
            </a:xfrm>
            <a:custGeom>
              <a:avLst/>
              <a:gdLst/>
              <a:ahLst/>
              <a:cxnLst/>
              <a:rect l="l" t="t" r="r" b="b"/>
              <a:pathLst>
                <a:path w="380" h="402" extrusionOk="0">
                  <a:moveTo>
                    <a:pt x="201" y="0"/>
                  </a:moveTo>
                  <a:cubicBezTo>
                    <a:pt x="90" y="0"/>
                    <a:pt x="1" y="89"/>
                    <a:pt x="1" y="201"/>
                  </a:cubicBezTo>
                  <a:cubicBezTo>
                    <a:pt x="1" y="312"/>
                    <a:pt x="90" y="401"/>
                    <a:pt x="201" y="401"/>
                  </a:cubicBezTo>
                  <a:cubicBezTo>
                    <a:pt x="302" y="390"/>
                    <a:pt x="380" y="301"/>
                    <a:pt x="380" y="201"/>
                  </a:cubicBezTo>
                  <a:cubicBezTo>
                    <a:pt x="380" y="100"/>
                    <a:pt x="302" y="11"/>
                    <a:pt x="20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PEPPER </a:t>
            </a:r>
            <a:r>
              <a:rPr lang="en">
                <a:solidFill>
                  <a:schemeClr val="accent6"/>
                </a:solidFill>
              </a:rPr>
              <a:t>DEMO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36" name="Google Shape;1636;p43"/>
          <p:cNvSpPr txBox="1">
            <a:spLocks noGrp="1"/>
          </p:cNvSpPr>
          <p:nvPr>
            <p:ph type="subTitle" idx="1"/>
          </p:nvPr>
        </p:nvSpPr>
        <p:spPr>
          <a:xfrm>
            <a:off x="2251750" y="3769800"/>
            <a:ext cx="4553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video is the demonstration with Pepper, if you also want to see the results with Choregraphe follow this link: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https://youtu.be/7_Y4fi7ETKU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Enjoy it!</a:t>
            </a:r>
            <a:endParaRPr dirty="0"/>
          </a:p>
        </p:txBody>
      </p:sp>
      <p:grpSp>
        <p:nvGrpSpPr>
          <p:cNvPr id="1637" name="Google Shape;1637;p43"/>
          <p:cNvGrpSpPr/>
          <p:nvPr/>
        </p:nvGrpSpPr>
        <p:grpSpPr>
          <a:xfrm>
            <a:off x="2751818" y="1409333"/>
            <a:ext cx="3640007" cy="2254319"/>
            <a:chOff x="2638625" y="1374301"/>
            <a:chExt cx="3867000" cy="2394900"/>
          </a:xfrm>
        </p:grpSpPr>
        <p:sp>
          <p:nvSpPr>
            <p:cNvPr id="1638" name="Google Shape;1638;p43"/>
            <p:cNvSpPr/>
            <p:nvPr/>
          </p:nvSpPr>
          <p:spPr>
            <a:xfrm>
              <a:off x="2638625" y="1374301"/>
              <a:ext cx="3867000" cy="2394900"/>
            </a:xfrm>
            <a:prstGeom prst="roundRect">
              <a:avLst>
                <a:gd name="adj" fmla="val 7083"/>
              </a:avLst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9" name="Google Shape;1639;p43"/>
            <p:cNvGrpSpPr/>
            <p:nvPr/>
          </p:nvGrpSpPr>
          <p:grpSpPr>
            <a:xfrm>
              <a:off x="2823997" y="3481555"/>
              <a:ext cx="556012" cy="109394"/>
              <a:chOff x="912891" y="3985001"/>
              <a:chExt cx="385050" cy="75753"/>
            </a:xfrm>
          </p:grpSpPr>
          <p:sp>
            <p:nvSpPr>
              <p:cNvPr id="1640" name="Google Shape;1640;p43"/>
              <p:cNvSpPr/>
              <p:nvPr/>
            </p:nvSpPr>
            <p:spPr>
              <a:xfrm>
                <a:off x="912891" y="3988644"/>
                <a:ext cx="67540" cy="67540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523" extrusionOk="0">
                    <a:moveTo>
                      <a:pt x="0" y="1"/>
                    </a:moveTo>
                    <a:lnTo>
                      <a:pt x="0" y="4523"/>
                    </a:lnTo>
                    <a:lnTo>
                      <a:pt x="4522" y="2262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3"/>
              <p:cNvSpPr/>
              <p:nvPr/>
            </p:nvSpPr>
            <p:spPr>
              <a:xfrm>
                <a:off x="1066169" y="3997767"/>
                <a:ext cx="49292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301" extrusionOk="0">
                    <a:moveTo>
                      <a:pt x="1" y="1"/>
                    </a:moveTo>
                    <a:lnTo>
                      <a:pt x="1" y="3301"/>
                    </a:lnTo>
                    <a:lnTo>
                      <a:pt x="3300" y="1651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3"/>
              <p:cNvSpPr/>
              <p:nvPr/>
            </p:nvSpPr>
            <p:spPr>
              <a:xfrm>
                <a:off x="1117262" y="3997767"/>
                <a:ext cx="6406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301" extrusionOk="0">
                    <a:moveTo>
                      <a:pt x="1" y="1"/>
                    </a:moveTo>
                    <a:lnTo>
                      <a:pt x="1" y="3301"/>
                    </a:lnTo>
                    <a:lnTo>
                      <a:pt x="428" y="3301"/>
                    </a:lnTo>
                    <a:lnTo>
                      <a:pt x="42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3"/>
              <p:cNvSpPr/>
              <p:nvPr/>
            </p:nvSpPr>
            <p:spPr>
              <a:xfrm>
                <a:off x="1210324" y="3985001"/>
                <a:ext cx="51129" cy="75753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5073" extrusionOk="0">
                    <a:moveTo>
                      <a:pt x="3423" y="0"/>
                    </a:moveTo>
                    <a:lnTo>
                      <a:pt x="1" y="2506"/>
                    </a:lnTo>
                    <a:lnTo>
                      <a:pt x="3423" y="5072"/>
                    </a:lnTo>
                    <a:lnTo>
                      <a:pt x="34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3"/>
              <p:cNvSpPr/>
              <p:nvPr/>
            </p:nvSpPr>
            <p:spPr>
              <a:xfrm>
                <a:off x="1210324" y="4004157"/>
                <a:ext cx="25564" cy="37421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2506" extrusionOk="0">
                    <a:moveTo>
                      <a:pt x="1" y="0"/>
                    </a:moveTo>
                    <a:lnTo>
                      <a:pt x="1" y="2506"/>
                    </a:lnTo>
                    <a:lnTo>
                      <a:pt x="1712" y="2506"/>
                    </a:lnTo>
                    <a:lnTo>
                      <a:pt x="171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3"/>
              <p:cNvSpPr/>
              <p:nvPr/>
            </p:nvSpPr>
            <p:spPr>
              <a:xfrm>
                <a:off x="1268718" y="3986822"/>
                <a:ext cx="29223" cy="72109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4829" extrusionOk="0">
                    <a:moveTo>
                      <a:pt x="1" y="0"/>
                    </a:moveTo>
                    <a:lnTo>
                      <a:pt x="1" y="489"/>
                    </a:lnTo>
                    <a:cubicBezTo>
                      <a:pt x="856" y="734"/>
                      <a:pt x="1468" y="1528"/>
                      <a:pt x="1468" y="2384"/>
                    </a:cubicBezTo>
                    <a:cubicBezTo>
                      <a:pt x="1468" y="3300"/>
                      <a:pt x="856" y="4095"/>
                      <a:pt x="1" y="4278"/>
                    </a:cubicBezTo>
                    <a:lnTo>
                      <a:pt x="1" y="4828"/>
                    </a:lnTo>
                    <a:cubicBezTo>
                      <a:pt x="1162" y="4584"/>
                      <a:pt x="1956" y="3606"/>
                      <a:pt x="1956" y="2384"/>
                    </a:cubicBezTo>
                    <a:cubicBezTo>
                      <a:pt x="1956" y="1223"/>
                      <a:pt x="1162" y="245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3"/>
              <p:cNvSpPr/>
              <p:nvPr/>
            </p:nvSpPr>
            <p:spPr>
              <a:xfrm>
                <a:off x="1268718" y="4005068"/>
                <a:ext cx="14619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384" extrusionOk="0">
                    <a:moveTo>
                      <a:pt x="1" y="1"/>
                    </a:moveTo>
                    <a:lnTo>
                      <a:pt x="1" y="2384"/>
                    </a:lnTo>
                    <a:cubicBezTo>
                      <a:pt x="612" y="2262"/>
                      <a:pt x="979" y="1773"/>
                      <a:pt x="979" y="1162"/>
                    </a:cubicBezTo>
                    <a:cubicBezTo>
                      <a:pt x="979" y="612"/>
                      <a:pt x="612" y="123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7" name="Google Shape;1647;p43"/>
            <p:cNvGrpSpPr/>
            <p:nvPr/>
          </p:nvGrpSpPr>
          <p:grpSpPr>
            <a:xfrm>
              <a:off x="5756411" y="3476295"/>
              <a:ext cx="606075" cy="119931"/>
              <a:chOff x="4349939" y="3981343"/>
              <a:chExt cx="419720" cy="83049"/>
            </a:xfrm>
          </p:grpSpPr>
          <p:sp>
            <p:nvSpPr>
              <p:cNvPr id="1648" name="Google Shape;1648;p43"/>
              <p:cNvSpPr/>
              <p:nvPr/>
            </p:nvSpPr>
            <p:spPr>
              <a:xfrm>
                <a:off x="4349939" y="3989555"/>
                <a:ext cx="104946" cy="65718"/>
              </a:xfrm>
              <a:custGeom>
                <a:avLst/>
                <a:gdLst/>
                <a:ahLst/>
                <a:cxnLst/>
                <a:rect l="l" t="t" r="r" b="b"/>
                <a:pathLst>
                  <a:path w="7028" h="4401" extrusionOk="0">
                    <a:moveTo>
                      <a:pt x="6417" y="612"/>
                    </a:moveTo>
                    <a:lnTo>
                      <a:pt x="6417" y="3789"/>
                    </a:lnTo>
                    <a:lnTo>
                      <a:pt x="672" y="3789"/>
                    </a:lnTo>
                    <a:lnTo>
                      <a:pt x="672" y="612"/>
                    </a:lnTo>
                    <a:close/>
                    <a:moveTo>
                      <a:pt x="306" y="1"/>
                    </a:moveTo>
                    <a:cubicBezTo>
                      <a:pt x="183" y="1"/>
                      <a:pt x="0" y="123"/>
                      <a:pt x="0" y="306"/>
                    </a:cubicBezTo>
                    <a:lnTo>
                      <a:pt x="0" y="4095"/>
                    </a:lnTo>
                    <a:cubicBezTo>
                      <a:pt x="0" y="4278"/>
                      <a:pt x="183" y="4401"/>
                      <a:pt x="306" y="4401"/>
                    </a:cubicBezTo>
                    <a:lnTo>
                      <a:pt x="6722" y="4401"/>
                    </a:lnTo>
                    <a:cubicBezTo>
                      <a:pt x="6906" y="4401"/>
                      <a:pt x="7028" y="4278"/>
                      <a:pt x="7028" y="4095"/>
                    </a:cubicBezTo>
                    <a:lnTo>
                      <a:pt x="7028" y="306"/>
                    </a:lnTo>
                    <a:cubicBezTo>
                      <a:pt x="7028" y="123"/>
                      <a:pt x="6906" y="1"/>
                      <a:pt x="67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3"/>
              <p:cNvSpPr/>
              <p:nvPr/>
            </p:nvSpPr>
            <p:spPr>
              <a:xfrm>
                <a:off x="4521462" y="3982254"/>
                <a:ext cx="101317" cy="80322"/>
              </a:xfrm>
              <a:custGeom>
                <a:avLst/>
                <a:gdLst/>
                <a:ahLst/>
                <a:cxnLst/>
                <a:rect l="l" t="t" r="r" b="b"/>
                <a:pathLst>
                  <a:path w="6785" h="5379" extrusionOk="0">
                    <a:moveTo>
                      <a:pt x="856" y="1"/>
                    </a:moveTo>
                    <a:cubicBezTo>
                      <a:pt x="367" y="1"/>
                      <a:pt x="1" y="429"/>
                      <a:pt x="1" y="917"/>
                    </a:cubicBezTo>
                    <a:lnTo>
                      <a:pt x="429" y="917"/>
                    </a:lnTo>
                    <a:cubicBezTo>
                      <a:pt x="429" y="673"/>
                      <a:pt x="612" y="429"/>
                      <a:pt x="856" y="429"/>
                    </a:cubicBezTo>
                    <a:lnTo>
                      <a:pt x="5928" y="429"/>
                    </a:lnTo>
                    <a:cubicBezTo>
                      <a:pt x="6173" y="429"/>
                      <a:pt x="6417" y="673"/>
                      <a:pt x="6417" y="917"/>
                    </a:cubicBezTo>
                    <a:lnTo>
                      <a:pt x="6417" y="4523"/>
                    </a:lnTo>
                    <a:cubicBezTo>
                      <a:pt x="6417" y="4767"/>
                      <a:pt x="6173" y="4951"/>
                      <a:pt x="5928" y="4951"/>
                    </a:cubicBezTo>
                    <a:lnTo>
                      <a:pt x="4706" y="4951"/>
                    </a:lnTo>
                    <a:lnTo>
                      <a:pt x="4706" y="5378"/>
                    </a:lnTo>
                    <a:lnTo>
                      <a:pt x="5928" y="5378"/>
                    </a:lnTo>
                    <a:cubicBezTo>
                      <a:pt x="6417" y="5378"/>
                      <a:pt x="6784" y="5012"/>
                      <a:pt x="6784" y="4523"/>
                    </a:cubicBezTo>
                    <a:lnTo>
                      <a:pt x="6784" y="917"/>
                    </a:lnTo>
                    <a:cubicBezTo>
                      <a:pt x="6784" y="429"/>
                      <a:pt x="6417" y="1"/>
                      <a:pt x="592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3"/>
              <p:cNvSpPr/>
              <p:nvPr/>
            </p:nvSpPr>
            <p:spPr>
              <a:xfrm>
                <a:off x="4521462" y="4002335"/>
                <a:ext cx="59327" cy="59327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1" y="0"/>
                    </a:moveTo>
                    <a:lnTo>
                      <a:pt x="1" y="611"/>
                    </a:lnTo>
                    <a:cubicBezTo>
                      <a:pt x="1834" y="611"/>
                      <a:pt x="3362" y="2078"/>
                      <a:pt x="3362" y="3972"/>
                    </a:cubicBezTo>
                    <a:lnTo>
                      <a:pt x="3973" y="3972"/>
                    </a:lnTo>
                    <a:cubicBezTo>
                      <a:pt x="3973" y="1772"/>
                      <a:pt x="2140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3"/>
              <p:cNvSpPr/>
              <p:nvPr/>
            </p:nvSpPr>
            <p:spPr>
              <a:xfrm>
                <a:off x="4521462" y="4022402"/>
                <a:ext cx="39258" cy="39258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2629" extrusionOk="0">
                    <a:moveTo>
                      <a:pt x="1" y="1"/>
                    </a:moveTo>
                    <a:lnTo>
                      <a:pt x="1" y="612"/>
                    </a:lnTo>
                    <a:cubicBezTo>
                      <a:pt x="1101" y="612"/>
                      <a:pt x="2017" y="1528"/>
                      <a:pt x="2017" y="2628"/>
                    </a:cubicBezTo>
                    <a:lnTo>
                      <a:pt x="2629" y="2628"/>
                    </a:lnTo>
                    <a:cubicBezTo>
                      <a:pt x="2629" y="1162"/>
                      <a:pt x="1406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3"/>
              <p:cNvSpPr/>
              <p:nvPr/>
            </p:nvSpPr>
            <p:spPr>
              <a:xfrm>
                <a:off x="4521462" y="4044305"/>
                <a:ext cx="16441" cy="173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62" extrusionOk="0">
                    <a:moveTo>
                      <a:pt x="1" y="0"/>
                    </a:moveTo>
                    <a:lnTo>
                      <a:pt x="1" y="1161"/>
                    </a:lnTo>
                    <a:lnTo>
                      <a:pt x="1101" y="1161"/>
                    </a:lnTo>
                    <a:cubicBezTo>
                      <a:pt x="1101" y="550"/>
                      <a:pt x="612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3"/>
              <p:cNvSpPr/>
              <p:nvPr/>
            </p:nvSpPr>
            <p:spPr>
              <a:xfrm>
                <a:off x="4689357" y="3981343"/>
                <a:ext cx="3651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6" extrusionOk="0">
                    <a:moveTo>
                      <a:pt x="306" y="1"/>
                    </a:moveTo>
                    <a:cubicBezTo>
                      <a:pt x="122" y="1"/>
                      <a:pt x="0" y="123"/>
                      <a:pt x="0" y="306"/>
                    </a:cubicBezTo>
                    <a:lnTo>
                      <a:pt x="0" y="2140"/>
                    </a:lnTo>
                    <a:cubicBezTo>
                      <a:pt x="0" y="2323"/>
                      <a:pt x="122" y="2445"/>
                      <a:pt x="306" y="2445"/>
                    </a:cubicBezTo>
                    <a:cubicBezTo>
                      <a:pt x="489" y="2445"/>
                      <a:pt x="611" y="2323"/>
                      <a:pt x="611" y="2140"/>
                    </a:cubicBezTo>
                    <a:lnTo>
                      <a:pt x="611" y="612"/>
                    </a:lnTo>
                    <a:lnTo>
                      <a:pt x="2139" y="612"/>
                    </a:lnTo>
                    <a:cubicBezTo>
                      <a:pt x="2322" y="612"/>
                      <a:pt x="2444" y="490"/>
                      <a:pt x="2444" y="306"/>
                    </a:cubicBezTo>
                    <a:cubicBezTo>
                      <a:pt x="2444" y="123"/>
                      <a:pt x="2322" y="1"/>
                      <a:pt x="21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3"/>
              <p:cNvSpPr/>
              <p:nvPr/>
            </p:nvSpPr>
            <p:spPr>
              <a:xfrm>
                <a:off x="4732238" y="3981343"/>
                <a:ext cx="37421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446" extrusionOk="0">
                    <a:moveTo>
                      <a:pt x="367" y="1"/>
                    </a:moveTo>
                    <a:cubicBezTo>
                      <a:pt x="184" y="1"/>
                      <a:pt x="0" y="123"/>
                      <a:pt x="0" y="306"/>
                    </a:cubicBezTo>
                    <a:cubicBezTo>
                      <a:pt x="0" y="490"/>
                      <a:pt x="184" y="612"/>
                      <a:pt x="367" y="612"/>
                    </a:cubicBezTo>
                    <a:lnTo>
                      <a:pt x="1834" y="612"/>
                    </a:lnTo>
                    <a:lnTo>
                      <a:pt x="1834" y="2140"/>
                    </a:lnTo>
                    <a:cubicBezTo>
                      <a:pt x="1834" y="2323"/>
                      <a:pt x="2017" y="2445"/>
                      <a:pt x="2139" y="2445"/>
                    </a:cubicBezTo>
                    <a:cubicBezTo>
                      <a:pt x="2322" y="2445"/>
                      <a:pt x="2506" y="2323"/>
                      <a:pt x="2506" y="2140"/>
                    </a:cubicBezTo>
                    <a:lnTo>
                      <a:pt x="2506" y="306"/>
                    </a:lnTo>
                    <a:cubicBezTo>
                      <a:pt x="2506" y="123"/>
                      <a:pt x="2322" y="1"/>
                      <a:pt x="21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3"/>
              <p:cNvSpPr/>
              <p:nvPr/>
            </p:nvSpPr>
            <p:spPr>
              <a:xfrm>
                <a:off x="4732238" y="4027882"/>
                <a:ext cx="37421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2445" extrusionOk="0">
                    <a:moveTo>
                      <a:pt x="2139" y="0"/>
                    </a:moveTo>
                    <a:cubicBezTo>
                      <a:pt x="2017" y="0"/>
                      <a:pt x="1834" y="123"/>
                      <a:pt x="1834" y="306"/>
                    </a:cubicBezTo>
                    <a:lnTo>
                      <a:pt x="1834" y="1834"/>
                    </a:lnTo>
                    <a:lnTo>
                      <a:pt x="367" y="1834"/>
                    </a:lnTo>
                    <a:cubicBezTo>
                      <a:pt x="184" y="1834"/>
                      <a:pt x="0" y="1956"/>
                      <a:pt x="0" y="2139"/>
                    </a:cubicBezTo>
                    <a:cubicBezTo>
                      <a:pt x="0" y="2322"/>
                      <a:pt x="184" y="2445"/>
                      <a:pt x="367" y="2445"/>
                    </a:cubicBezTo>
                    <a:lnTo>
                      <a:pt x="2139" y="2445"/>
                    </a:lnTo>
                    <a:cubicBezTo>
                      <a:pt x="2322" y="2445"/>
                      <a:pt x="2506" y="2322"/>
                      <a:pt x="2445" y="2139"/>
                    </a:cubicBezTo>
                    <a:lnTo>
                      <a:pt x="2445" y="306"/>
                    </a:lnTo>
                    <a:cubicBezTo>
                      <a:pt x="2445" y="123"/>
                      <a:pt x="2322" y="0"/>
                      <a:pt x="21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3"/>
              <p:cNvSpPr/>
              <p:nvPr/>
            </p:nvSpPr>
            <p:spPr>
              <a:xfrm>
                <a:off x="4689357" y="4027882"/>
                <a:ext cx="36510" cy="3651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2445" extrusionOk="0">
                    <a:moveTo>
                      <a:pt x="306" y="0"/>
                    </a:moveTo>
                    <a:cubicBezTo>
                      <a:pt x="122" y="0"/>
                      <a:pt x="0" y="123"/>
                      <a:pt x="0" y="306"/>
                    </a:cubicBezTo>
                    <a:lnTo>
                      <a:pt x="0" y="2139"/>
                    </a:lnTo>
                    <a:cubicBezTo>
                      <a:pt x="0" y="2322"/>
                      <a:pt x="122" y="2445"/>
                      <a:pt x="306" y="2445"/>
                    </a:cubicBezTo>
                    <a:lnTo>
                      <a:pt x="2139" y="2445"/>
                    </a:lnTo>
                    <a:cubicBezTo>
                      <a:pt x="2322" y="2445"/>
                      <a:pt x="2444" y="2322"/>
                      <a:pt x="2444" y="2139"/>
                    </a:cubicBezTo>
                    <a:cubicBezTo>
                      <a:pt x="2444" y="1956"/>
                      <a:pt x="2322" y="1834"/>
                      <a:pt x="2139" y="1834"/>
                    </a:cubicBezTo>
                    <a:lnTo>
                      <a:pt x="611" y="1834"/>
                    </a:lnTo>
                    <a:lnTo>
                      <a:pt x="611" y="306"/>
                    </a:lnTo>
                    <a:cubicBezTo>
                      <a:pt x="611" y="123"/>
                      <a:pt x="489" y="0"/>
                      <a:pt x="3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7" name="Google Shape;1657;p43"/>
            <p:cNvGrpSpPr/>
            <p:nvPr/>
          </p:nvGrpSpPr>
          <p:grpSpPr>
            <a:xfrm>
              <a:off x="2786151" y="3349754"/>
              <a:ext cx="3576945" cy="55304"/>
              <a:chOff x="838074" y="3747922"/>
              <a:chExt cx="4005987" cy="60238"/>
            </a:xfrm>
          </p:grpSpPr>
          <p:sp>
            <p:nvSpPr>
              <p:cNvPr id="1658" name="Google Shape;1658;p43"/>
              <p:cNvSpPr/>
              <p:nvPr/>
            </p:nvSpPr>
            <p:spPr>
              <a:xfrm>
                <a:off x="838074" y="3767078"/>
                <a:ext cx="4005987" cy="21921"/>
              </a:xfrm>
              <a:custGeom>
                <a:avLst/>
                <a:gdLst/>
                <a:ahLst/>
                <a:cxnLst/>
                <a:rect l="l" t="t" r="r" b="b"/>
                <a:pathLst>
                  <a:path w="268273" h="1468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268273" y="1468"/>
                    </a:lnTo>
                    <a:lnTo>
                      <a:pt x="26827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3"/>
              <p:cNvSpPr/>
              <p:nvPr/>
            </p:nvSpPr>
            <p:spPr>
              <a:xfrm>
                <a:off x="865694" y="3747922"/>
                <a:ext cx="61149" cy="60238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4034" extrusionOk="0">
                    <a:moveTo>
                      <a:pt x="2078" y="1"/>
                    </a:moveTo>
                    <a:cubicBezTo>
                      <a:pt x="917" y="1"/>
                      <a:pt x="0" y="917"/>
                      <a:pt x="0" y="2017"/>
                    </a:cubicBezTo>
                    <a:cubicBezTo>
                      <a:pt x="0" y="3117"/>
                      <a:pt x="917" y="4034"/>
                      <a:pt x="2078" y="4034"/>
                    </a:cubicBezTo>
                    <a:cubicBezTo>
                      <a:pt x="3178" y="4034"/>
                      <a:pt x="4094" y="3117"/>
                      <a:pt x="4094" y="2017"/>
                    </a:cubicBezTo>
                    <a:cubicBezTo>
                      <a:pt x="4094" y="917"/>
                      <a:pt x="3178" y="1"/>
                      <a:pt x="20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3"/>
              <p:cNvSpPr/>
              <p:nvPr/>
            </p:nvSpPr>
            <p:spPr>
              <a:xfrm>
                <a:off x="838074" y="3767075"/>
                <a:ext cx="989927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268273" h="1468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268273" y="1468"/>
                    </a:lnTo>
                    <a:lnTo>
                      <a:pt x="26827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61" name="Google Shape;1661;p43" descr="Aggiungere con riempimento a tinta unita"/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197" b="25197"/>
          <a:stretch/>
        </p:blipFill>
        <p:spPr>
          <a:xfrm>
            <a:off x="2877747" y="1504811"/>
            <a:ext cx="3388500" cy="1680900"/>
          </a:xfrm>
          <a:prstGeom prst="roundRect">
            <a:avLst>
              <a:gd name="adj" fmla="val 4937"/>
            </a:avLst>
          </a:prstGeom>
          <a:noFill/>
          <a:ln>
            <a:solidFill>
              <a:schemeClr val="accent1"/>
            </a:solidFill>
          </a:ln>
        </p:spPr>
      </p:pic>
      <p:grpSp>
        <p:nvGrpSpPr>
          <p:cNvPr id="1665" name="Google Shape;1665;p43"/>
          <p:cNvGrpSpPr/>
          <p:nvPr/>
        </p:nvGrpSpPr>
        <p:grpSpPr>
          <a:xfrm>
            <a:off x="7662876" y="3480201"/>
            <a:ext cx="947898" cy="1107797"/>
            <a:chOff x="3119575" y="3536675"/>
            <a:chExt cx="947898" cy="1107797"/>
          </a:xfrm>
        </p:grpSpPr>
        <p:sp>
          <p:nvSpPr>
            <p:cNvPr id="1666" name="Google Shape;1666;p43"/>
            <p:cNvSpPr/>
            <p:nvPr/>
          </p:nvSpPr>
          <p:spPr>
            <a:xfrm>
              <a:off x="3654655" y="4242459"/>
              <a:ext cx="218504" cy="269513"/>
            </a:xfrm>
            <a:custGeom>
              <a:avLst/>
              <a:gdLst/>
              <a:ahLst/>
              <a:cxnLst/>
              <a:rect l="l" t="t" r="r" b="b"/>
              <a:pathLst>
                <a:path w="3821" h="4713" extrusionOk="0">
                  <a:moveTo>
                    <a:pt x="223" y="368"/>
                  </a:moveTo>
                  <a:cubicBezTo>
                    <a:pt x="223" y="368"/>
                    <a:pt x="1593" y="2518"/>
                    <a:pt x="1626" y="2818"/>
                  </a:cubicBezTo>
                  <a:cubicBezTo>
                    <a:pt x="1660" y="3119"/>
                    <a:pt x="646" y="4233"/>
                    <a:pt x="713" y="4378"/>
                  </a:cubicBezTo>
                  <a:cubicBezTo>
                    <a:pt x="780" y="4523"/>
                    <a:pt x="1548" y="4712"/>
                    <a:pt x="1838" y="4701"/>
                  </a:cubicBezTo>
                  <a:cubicBezTo>
                    <a:pt x="2128" y="4690"/>
                    <a:pt x="2974" y="4590"/>
                    <a:pt x="3108" y="4445"/>
                  </a:cubicBezTo>
                  <a:cubicBezTo>
                    <a:pt x="3242" y="4300"/>
                    <a:pt x="3821" y="3086"/>
                    <a:pt x="3709" y="2863"/>
                  </a:cubicBezTo>
                  <a:cubicBezTo>
                    <a:pt x="3598" y="2640"/>
                    <a:pt x="2852" y="947"/>
                    <a:pt x="2618" y="713"/>
                  </a:cubicBezTo>
                  <a:cubicBezTo>
                    <a:pt x="2384" y="479"/>
                    <a:pt x="0" y="0"/>
                    <a:pt x="223" y="3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3664090" y="4255955"/>
              <a:ext cx="142219" cy="255388"/>
            </a:xfrm>
            <a:custGeom>
              <a:avLst/>
              <a:gdLst/>
              <a:ahLst/>
              <a:cxnLst/>
              <a:rect l="l" t="t" r="r" b="b"/>
              <a:pathLst>
                <a:path w="2487" h="4466" extrusionOk="0">
                  <a:moveTo>
                    <a:pt x="323" y="0"/>
                  </a:moveTo>
                  <a:cubicBezTo>
                    <a:pt x="116" y="0"/>
                    <a:pt x="1" y="38"/>
                    <a:pt x="58" y="132"/>
                  </a:cubicBezTo>
                  <a:cubicBezTo>
                    <a:pt x="58" y="132"/>
                    <a:pt x="1428" y="2282"/>
                    <a:pt x="1461" y="2582"/>
                  </a:cubicBezTo>
                  <a:cubicBezTo>
                    <a:pt x="1495" y="2883"/>
                    <a:pt x="481" y="3997"/>
                    <a:pt x="548" y="4142"/>
                  </a:cubicBezTo>
                  <a:cubicBezTo>
                    <a:pt x="613" y="4283"/>
                    <a:pt x="1341" y="4465"/>
                    <a:pt x="1647" y="4465"/>
                  </a:cubicBezTo>
                  <a:cubicBezTo>
                    <a:pt x="1656" y="4465"/>
                    <a:pt x="1665" y="4465"/>
                    <a:pt x="1673" y="4465"/>
                  </a:cubicBezTo>
                  <a:cubicBezTo>
                    <a:pt x="1762" y="4465"/>
                    <a:pt x="2486" y="3028"/>
                    <a:pt x="2453" y="2649"/>
                  </a:cubicBezTo>
                  <a:cubicBezTo>
                    <a:pt x="2386" y="2003"/>
                    <a:pt x="2029" y="1257"/>
                    <a:pt x="1606" y="600"/>
                  </a:cubicBezTo>
                  <a:cubicBezTo>
                    <a:pt x="1495" y="444"/>
                    <a:pt x="1383" y="288"/>
                    <a:pt x="1272" y="121"/>
                  </a:cubicBezTo>
                  <a:cubicBezTo>
                    <a:pt x="916" y="50"/>
                    <a:pt x="560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3653969" y="4481952"/>
              <a:ext cx="203293" cy="95613"/>
            </a:xfrm>
            <a:custGeom>
              <a:avLst/>
              <a:gdLst/>
              <a:ahLst/>
              <a:cxnLst/>
              <a:rect l="l" t="t" r="r" b="b"/>
              <a:pathLst>
                <a:path w="3555" h="1672" extrusionOk="0">
                  <a:moveTo>
                    <a:pt x="3176" y="212"/>
                  </a:moveTo>
                  <a:cubicBezTo>
                    <a:pt x="3176" y="212"/>
                    <a:pt x="2006" y="502"/>
                    <a:pt x="1761" y="424"/>
                  </a:cubicBezTo>
                  <a:cubicBezTo>
                    <a:pt x="1516" y="346"/>
                    <a:pt x="814" y="1"/>
                    <a:pt x="814" y="1"/>
                  </a:cubicBezTo>
                  <a:cubicBezTo>
                    <a:pt x="814" y="1"/>
                    <a:pt x="246" y="212"/>
                    <a:pt x="123" y="669"/>
                  </a:cubicBezTo>
                  <a:cubicBezTo>
                    <a:pt x="1" y="1126"/>
                    <a:pt x="380" y="1627"/>
                    <a:pt x="1650" y="1649"/>
                  </a:cubicBezTo>
                  <a:cubicBezTo>
                    <a:pt x="2919" y="1671"/>
                    <a:pt x="3554" y="1204"/>
                    <a:pt x="3176" y="2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3250757" y="4097837"/>
              <a:ext cx="249784" cy="401382"/>
            </a:xfrm>
            <a:custGeom>
              <a:avLst/>
              <a:gdLst/>
              <a:ahLst/>
              <a:cxnLst/>
              <a:rect l="l" t="t" r="r" b="b"/>
              <a:pathLst>
                <a:path w="4368" h="7019" extrusionOk="0">
                  <a:moveTo>
                    <a:pt x="2841" y="6729"/>
                  </a:moveTo>
                  <a:cubicBezTo>
                    <a:pt x="2841" y="6729"/>
                    <a:pt x="2708" y="5147"/>
                    <a:pt x="2841" y="4824"/>
                  </a:cubicBezTo>
                  <a:cubicBezTo>
                    <a:pt x="2964" y="4490"/>
                    <a:pt x="4289" y="3075"/>
                    <a:pt x="4323" y="2518"/>
                  </a:cubicBezTo>
                  <a:cubicBezTo>
                    <a:pt x="4367" y="1950"/>
                    <a:pt x="4289" y="346"/>
                    <a:pt x="2830" y="179"/>
                  </a:cubicBezTo>
                  <a:cubicBezTo>
                    <a:pt x="1371" y="1"/>
                    <a:pt x="948" y="1182"/>
                    <a:pt x="992" y="1883"/>
                  </a:cubicBezTo>
                  <a:cubicBezTo>
                    <a:pt x="1048" y="2596"/>
                    <a:pt x="1393" y="3565"/>
                    <a:pt x="1338" y="3977"/>
                  </a:cubicBezTo>
                  <a:cubicBezTo>
                    <a:pt x="1282" y="4401"/>
                    <a:pt x="112" y="6294"/>
                    <a:pt x="1" y="6473"/>
                  </a:cubicBezTo>
                  <a:cubicBezTo>
                    <a:pt x="1" y="6473"/>
                    <a:pt x="558" y="7018"/>
                    <a:pt x="1282" y="7007"/>
                  </a:cubicBezTo>
                  <a:cubicBezTo>
                    <a:pt x="1772" y="7007"/>
                    <a:pt x="2251" y="6929"/>
                    <a:pt x="2841" y="67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3250757" y="4110589"/>
              <a:ext cx="179732" cy="400695"/>
            </a:xfrm>
            <a:custGeom>
              <a:avLst/>
              <a:gdLst/>
              <a:ahLst/>
              <a:cxnLst/>
              <a:rect l="l" t="t" r="r" b="b"/>
              <a:pathLst>
                <a:path w="3143" h="7007" extrusionOk="0">
                  <a:moveTo>
                    <a:pt x="2084" y="1"/>
                  </a:moveTo>
                  <a:cubicBezTo>
                    <a:pt x="1226" y="223"/>
                    <a:pt x="959" y="1092"/>
                    <a:pt x="992" y="1660"/>
                  </a:cubicBezTo>
                  <a:cubicBezTo>
                    <a:pt x="1048" y="2373"/>
                    <a:pt x="1393" y="3342"/>
                    <a:pt x="1338" y="3754"/>
                  </a:cubicBezTo>
                  <a:cubicBezTo>
                    <a:pt x="1282" y="4178"/>
                    <a:pt x="112" y="6071"/>
                    <a:pt x="1" y="6250"/>
                  </a:cubicBezTo>
                  <a:cubicBezTo>
                    <a:pt x="1" y="6250"/>
                    <a:pt x="892" y="7007"/>
                    <a:pt x="1605" y="7007"/>
                  </a:cubicBezTo>
                  <a:cubicBezTo>
                    <a:pt x="1605" y="7007"/>
                    <a:pt x="1728" y="4857"/>
                    <a:pt x="2095" y="4077"/>
                  </a:cubicBezTo>
                  <a:cubicBezTo>
                    <a:pt x="2362" y="3498"/>
                    <a:pt x="2964" y="3008"/>
                    <a:pt x="3142" y="1950"/>
                  </a:cubicBezTo>
                  <a:cubicBezTo>
                    <a:pt x="3075" y="1671"/>
                    <a:pt x="2340" y="1838"/>
                    <a:pt x="2307" y="1593"/>
                  </a:cubicBezTo>
                  <a:cubicBezTo>
                    <a:pt x="2251" y="1070"/>
                    <a:pt x="2140" y="524"/>
                    <a:pt x="2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3208726" y="4460279"/>
              <a:ext cx="217303" cy="119174"/>
            </a:xfrm>
            <a:custGeom>
              <a:avLst/>
              <a:gdLst/>
              <a:ahLst/>
              <a:cxnLst/>
              <a:rect l="l" t="t" r="r" b="b"/>
              <a:pathLst>
                <a:path w="3800" h="2084" extrusionOk="0">
                  <a:moveTo>
                    <a:pt x="3576" y="313"/>
                  </a:moveTo>
                  <a:cubicBezTo>
                    <a:pt x="3576" y="313"/>
                    <a:pt x="2451" y="669"/>
                    <a:pt x="1917" y="547"/>
                  </a:cubicBezTo>
                  <a:cubicBezTo>
                    <a:pt x="1616" y="480"/>
                    <a:pt x="825" y="1"/>
                    <a:pt x="825" y="1"/>
                  </a:cubicBezTo>
                  <a:cubicBezTo>
                    <a:pt x="825" y="1"/>
                    <a:pt x="101" y="179"/>
                    <a:pt x="23" y="1115"/>
                  </a:cubicBezTo>
                  <a:cubicBezTo>
                    <a:pt x="1" y="1326"/>
                    <a:pt x="101" y="1527"/>
                    <a:pt x="279" y="1638"/>
                  </a:cubicBezTo>
                  <a:cubicBezTo>
                    <a:pt x="580" y="1828"/>
                    <a:pt x="1193" y="2084"/>
                    <a:pt x="2251" y="2017"/>
                  </a:cubicBezTo>
                  <a:cubicBezTo>
                    <a:pt x="3142" y="1961"/>
                    <a:pt x="3510" y="1638"/>
                    <a:pt x="3643" y="1460"/>
                  </a:cubicBezTo>
                  <a:cubicBezTo>
                    <a:pt x="3688" y="1416"/>
                    <a:pt x="3710" y="1349"/>
                    <a:pt x="3721" y="1282"/>
                  </a:cubicBezTo>
                  <a:cubicBezTo>
                    <a:pt x="3755" y="1070"/>
                    <a:pt x="3799" y="524"/>
                    <a:pt x="3576" y="3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3875675" y="3915015"/>
              <a:ext cx="121061" cy="219190"/>
            </a:xfrm>
            <a:custGeom>
              <a:avLst/>
              <a:gdLst/>
              <a:ahLst/>
              <a:cxnLst/>
              <a:rect l="l" t="t" r="r" b="b"/>
              <a:pathLst>
                <a:path w="2117" h="3833" extrusionOk="0">
                  <a:moveTo>
                    <a:pt x="0" y="2362"/>
                  </a:moveTo>
                  <a:cubicBezTo>
                    <a:pt x="0" y="2362"/>
                    <a:pt x="958" y="1048"/>
                    <a:pt x="981" y="647"/>
                  </a:cubicBezTo>
                  <a:cubicBezTo>
                    <a:pt x="992" y="246"/>
                    <a:pt x="1215" y="1"/>
                    <a:pt x="1660" y="769"/>
                  </a:cubicBezTo>
                  <a:cubicBezTo>
                    <a:pt x="2117" y="1538"/>
                    <a:pt x="1693" y="2897"/>
                    <a:pt x="1081" y="3365"/>
                  </a:cubicBezTo>
                  <a:cubicBezTo>
                    <a:pt x="457" y="3833"/>
                    <a:pt x="0" y="2362"/>
                    <a:pt x="0" y="23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3257162" y="3947496"/>
              <a:ext cx="763820" cy="407100"/>
            </a:xfrm>
            <a:custGeom>
              <a:avLst/>
              <a:gdLst/>
              <a:ahLst/>
              <a:cxnLst/>
              <a:rect l="l" t="t" r="r" b="b"/>
              <a:pathLst>
                <a:path w="13357" h="7119" extrusionOk="0">
                  <a:moveTo>
                    <a:pt x="12019" y="2530"/>
                  </a:moveTo>
                  <a:cubicBezTo>
                    <a:pt x="11685" y="2028"/>
                    <a:pt x="11139" y="1716"/>
                    <a:pt x="10527" y="1672"/>
                  </a:cubicBezTo>
                  <a:cubicBezTo>
                    <a:pt x="9301" y="1572"/>
                    <a:pt x="7085" y="1338"/>
                    <a:pt x="5815" y="781"/>
                  </a:cubicBezTo>
                  <a:cubicBezTo>
                    <a:pt x="3988" y="1"/>
                    <a:pt x="3041" y="1215"/>
                    <a:pt x="2685" y="1249"/>
                  </a:cubicBezTo>
                  <a:cubicBezTo>
                    <a:pt x="2328" y="1282"/>
                    <a:pt x="513" y="2329"/>
                    <a:pt x="257" y="4134"/>
                  </a:cubicBezTo>
                  <a:cubicBezTo>
                    <a:pt x="0" y="5938"/>
                    <a:pt x="2150" y="6863"/>
                    <a:pt x="3119" y="6896"/>
                  </a:cubicBezTo>
                  <a:cubicBezTo>
                    <a:pt x="4088" y="6929"/>
                    <a:pt x="6305" y="6072"/>
                    <a:pt x="7118" y="6306"/>
                  </a:cubicBezTo>
                  <a:cubicBezTo>
                    <a:pt x="7942" y="6540"/>
                    <a:pt x="10148" y="7119"/>
                    <a:pt x="11229" y="6161"/>
                  </a:cubicBezTo>
                  <a:cubicBezTo>
                    <a:pt x="12175" y="5314"/>
                    <a:pt x="13356" y="4568"/>
                    <a:pt x="12019" y="253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3273688" y="4211865"/>
              <a:ext cx="700745" cy="142734"/>
            </a:xfrm>
            <a:custGeom>
              <a:avLst/>
              <a:gdLst/>
              <a:ahLst/>
              <a:cxnLst/>
              <a:rect l="l" t="t" r="r" b="b"/>
              <a:pathLst>
                <a:path w="12254" h="2496" extrusionOk="0">
                  <a:moveTo>
                    <a:pt x="11240" y="391"/>
                  </a:moveTo>
                  <a:cubicBezTo>
                    <a:pt x="10338" y="747"/>
                    <a:pt x="9536" y="970"/>
                    <a:pt x="8567" y="758"/>
                  </a:cubicBezTo>
                  <a:cubicBezTo>
                    <a:pt x="7509" y="535"/>
                    <a:pt x="6528" y="313"/>
                    <a:pt x="5459" y="613"/>
                  </a:cubicBezTo>
                  <a:cubicBezTo>
                    <a:pt x="4178" y="970"/>
                    <a:pt x="2240" y="2106"/>
                    <a:pt x="959" y="1137"/>
                  </a:cubicBezTo>
                  <a:cubicBezTo>
                    <a:pt x="602" y="869"/>
                    <a:pt x="279" y="569"/>
                    <a:pt x="1" y="235"/>
                  </a:cubicBezTo>
                  <a:cubicBezTo>
                    <a:pt x="313" y="1560"/>
                    <a:pt x="1995" y="2240"/>
                    <a:pt x="2830" y="2273"/>
                  </a:cubicBezTo>
                  <a:cubicBezTo>
                    <a:pt x="3799" y="2306"/>
                    <a:pt x="6016" y="1449"/>
                    <a:pt x="6829" y="1683"/>
                  </a:cubicBezTo>
                  <a:cubicBezTo>
                    <a:pt x="7653" y="1917"/>
                    <a:pt x="9859" y="2496"/>
                    <a:pt x="10940" y="1538"/>
                  </a:cubicBezTo>
                  <a:cubicBezTo>
                    <a:pt x="11463" y="1070"/>
                    <a:pt x="12053" y="636"/>
                    <a:pt x="12254" y="1"/>
                  </a:cubicBezTo>
                  <a:cubicBezTo>
                    <a:pt x="11909" y="145"/>
                    <a:pt x="11541" y="268"/>
                    <a:pt x="11240" y="39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3267970" y="3963451"/>
              <a:ext cx="425571" cy="265052"/>
            </a:xfrm>
            <a:custGeom>
              <a:avLst/>
              <a:gdLst/>
              <a:ahLst/>
              <a:cxnLst/>
              <a:rect l="l" t="t" r="r" b="b"/>
              <a:pathLst>
                <a:path w="7442" h="4635" extrusionOk="0">
                  <a:moveTo>
                    <a:pt x="1783" y="4634"/>
                  </a:moveTo>
                  <a:cubicBezTo>
                    <a:pt x="3342" y="4590"/>
                    <a:pt x="3677" y="4222"/>
                    <a:pt x="4757" y="2830"/>
                  </a:cubicBezTo>
                  <a:cubicBezTo>
                    <a:pt x="5392" y="2028"/>
                    <a:pt x="6105" y="1861"/>
                    <a:pt x="7041" y="1582"/>
                  </a:cubicBezTo>
                  <a:cubicBezTo>
                    <a:pt x="7442" y="1471"/>
                    <a:pt x="7430" y="1237"/>
                    <a:pt x="7219" y="970"/>
                  </a:cubicBezTo>
                  <a:cubicBezTo>
                    <a:pt x="6784" y="591"/>
                    <a:pt x="6328" y="468"/>
                    <a:pt x="5982" y="401"/>
                  </a:cubicBezTo>
                  <a:cubicBezTo>
                    <a:pt x="3855" y="0"/>
                    <a:pt x="2852" y="936"/>
                    <a:pt x="2496" y="970"/>
                  </a:cubicBezTo>
                  <a:cubicBezTo>
                    <a:pt x="2229" y="1003"/>
                    <a:pt x="1159" y="1582"/>
                    <a:pt x="513" y="2629"/>
                  </a:cubicBezTo>
                  <a:cubicBezTo>
                    <a:pt x="1" y="3476"/>
                    <a:pt x="580" y="4579"/>
                    <a:pt x="1571" y="4634"/>
                  </a:cubicBezTo>
                  <a:cubicBezTo>
                    <a:pt x="1638" y="4634"/>
                    <a:pt x="1705" y="4634"/>
                    <a:pt x="1783" y="463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3401726" y="3913127"/>
              <a:ext cx="138331" cy="126150"/>
            </a:xfrm>
            <a:custGeom>
              <a:avLst/>
              <a:gdLst/>
              <a:ahLst/>
              <a:cxnLst/>
              <a:rect l="l" t="t" r="r" b="b"/>
              <a:pathLst>
                <a:path w="2419" h="2206" extrusionOk="0">
                  <a:moveTo>
                    <a:pt x="1" y="1070"/>
                  </a:moveTo>
                  <a:lnTo>
                    <a:pt x="201" y="1894"/>
                  </a:lnTo>
                  <a:cubicBezTo>
                    <a:pt x="201" y="1894"/>
                    <a:pt x="1003" y="2206"/>
                    <a:pt x="1683" y="1816"/>
                  </a:cubicBezTo>
                  <a:cubicBezTo>
                    <a:pt x="2362" y="1437"/>
                    <a:pt x="2418" y="1215"/>
                    <a:pt x="2418" y="1215"/>
                  </a:cubicBezTo>
                  <a:cubicBezTo>
                    <a:pt x="2418" y="1215"/>
                    <a:pt x="2073" y="802"/>
                    <a:pt x="1895" y="401"/>
                  </a:cubicBezTo>
                  <a:cubicBezTo>
                    <a:pt x="1727" y="0"/>
                    <a:pt x="1" y="1070"/>
                    <a:pt x="1" y="1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3356550" y="3536675"/>
              <a:ext cx="154800" cy="166923"/>
            </a:xfrm>
            <a:custGeom>
              <a:avLst/>
              <a:gdLst/>
              <a:ahLst/>
              <a:cxnLst/>
              <a:rect l="l" t="t" r="r" b="b"/>
              <a:pathLst>
                <a:path w="2707" h="2919" extrusionOk="0">
                  <a:moveTo>
                    <a:pt x="1949" y="0"/>
                  </a:moveTo>
                  <a:cubicBezTo>
                    <a:pt x="2027" y="134"/>
                    <a:pt x="2373" y="680"/>
                    <a:pt x="2562" y="1070"/>
                  </a:cubicBezTo>
                  <a:cubicBezTo>
                    <a:pt x="2696" y="1337"/>
                    <a:pt x="2707" y="1660"/>
                    <a:pt x="2618" y="1938"/>
                  </a:cubicBezTo>
                  <a:cubicBezTo>
                    <a:pt x="2517" y="2217"/>
                    <a:pt x="2261" y="2417"/>
                    <a:pt x="2217" y="2707"/>
                  </a:cubicBezTo>
                  <a:cubicBezTo>
                    <a:pt x="2194" y="2774"/>
                    <a:pt x="2194" y="2852"/>
                    <a:pt x="2161" y="2919"/>
                  </a:cubicBezTo>
                  <a:cubicBezTo>
                    <a:pt x="1571" y="2696"/>
                    <a:pt x="958" y="2507"/>
                    <a:pt x="345" y="2351"/>
                  </a:cubicBezTo>
                  <a:cubicBezTo>
                    <a:pt x="156" y="2061"/>
                    <a:pt x="0" y="1604"/>
                    <a:pt x="100" y="1259"/>
                  </a:cubicBezTo>
                  <a:cubicBezTo>
                    <a:pt x="145" y="1136"/>
                    <a:pt x="223" y="1036"/>
                    <a:pt x="323" y="958"/>
                  </a:cubicBezTo>
                  <a:cubicBezTo>
                    <a:pt x="568" y="747"/>
                    <a:pt x="891" y="635"/>
                    <a:pt x="1181" y="502"/>
                  </a:cubicBezTo>
                  <a:cubicBezTo>
                    <a:pt x="1326" y="435"/>
                    <a:pt x="1470" y="368"/>
                    <a:pt x="1604" y="290"/>
                  </a:cubicBezTo>
                  <a:cubicBezTo>
                    <a:pt x="1649" y="268"/>
                    <a:pt x="1972" y="45"/>
                    <a:pt x="19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3119575" y="3655163"/>
              <a:ext cx="456108" cy="338249"/>
            </a:xfrm>
            <a:custGeom>
              <a:avLst/>
              <a:gdLst/>
              <a:ahLst/>
              <a:cxnLst/>
              <a:rect l="l" t="t" r="r" b="b"/>
              <a:pathLst>
                <a:path w="7976" h="5915" extrusionOk="0">
                  <a:moveTo>
                    <a:pt x="4378" y="223"/>
                  </a:moveTo>
                  <a:cubicBezTo>
                    <a:pt x="4378" y="223"/>
                    <a:pt x="3999" y="345"/>
                    <a:pt x="3799" y="624"/>
                  </a:cubicBezTo>
                  <a:cubicBezTo>
                    <a:pt x="3598" y="902"/>
                    <a:pt x="2841" y="2061"/>
                    <a:pt x="1426" y="1927"/>
                  </a:cubicBezTo>
                  <a:cubicBezTo>
                    <a:pt x="0" y="1794"/>
                    <a:pt x="179" y="2707"/>
                    <a:pt x="223" y="3286"/>
                  </a:cubicBezTo>
                  <a:cubicBezTo>
                    <a:pt x="268" y="3865"/>
                    <a:pt x="580" y="4456"/>
                    <a:pt x="1136" y="4768"/>
                  </a:cubicBezTo>
                  <a:cubicBezTo>
                    <a:pt x="1693" y="5068"/>
                    <a:pt x="3231" y="4912"/>
                    <a:pt x="3275" y="5002"/>
                  </a:cubicBezTo>
                  <a:cubicBezTo>
                    <a:pt x="3320" y="5091"/>
                    <a:pt x="4723" y="5915"/>
                    <a:pt x="5737" y="5692"/>
                  </a:cubicBezTo>
                  <a:cubicBezTo>
                    <a:pt x="6327" y="5559"/>
                    <a:pt x="7174" y="5080"/>
                    <a:pt x="7586" y="4222"/>
                  </a:cubicBezTo>
                  <a:cubicBezTo>
                    <a:pt x="7876" y="3631"/>
                    <a:pt x="7976" y="2807"/>
                    <a:pt x="7419" y="1760"/>
                  </a:cubicBezTo>
                  <a:cubicBezTo>
                    <a:pt x="6494" y="0"/>
                    <a:pt x="4645" y="100"/>
                    <a:pt x="4378" y="2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3145709" y="3886651"/>
              <a:ext cx="116600" cy="52038"/>
            </a:xfrm>
            <a:custGeom>
              <a:avLst/>
              <a:gdLst/>
              <a:ahLst/>
              <a:cxnLst/>
              <a:rect l="l" t="t" r="r" b="b"/>
              <a:pathLst>
                <a:path w="2039" h="910" extrusionOk="0">
                  <a:moveTo>
                    <a:pt x="358" y="0"/>
                  </a:moveTo>
                  <a:cubicBezTo>
                    <a:pt x="217" y="0"/>
                    <a:pt x="94" y="14"/>
                    <a:pt x="0" y="29"/>
                  </a:cubicBezTo>
                  <a:cubicBezTo>
                    <a:pt x="33" y="85"/>
                    <a:pt x="67" y="140"/>
                    <a:pt x="111" y="196"/>
                  </a:cubicBezTo>
                  <a:cubicBezTo>
                    <a:pt x="179" y="188"/>
                    <a:pt x="258" y="182"/>
                    <a:pt x="345" y="182"/>
                  </a:cubicBezTo>
                  <a:cubicBezTo>
                    <a:pt x="744" y="182"/>
                    <a:pt x="1318" y="305"/>
                    <a:pt x="1793" y="909"/>
                  </a:cubicBezTo>
                  <a:lnTo>
                    <a:pt x="2038" y="909"/>
                  </a:lnTo>
                  <a:cubicBezTo>
                    <a:pt x="1515" y="153"/>
                    <a:pt x="832" y="0"/>
                    <a:pt x="3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3131012" y="3739855"/>
              <a:ext cx="410931" cy="242865"/>
            </a:xfrm>
            <a:custGeom>
              <a:avLst/>
              <a:gdLst/>
              <a:ahLst/>
              <a:cxnLst/>
              <a:rect l="l" t="t" r="r" b="b"/>
              <a:pathLst>
                <a:path w="7186" h="4247" extrusionOk="0">
                  <a:moveTo>
                    <a:pt x="7052" y="1"/>
                  </a:moveTo>
                  <a:cubicBezTo>
                    <a:pt x="6807" y="1215"/>
                    <a:pt x="6328" y="2050"/>
                    <a:pt x="5581" y="2585"/>
                  </a:cubicBezTo>
                  <a:cubicBezTo>
                    <a:pt x="5013" y="2997"/>
                    <a:pt x="4323" y="3209"/>
                    <a:pt x="3710" y="3353"/>
                  </a:cubicBezTo>
                  <a:cubicBezTo>
                    <a:pt x="3599" y="3387"/>
                    <a:pt x="3465" y="3409"/>
                    <a:pt x="3343" y="3431"/>
                  </a:cubicBezTo>
                  <a:cubicBezTo>
                    <a:pt x="3231" y="3309"/>
                    <a:pt x="3164" y="3153"/>
                    <a:pt x="3164" y="2986"/>
                  </a:cubicBezTo>
                  <a:cubicBezTo>
                    <a:pt x="3164" y="2941"/>
                    <a:pt x="3164" y="2897"/>
                    <a:pt x="3175" y="2863"/>
                  </a:cubicBezTo>
                  <a:cubicBezTo>
                    <a:pt x="3175" y="2819"/>
                    <a:pt x="3175" y="2774"/>
                    <a:pt x="3175" y="2730"/>
                  </a:cubicBezTo>
                  <a:cubicBezTo>
                    <a:pt x="3187" y="2373"/>
                    <a:pt x="2964" y="1961"/>
                    <a:pt x="2596" y="1928"/>
                  </a:cubicBezTo>
                  <a:cubicBezTo>
                    <a:pt x="2578" y="1925"/>
                    <a:pt x="2559" y="1923"/>
                    <a:pt x="2538" y="1923"/>
                  </a:cubicBezTo>
                  <a:cubicBezTo>
                    <a:pt x="2482" y="1923"/>
                    <a:pt x="2416" y="1934"/>
                    <a:pt x="2351" y="1950"/>
                  </a:cubicBezTo>
                  <a:cubicBezTo>
                    <a:pt x="1946" y="2060"/>
                    <a:pt x="1522" y="2163"/>
                    <a:pt x="1112" y="2163"/>
                  </a:cubicBezTo>
                  <a:cubicBezTo>
                    <a:pt x="981" y="2163"/>
                    <a:pt x="852" y="2152"/>
                    <a:pt x="725" y="2128"/>
                  </a:cubicBezTo>
                  <a:cubicBezTo>
                    <a:pt x="357" y="2050"/>
                    <a:pt x="112" y="1772"/>
                    <a:pt x="1" y="1627"/>
                  </a:cubicBezTo>
                  <a:lnTo>
                    <a:pt x="1" y="1627"/>
                  </a:lnTo>
                  <a:cubicBezTo>
                    <a:pt x="12" y="1694"/>
                    <a:pt x="12" y="1749"/>
                    <a:pt x="23" y="1805"/>
                  </a:cubicBezTo>
                  <a:cubicBezTo>
                    <a:pt x="23" y="1861"/>
                    <a:pt x="34" y="1905"/>
                    <a:pt x="34" y="1950"/>
                  </a:cubicBezTo>
                  <a:cubicBezTo>
                    <a:pt x="190" y="2106"/>
                    <a:pt x="413" y="2262"/>
                    <a:pt x="691" y="2318"/>
                  </a:cubicBezTo>
                  <a:cubicBezTo>
                    <a:pt x="825" y="2342"/>
                    <a:pt x="961" y="2352"/>
                    <a:pt x="1098" y="2352"/>
                  </a:cubicBezTo>
                  <a:cubicBezTo>
                    <a:pt x="1531" y="2352"/>
                    <a:pt x="1975" y="2247"/>
                    <a:pt x="2407" y="2128"/>
                  </a:cubicBezTo>
                  <a:cubicBezTo>
                    <a:pt x="2474" y="2106"/>
                    <a:pt x="2529" y="2106"/>
                    <a:pt x="2574" y="2106"/>
                  </a:cubicBezTo>
                  <a:cubicBezTo>
                    <a:pt x="2852" y="2139"/>
                    <a:pt x="2997" y="2496"/>
                    <a:pt x="2997" y="2730"/>
                  </a:cubicBezTo>
                  <a:cubicBezTo>
                    <a:pt x="2997" y="2763"/>
                    <a:pt x="2986" y="2808"/>
                    <a:pt x="2986" y="2841"/>
                  </a:cubicBezTo>
                  <a:cubicBezTo>
                    <a:pt x="2986" y="2886"/>
                    <a:pt x="2975" y="2930"/>
                    <a:pt x="2975" y="2975"/>
                  </a:cubicBezTo>
                  <a:cubicBezTo>
                    <a:pt x="2975" y="3164"/>
                    <a:pt x="3042" y="3331"/>
                    <a:pt x="3142" y="3476"/>
                  </a:cubicBezTo>
                  <a:cubicBezTo>
                    <a:pt x="3097" y="3476"/>
                    <a:pt x="3053" y="3487"/>
                    <a:pt x="2997" y="3498"/>
                  </a:cubicBezTo>
                  <a:cubicBezTo>
                    <a:pt x="3042" y="3498"/>
                    <a:pt x="3075" y="3509"/>
                    <a:pt x="3075" y="3521"/>
                  </a:cubicBezTo>
                  <a:cubicBezTo>
                    <a:pt x="3086" y="3532"/>
                    <a:pt x="3153" y="3576"/>
                    <a:pt x="3253" y="3643"/>
                  </a:cubicBezTo>
                  <a:lnTo>
                    <a:pt x="3287" y="3643"/>
                  </a:lnTo>
                  <a:cubicBezTo>
                    <a:pt x="3309" y="3665"/>
                    <a:pt x="3343" y="3688"/>
                    <a:pt x="3376" y="3710"/>
                  </a:cubicBezTo>
                  <a:cubicBezTo>
                    <a:pt x="3779" y="3935"/>
                    <a:pt x="4514" y="4247"/>
                    <a:pt x="5175" y="4247"/>
                  </a:cubicBezTo>
                  <a:cubicBezTo>
                    <a:pt x="5299" y="4247"/>
                    <a:pt x="5421" y="4236"/>
                    <a:pt x="5537" y="4211"/>
                  </a:cubicBezTo>
                  <a:cubicBezTo>
                    <a:pt x="5559" y="4200"/>
                    <a:pt x="5593" y="4189"/>
                    <a:pt x="5626" y="4178"/>
                  </a:cubicBezTo>
                  <a:lnTo>
                    <a:pt x="5626" y="4178"/>
                  </a:lnTo>
                  <a:cubicBezTo>
                    <a:pt x="5567" y="4181"/>
                    <a:pt x="5507" y="4183"/>
                    <a:pt x="5446" y="4183"/>
                  </a:cubicBezTo>
                  <a:cubicBezTo>
                    <a:pt x="5089" y="4183"/>
                    <a:pt x="4722" y="4127"/>
                    <a:pt x="4378" y="4022"/>
                  </a:cubicBezTo>
                  <a:cubicBezTo>
                    <a:pt x="4122" y="3933"/>
                    <a:pt x="3766" y="3799"/>
                    <a:pt x="3510" y="3587"/>
                  </a:cubicBezTo>
                  <a:cubicBezTo>
                    <a:pt x="3588" y="3576"/>
                    <a:pt x="3677" y="3554"/>
                    <a:pt x="3755" y="3532"/>
                  </a:cubicBezTo>
                  <a:cubicBezTo>
                    <a:pt x="4378" y="3387"/>
                    <a:pt x="5091" y="3164"/>
                    <a:pt x="5693" y="2741"/>
                  </a:cubicBezTo>
                  <a:cubicBezTo>
                    <a:pt x="6439" y="2195"/>
                    <a:pt x="6918" y="1382"/>
                    <a:pt x="7185" y="235"/>
                  </a:cubicBezTo>
                  <a:cubicBezTo>
                    <a:pt x="7141" y="145"/>
                    <a:pt x="7096" y="67"/>
                    <a:pt x="70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3487103" y="3587627"/>
              <a:ext cx="163778" cy="194315"/>
            </a:xfrm>
            <a:custGeom>
              <a:avLst/>
              <a:gdLst/>
              <a:ahLst/>
              <a:cxnLst/>
              <a:rect l="l" t="t" r="r" b="b"/>
              <a:pathLst>
                <a:path w="2864" h="3398" extrusionOk="0">
                  <a:moveTo>
                    <a:pt x="491" y="3309"/>
                  </a:moveTo>
                  <a:cubicBezTo>
                    <a:pt x="613" y="3398"/>
                    <a:pt x="914" y="3376"/>
                    <a:pt x="1059" y="3320"/>
                  </a:cubicBezTo>
                  <a:cubicBezTo>
                    <a:pt x="1482" y="3186"/>
                    <a:pt x="1916" y="3030"/>
                    <a:pt x="2251" y="2752"/>
                  </a:cubicBezTo>
                  <a:cubicBezTo>
                    <a:pt x="2340" y="2674"/>
                    <a:pt x="2429" y="2596"/>
                    <a:pt x="2507" y="2507"/>
                  </a:cubicBezTo>
                  <a:cubicBezTo>
                    <a:pt x="2752" y="2239"/>
                    <a:pt x="2863" y="1983"/>
                    <a:pt x="2841" y="1549"/>
                  </a:cubicBezTo>
                  <a:cubicBezTo>
                    <a:pt x="2819" y="1025"/>
                    <a:pt x="2585" y="569"/>
                    <a:pt x="2150" y="0"/>
                  </a:cubicBezTo>
                  <a:cubicBezTo>
                    <a:pt x="1861" y="323"/>
                    <a:pt x="1593" y="491"/>
                    <a:pt x="1237" y="736"/>
                  </a:cubicBezTo>
                  <a:cubicBezTo>
                    <a:pt x="881" y="970"/>
                    <a:pt x="290" y="1215"/>
                    <a:pt x="156" y="1627"/>
                  </a:cubicBezTo>
                  <a:cubicBezTo>
                    <a:pt x="1" y="2083"/>
                    <a:pt x="101" y="2373"/>
                    <a:pt x="212" y="2830"/>
                  </a:cubicBezTo>
                  <a:cubicBezTo>
                    <a:pt x="246" y="2952"/>
                    <a:pt x="390" y="3242"/>
                    <a:pt x="491" y="33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3244410" y="3676150"/>
              <a:ext cx="228111" cy="154228"/>
            </a:xfrm>
            <a:custGeom>
              <a:avLst/>
              <a:gdLst/>
              <a:ahLst/>
              <a:cxnLst/>
              <a:rect l="l" t="t" r="r" b="b"/>
              <a:pathLst>
                <a:path w="3989" h="2697" extrusionOk="0">
                  <a:moveTo>
                    <a:pt x="3955" y="1059"/>
                  </a:moveTo>
                  <a:cubicBezTo>
                    <a:pt x="3922" y="914"/>
                    <a:pt x="3610" y="524"/>
                    <a:pt x="2908" y="212"/>
                  </a:cubicBezTo>
                  <a:cubicBezTo>
                    <a:pt x="2485" y="23"/>
                    <a:pt x="2117" y="1"/>
                    <a:pt x="1894" y="1"/>
                  </a:cubicBezTo>
                  <a:cubicBezTo>
                    <a:pt x="1794" y="68"/>
                    <a:pt x="1694" y="146"/>
                    <a:pt x="1616" y="257"/>
                  </a:cubicBezTo>
                  <a:cubicBezTo>
                    <a:pt x="1460" y="480"/>
                    <a:pt x="936" y="1271"/>
                    <a:pt x="1" y="1505"/>
                  </a:cubicBezTo>
                  <a:cubicBezTo>
                    <a:pt x="1460" y="1906"/>
                    <a:pt x="1226" y="2351"/>
                    <a:pt x="2362" y="2496"/>
                  </a:cubicBezTo>
                  <a:cubicBezTo>
                    <a:pt x="3922" y="2696"/>
                    <a:pt x="3988" y="1215"/>
                    <a:pt x="3955" y="10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3120204" y="3749405"/>
              <a:ext cx="114713" cy="9178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816" y="224"/>
                  </a:moveTo>
                  <a:cubicBezTo>
                    <a:pt x="1794" y="212"/>
                    <a:pt x="1772" y="201"/>
                    <a:pt x="1738" y="190"/>
                  </a:cubicBezTo>
                  <a:cubicBezTo>
                    <a:pt x="1604" y="112"/>
                    <a:pt x="1404" y="1"/>
                    <a:pt x="1248" y="12"/>
                  </a:cubicBezTo>
                  <a:cubicBezTo>
                    <a:pt x="1148" y="23"/>
                    <a:pt x="1048" y="56"/>
                    <a:pt x="947" y="79"/>
                  </a:cubicBezTo>
                  <a:cubicBezTo>
                    <a:pt x="713" y="146"/>
                    <a:pt x="468" y="235"/>
                    <a:pt x="246" y="335"/>
                  </a:cubicBezTo>
                  <a:cubicBezTo>
                    <a:pt x="23" y="446"/>
                    <a:pt x="0" y="1181"/>
                    <a:pt x="145" y="1293"/>
                  </a:cubicBezTo>
                  <a:cubicBezTo>
                    <a:pt x="279" y="1404"/>
                    <a:pt x="869" y="1605"/>
                    <a:pt x="1003" y="1549"/>
                  </a:cubicBezTo>
                  <a:cubicBezTo>
                    <a:pt x="1137" y="1504"/>
                    <a:pt x="1259" y="1371"/>
                    <a:pt x="1359" y="1282"/>
                  </a:cubicBezTo>
                  <a:cubicBezTo>
                    <a:pt x="1538" y="1126"/>
                    <a:pt x="1705" y="959"/>
                    <a:pt x="1838" y="769"/>
                  </a:cubicBezTo>
                  <a:cubicBezTo>
                    <a:pt x="1916" y="658"/>
                    <a:pt x="2005" y="513"/>
                    <a:pt x="1961" y="379"/>
                  </a:cubicBezTo>
                  <a:cubicBezTo>
                    <a:pt x="1939" y="301"/>
                    <a:pt x="1883" y="257"/>
                    <a:pt x="1816" y="22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3777545" y="4082568"/>
              <a:ext cx="286097" cy="445300"/>
            </a:xfrm>
            <a:custGeom>
              <a:avLst/>
              <a:gdLst/>
              <a:ahLst/>
              <a:cxnLst/>
              <a:rect l="l" t="t" r="r" b="b"/>
              <a:pathLst>
                <a:path w="5003" h="7787" extrusionOk="0">
                  <a:moveTo>
                    <a:pt x="4891" y="5158"/>
                  </a:moveTo>
                  <a:cubicBezTo>
                    <a:pt x="4891" y="5158"/>
                    <a:pt x="4134" y="3665"/>
                    <a:pt x="3955" y="3175"/>
                  </a:cubicBezTo>
                  <a:cubicBezTo>
                    <a:pt x="3766" y="2696"/>
                    <a:pt x="4033" y="1783"/>
                    <a:pt x="2953" y="892"/>
                  </a:cubicBezTo>
                  <a:cubicBezTo>
                    <a:pt x="1883" y="0"/>
                    <a:pt x="870" y="791"/>
                    <a:pt x="435" y="1437"/>
                  </a:cubicBezTo>
                  <a:cubicBezTo>
                    <a:pt x="1" y="2095"/>
                    <a:pt x="1" y="3476"/>
                    <a:pt x="1093" y="3888"/>
                  </a:cubicBezTo>
                  <a:cubicBezTo>
                    <a:pt x="2184" y="4300"/>
                    <a:pt x="2140" y="4222"/>
                    <a:pt x="2318" y="4378"/>
                  </a:cubicBezTo>
                  <a:cubicBezTo>
                    <a:pt x="2496" y="4534"/>
                    <a:pt x="2908" y="5091"/>
                    <a:pt x="2719" y="5659"/>
                  </a:cubicBezTo>
                  <a:cubicBezTo>
                    <a:pt x="2530" y="6227"/>
                    <a:pt x="2229" y="6862"/>
                    <a:pt x="2017" y="7196"/>
                  </a:cubicBezTo>
                  <a:cubicBezTo>
                    <a:pt x="2017" y="7196"/>
                    <a:pt x="2452" y="7787"/>
                    <a:pt x="3198" y="7742"/>
                  </a:cubicBezTo>
                  <a:cubicBezTo>
                    <a:pt x="3955" y="7697"/>
                    <a:pt x="4390" y="7363"/>
                    <a:pt x="4657" y="7430"/>
                  </a:cubicBezTo>
                  <a:cubicBezTo>
                    <a:pt x="4657" y="7430"/>
                    <a:pt x="4702" y="6283"/>
                    <a:pt x="4735" y="6027"/>
                  </a:cubicBezTo>
                  <a:cubicBezTo>
                    <a:pt x="4791" y="5559"/>
                    <a:pt x="5002" y="5336"/>
                    <a:pt x="4891" y="51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3778231" y="4178754"/>
              <a:ext cx="212156" cy="346713"/>
            </a:xfrm>
            <a:custGeom>
              <a:avLst/>
              <a:gdLst/>
              <a:ahLst/>
              <a:cxnLst/>
              <a:rect l="l" t="t" r="r" b="b"/>
              <a:pathLst>
                <a:path w="3710" h="6063" extrusionOk="0">
                  <a:moveTo>
                    <a:pt x="301" y="0"/>
                  </a:moveTo>
                  <a:cubicBezTo>
                    <a:pt x="0" y="702"/>
                    <a:pt x="100" y="1838"/>
                    <a:pt x="1081" y="2206"/>
                  </a:cubicBezTo>
                  <a:cubicBezTo>
                    <a:pt x="2172" y="2618"/>
                    <a:pt x="2128" y="2540"/>
                    <a:pt x="2306" y="2696"/>
                  </a:cubicBezTo>
                  <a:cubicBezTo>
                    <a:pt x="2484" y="2852"/>
                    <a:pt x="2896" y="3409"/>
                    <a:pt x="2707" y="3977"/>
                  </a:cubicBezTo>
                  <a:cubicBezTo>
                    <a:pt x="2518" y="4545"/>
                    <a:pt x="2217" y="5180"/>
                    <a:pt x="2005" y="5514"/>
                  </a:cubicBezTo>
                  <a:cubicBezTo>
                    <a:pt x="2005" y="5514"/>
                    <a:pt x="2409" y="6062"/>
                    <a:pt x="3106" y="6062"/>
                  </a:cubicBezTo>
                  <a:cubicBezTo>
                    <a:pt x="3132" y="6062"/>
                    <a:pt x="3159" y="6062"/>
                    <a:pt x="3186" y="6060"/>
                  </a:cubicBezTo>
                  <a:cubicBezTo>
                    <a:pt x="3208" y="6060"/>
                    <a:pt x="3219" y="6049"/>
                    <a:pt x="3242" y="6049"/>
                  </a:cubicBezTo>
                  <a:cubicBezTo>
                    <a:pt x="3286" y="5715"/>
                    <a:pt x="3386" y="5403"/>
                    <a:pt x="3498" y="5024"/>
                  </a:cubicBezTo>
                  <a:cubicBezTo>
                    <a:pt x="3620" y="4579"/>
                    <a:pt x="3709" y="4133"/>
                    <a:pt x="3665" y="3765"/>
                  </a:cubicBezTo>
                  <a:cubicBezTo>
                    <a:pt x="3609" y="3175"/>
                    <a:pt x="3286" y="2652"/>
                    <a:pt x="2907" y="2061"/>
                  </a:cubicBezTo>
                  <a:cubicBezTo>
                    <a:pt x="2428" y="2017"/>
                    <a:pt x="2083" y="1883"/>
                    <a:pt x="1972" y="1794"/>
                  </a:cubicBezTo>
                  <a:cubicBezTo>
                    <a:pt x="1626" y="1538"/>
                    <a:pt x="1381" y="1270"/>
                    <a:pt x="1270" y="836"/>
                  </a:cubicBezTo>
                  <a:cubicBezTo>
                    <a:pt x="1225" y="680"/>
                    <a:pt x="1225" y="535"/>
                    <a:pt x="1237" y="379"/>
                  </a:cubicBezTo>
                  <a:cubicBezTo>
                    <a:pt x="1103" y="346"/>
                    <a:pt x="969" y="312"/>
                    <a:pt x="824" y="268"/>
                  </a:cubicBezTo>
                  <a:cubicBezTo>
                    <a:pt x="635" y="212"/>
                    <a:pt x="457" y="112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3462285" y="4101668"/>
              <a:ext cx="284781" cy="452962"/>
            </a:xfrm>
            <a:custGeom>
              <a:avLst/>
              <a:gdLst/>
              <a:ahLst/>
              <a:cxnLst/>
              <a:rect l="l" t="t" r="r" b="b"/>
              <a:pathLst>
                <a:path w="4980" h="7921" extrusionOk="0">
                  <a:moveTo>
                    <a:pt x="3219" y="7597"/>
                  </a:moveTo>
                  <a:cubicBezTo>
                    <a:pt x="3219" y="7597"/>
                    <a:pt x="3063" y="5826"/>
                    <a:pt x="3219" y="5459"/>
                  </a:cubicBezTo>
                  <a:cubicBezTo>
                    <a:pt x="3364" y="5091"/>
                    <a:pt x="4879" y="3487"/>
                    <a:pt x="4924" y="2841"/>
                  </a:cubicBezTo>
                  <a:cubicBezTo>
                    <a:pt x="4979" y="2206"/>
                    <a:pt x="4890" y="379"/>
                    <a:pt x="3230" y="190"/>
                  </a:cubicBezTo>
                  <a:cubicBezTo>
                    <a:pt x="1571" y="1"/>
                    <a:pt x="1092" y="1337"/>
                    <a:pt x="1136" y="2139"/>
                  </a:cubicBezTo>
                  <a:cubicBezTo>
                    <a:pt x="1192" y="2941"/>
                    <a:pt x="1716" y="4033"/>
                    <a:pt x="1649" y="4501"/>
                  </a:cubicBezTo>
                  <a:cubicBezTo>
                    <a:pt x="1571" y="4969"/>
                    <a:pt x="134" y="7118"/>
                    <a:pt x="0" y="7319"/>
                  </a:cubicBezTo>
                  <a:cubicBezTo>
                    <a:pt x="0" y="7319"/>
                    <a:pt x="635" y="7920"/>
                    <a:pt x="1448" y="7920"/>
                  </a:cubicBezTo>
                  <a:cubicBezTo>
                    <a:pt x="2005" y="7920"/>
                    <a:pt x="2540" y="7820"/>
                    <a:pt x="3219" y="75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3462285" y="4166002"/>
              <a:ext cx="168810" cy="388629"/>
            </a:xfrm>
            <a:custGeom>
              <a:avLst/>
              <a:gdLst/>
              <a:ahLst/>
              <a:cxnLst/>
              <a:rect l="l" t="t" r="r" b="b"/>
              <a:pathLst>
                <a:path w="2952" h="6796" extrusionOk="0">
                  <a:moveTo>
                    <a:pt x="1337" y="1"/>
                  </a:moveTo>
                  <a:cubicBezTo>
                    <a:pt x="1181" y="346"/>
                    <a:pt x="1125" y="714"/>
                    <a:pt x="1136" y="1014"/>
                  </a:cubicBezTo>
                  <a:cubicBezTo>
                    <a:pt x="1192" y="1816"/>
                    <a:pt x="1716" y="2908"/>
                    <a:pt x="1649" y="3376"/>
                  </a:cubicBezTo>
                  <a:cubicBezTo>
                    <a:pt x="1571" y="3844"/>
                    <a:pt x="134" y="5993"/>
                    <a:pt x="0" y="6194"/>
                  </a:cubicBezTo>
                  <a:cubicBezTo>
                    <a:pt x="0" y="6194"/>
                    <a:pt x="635" y="6795"/>
                    <a:pt x="1448" y="6795"/>
                  </a:cubicBezTo>
                  <a:cubicBezTo>
                    <a:pt x="1504" y="6795"/>
                    <a:pt x="1649" y="5949"/>
                    <a:pt x="1827" y="5470"/>
                  </a:cubicBezTo>
                  <a:cubicBezTo>
                    <a:pt x="2039" y="4880"/>
                    <a:pt x="2596" y="4300"/>
                    <a:pt x="2841" y="3710"/>
                  </a:cubicBezTo>
                  <a:cubicBezTo>
                    <a:pt x="2885" y="3610"/>
                    <a:pt x="2952" y="3253"/>
                    <a:pt x="2852" y="2964"/>
                  </a:cubicBezTo>
                  <a:cubicBezTo>
                    <a:pt x="2718" y="2585"/>
                    <a:pt x="2451" y="2240"/>
                    <a:pt x="2339" y="1861"/>
                  </a:cubicBezTo>
                  <a:cubicBezTo>
                    <a:pt x="2206" y="1393"/>
                    <a:pt x="2217" y="959"/>
                    <a:pt x="2272" y="580"/>
                  </a:cubicBezTo>
                  <a:cubicBezTo>
                    <a:pt x="2039" y="524"/>
                    <a:pt x="1459" y="112"/>
                    <a:pt x="13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3415107" y="4511231"/>
              <a:ext cx="245324" cy="133241"/>
            </a:xfrm>
            <a:custGeom>
              <a:avLst/>
              <a:gdLst/>
              <a:ahLst/>
              <a:cxnLst/>
              <a:rect l="l" t="t" r="r" b="b"/>
              <a:pathLst>
                <a:path w="4290" h="2330" extrusionOk="0">
                  <a:moveTo>
                    <a:pt x="4033" y="357"/>
                  </a:moveTo>
                  <a:cubicBezTo>
                    <a:pt x="4033" y="357"/>
                    <a:pt x="2763" y="758"/>
                    <a:pt x="2162" y="625"/>
                  </a:cubicBezTo>
                  <a:cubicBezTo>
                    <a:pt x="1816" y="547"/>
                    <a:pt x="925" y="1"/>
                    <a:pt x="925" y="1"/>
                  </a:cubicBezTo>
                  <a:cubicBezTo>
                    <a:pt x="925" y="1"/>
                    <a:pt x="112" y="213"/>
                    <a:pt x="23" y="1249"/>
                  </a:cubicBezTo>
                  <a:cubicBezTo>
                    <a:pt x="1" y="1482"/>
                    <a:pt x="112" y="1716"/>
                    <a:pt x="313" y="1839"/>
                  </a:cubicBezTo>
                  <a:cubicBezTo>
                    <a:pt x="658" y="2051"/>
                    <a:pt x="1349" y="2329"/>
                    <a:pt x="2541" y="2262"/>
                  </a:cubicBezTo>
                  <a:cubicBezTo>
                    <a:pt x="3532" y="2207"/>
                    <a:pt x="3955" y="1839"/>
                    <a:pt x="4111" y="1638"/>
                  </a:cubicBezTo>
                  <a:cubicBezTo>
                    <a:pt x="4156" y="1583"/>
                    <a:pt x="4189" y="1516"/>
                    <a:pt x="4200" y="1438"/>
                  </a:cubicBezTo>
                  <a:cubicBezTo>
                    <a:pt x="4234" y="1204"/>
                    <a:pt x="4289" y="580"/>
                    <a:pt x="4033" y="3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3845081" y="4488986"/>
              <a:ext cx="222392" cy="104477"/>
            </a:xfrm>
            <a:custGeom>
              <a:avLst/>
              <a:gdLst/>
              <a:ahLst/>
              <a:cxnLst/>
              <a:rect l="l" t="t" r="r" b="b"/>
              <a:pathLst>
                <a:path w="3889" h="1827" extrusionOk="0">
                  <a:moveTo>
                    <a:pt x="3476" y="234"/>
                  </a:moveTo>
                  <a:cubicBezTo>
                    <a:pt x="3476" y="234"/>
                    <a:pt x="2184" y="546"/>
                    <a:pt x="1917" y="468"/>
                  </a:cubicBezTo>
                  <a:cubicBezTo>
                    <a:pt x="1649" y="379"/>
                    <a:pt x="892" y="0"/>
                    <a:pt x="892" y="0"/>
                  </a:cubicBezTo>
                  <a:cubicBezTo>
                    <a:pt x="892" y="0"/>
                    <a:pt x="268" y="234"/>
                    <a:pt x="134" y="735"/>
                  </a:cubicBezTo>
                  <a:cubicBezTo>
                    <a:pt x="1" y="1237"/>
                    <a:pt x="413" y="1782"/>
                    <a:pt x="1805" y="1805"/>
                  </a:cubicBezTo>
                  <a:cubicBezTo>
                    <a:pt x="3198" y="1827"/>
                    <a:pt x="3888" y="1326"/>
                    <a:pt x="3476" y="2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3318293" y="4064097"/>
              <a:ext cx="158059" cy="108366"/>
            </a:xfrm>
            <a:custGeom>
              <a:avLst/>
              <a:gdLst/>
              <a:ahLst/>
              <a:cxnLst/>
              <a:rect l="l" t="t" r="r" b="b"/>
              <a:pathLst>
                <a:path w="2764" h="1895" extrusionOk="0">
                  <a:moveTo>
                    <a:pt x="1037" y="101"/>
                  </a:moveTo>
                  <a:cubicBezTo>
                    <a:pt x="825" y="0"/>
                    <a:pt x="547" y="0"/>
                    <a:pt x="357" y="145"/>
                  </a:cubicBezTo>
                  <a:cubicBezTo>
                    <a:pt x="201" y="257"/>
                    <a:pt x="79" y="435"/>
                    <a:pt x="45" y="635"/>
                  </a:cubicBezTo>
                  <a:cubicBezTo>
                    <a:pt x="1" y="880"/>
                    <a:pt x="68" y="1170"/>
                    <a:pt x="190" y="1382"/>
                  </a:cubicBezTo>
                  <a:cubicBezTo>
                    <a:pt x="335" y="1627"/>
                    <a:pt x="602" y="1783"/>
                    <a:pt x="881" y="1838"/>
                  </a:cubicBezTo>
                  <a:cubicBezTo>
                    <a:pt x="1170" y="1894"/>
                    <a:pt x="1460" y="1849"/>
                    <a:pt x="1738" y="1783"/>
                  </a:cubicBezTo>
                  <a:cubicBezTo>
                    <a:pt x="2017" y="1716"/>
                    <a:pt x="2295" y="1616"/>
                    <a:pt x="2485" y="1404"/>
                  </a:cubicBezTo>
                  <a:cubicBezTo>
                    <a:pt x="2685" y="1192"/>
                    <a:pt x="2763" y="858"/>
                    <a:pt x="2596" y="624"/>
                  </a:cubicBezTo>
                  <a:cubicBezTo>
                    <a:pt x="2462" y="424"/>
                    <a:pt x="2206" y="323"/>
                    <a:pt x="1972" y="323"/>
                  </a:cubicBezTo>
                  <a:cubicBezTo>
                    <a:pt x="1460" y="323"/>
                    <a:pt x="1226" y="179"/>
                    <a:pt x="1037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3346942" y="3720126"/>
              <a:ext cx="58043" cy="40830"/>
            </a:xfrm>
            <a:custGeom>
              <a:avLst/>
              <a:gdLst/>
              <a:ahLst/>
              <a:cxnLst/>
              <a:rect l="l" t="t" r="r" b="b"/>
              <a:pathLst>
                <a:path w="1015" h="714" extrusionOk="0">
                  <a:moveTo>
                    <a:pt x="814" y="156"/>
                  </a:moveTo>
                  <a:cubicBezTo>
                    <a:pt x="870" y="179"/>
                    <a:pt x="937" y="212"/>
                    <a:pt x="970" y="268"/>
                  </a:cubicBezTo>
                  <a:cubicBezTo>
                    <a:pt x="992" y="290"/>
                    <a:pt x="992" y="323"/>
                    <a:pt x="1003" y="346"/>
                  </a:cubicBezTo>
                  <a:cubicBezTo>
                    <a:pt x="1015" y="435"/>
                    <a:pt x="981" y="524"/>
                    <a:pt x="925" y="591"/>
                  </a:cubicBezTo>
                  <a:cubicBezTo>
                    <a:pt x="848" y="680"/>
                    <a:pt x="725" y="713"/>
                    <a:pt x="614" y="713"/>
                  </a:cubicBezTo>
                  <a:cubicBezTo>
                    <a:pt x="502" y="713"/>
                    <a:pt x="391" y="680"/>
                    <a:pt x="279" y="658"/>
                  </a:cubicBezTo>
                  <a:cubicBezTo>
                    <a:pt x="213" y="635"/>
                    <a:pt x="146" y="613"/>
                    <a:pt x="79" y="602"/>
                  </a:cubicBezTo>
                  <a:cubicBezTo>
                    <a:pt x="57" y="591"/>
                    <a:pt x="23" y="580"/>
                    <a:pt x="12" y="557"/>
                  </a:cubicBezTo>
                  <a:cubicBezTo>
                    <a:pt x="1" y="535"/>
                    <a:pt x="1" y="513"/>
                    <a:pt x="12" y="502"/>
                  </a:cubicBezTo>
                  <a:cubicBezTo>
                    <a:pt x="46" y="335"/>
                    <a:pt x="135" y="167"/>
                    <a:pt x="257" y="56"/>
                  </a:cubicBezTo>
                  <a:cubicBezTo>
                    <a:pt x="291" y="34"/>
                    <a:pt x="313" y="11"/>
                    <a:pt x="346" y="11"/>
                  </a:cubicBezTo>
                  <a:cubicBezTo>
                    <a:pt x="380" y="0"/>
                    <a:pt x="424" y="11"/>
                    <a:pt x="458" y="34"/>
                  </a:cubicBezTo>
                  <a:cubicBezTo>
                    <a:pt x="580" y="78"/>
                    <a:pt x="692" y="112"/>
                    <a:pt x="814" y="15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3297306" y="3709947"/>
              <a:ext cx="26763" cy="29336"/>
            </a:xfrm>
            <a:custGeom>
              <a:avLst/>
              <a:gdLst/>
              <a:ahLst/>
              <a:cxnLst/>
              <a:rect l="l" t="t" r="r" b="b"/>
              <a:pathLst>
                <a:path w="468" h="513" extrusionOk="0">
                  <a:moveTo>
                    <a:pt x="0" y="435"/>
                  </a:moveTo>
                  <a:cubicBezTo>
                    <a:pt x="56" y="479"/>
                    <a:pt x="22" y="446"/>
                    <a:pt x="78" y="479"/>
                  </a:cubicBezTo>
                  <a:cubicBezTo>
                    <a:pt x="100" y="490"/>
                    <a:pt x="134" y="513"/>
                    <a:pt x="156" y="501"/>
                  </a:cubicBezTo>
                  <a:cubicBezTo>
                    <a:pt x="178" y="501"/>
                    <a:pt x="189" y="479"/>
                    <a:pt x="201" y="468"/>
                  </a:cubicBezTo>
                  <a:cubicBezTo>
                    <a:pt x="301" y="334"/>
                    <a:pt x="468" y="89"/>
                    <a:pt x="435" y="0"/>
                  </a:cubicBezTo>
                  <a:cubicBezTo>
                    <a:pt x="323" y="134"/>
                    <a:pt x="178" y="290"/>
                    <a:pt x="0" y="43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3607477" y="4141183"/>
              <a:ext cx="93097" cy="162463"/>
            </a:xfrm>
            <a:custGeom>
              <a:avLst/>
              <a:gdLst/>
              <a:ahLst/>
              <a:cxnLst/>
              <a:rect l="l" t="t" r="r" b="b"/>
              <a:pathLst>
                <a:path w="1628" h="2841" extrusionOk="0">
                  <a:moveTo>
                    <a:pt x="1627" y="45"/>
                  </a:moveTo>
                  <a:lnTo>
                    <a:pt x="1371" y="23"/>
                  </a:lnTo>
                  <a:cubicBezTo>
                    <a:pt x="1026" y="0"/>
                    <a:pt x="680" y="112"/>
                    <a:pt x="458" y="334"/>
                  </a:cubicBezTo>
                  <a:cubicBezTo>
                    <a:pt x="246" y="557"/>
                    <a:pt x="1" y="902"/>
                    <a:pt x="1" y="1415"/>
                  </a:cubicBezTo>
                  <a:cubicBezTo>
                    <a:pt x="1" y="2674"/>
                    <a:pt x="1415" y="2841"/>
                    <a:pt x="1415" y="284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3639329" y="4143700"/>
              <a:ext cx="119174" cy="159946"/>
            </a:xfrm>
            <a:custGeom>
              <a:avLst/>
              <a:gdLst/>
              <a:ahLst/>
              <a:cxnLst/>
              <a:rect l="l" t="t" r="r" b="b"/>
              <a:pathLst>
                <a:path w="2084" h="2797" extrusionOk="0">
                  <a:moveTo>
                    <a:pt x="2084" y="1349"/>
                  </a:moveTo>
                  <a:cubicBezTo>
                    <a:pt x="2084" y="2117"/>
                    <a:pt x="1560" y="2797"/>
                    <a:pt x="1003" y="2797"/>
                  </a:cubicBezTo>
                  <a:cubicBezTo>
                    <a:pt x="446" y="2797"/>
                    <a:pt x="1" y="2173"/>
                    <a:pt x="1" y="1404"/>
                  </a:cubicBezTo>
                  <a:cubicBezTo>
                    <a:pt x="1" y="625"/>
                    <a:pt x="446" y="1"/>
                    <a:pt x="1003" y="1"/>
                  </a:cubicBezTo>
                  <a:cubicBezTo>
                    <a:pt x="1560" y="1"/>
                    <a:pt x="2084" y="569"/>
                    <a:pt x="2084" y="134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3661002" y="4169833"/>
              <a:ext cx="78401" cy="108995"/>
            </a:xfrm>
            <a:custGeom>
              <a:avLst/>
              <a:gdLst/>
              <a:ahLst/>
              <a:cxnLst/>
              <a:rect l="l" t="t" r="r" b="b"/>
              <a:pathLst>
                <a:path w="1371" h="1906" extrusionOk="0">
                  <a:moveTo>
                    <a:pt x="691" y="145"/>
                  </a:moveTo>
                  <a:cubicBezTo>
                    <a:pt x="981" y="145"/>
                    <a:pt x="1215" y="513"/>
                    <a:pt x="1215" y="947"/>
                  </a:cubicBezTo>
                  <a:cubicBezTo>
                    <a:pt x="1215" y="1393"/>
                    <a:pt x="981" y="1749"/>
                    <a:pt x="691" y="1749"/>
                  </a:cubicBezTo>
                  <a:cubicBezTo>
                    <a:pt x="402" y="1749"/>
                    <a:pt x="168" y="1393"/>
                    <a:pt x="168" y="947"/>
                  </a:cubicBezTo>
                  <a:cubicBezTo>
                    <a:pt x="168" y="513"/>
                    <a:pt x="402" y="145"/>
                    <a:pt x="691" y="145"/>
                  </a:cubicBezTo>
                  <a:close/>
                  <a:moveTo>
                    <a:pt x="691" y="0"/>
                  </a:moveTo>
                  <a:cubicBezTo>
                    <a:pt x="312" y="0"/>
                    <a:pt x="0" y="424"/>
                    <a:pt x="0" y="947"/>
                  </a:cubicBezTo>
                  <a:cubicBezTo>
                    <a:pt x="0" y="1471"/>
                    <a:pt x="312" y="1905"/>
                    <a:pt x="691" y="1905"/>
                  </a:cubicBezTo>
                  <a:cubicBezTo>
                    <a:pt x="1070" y="1905"/>
                    <a:pt x="1371" y="1471"/>
                    <a:pt x="1371" y="947"/>
                  </a:cubicBezTo>
                  <a:cubicBezTo>
                    <a:pt x="1371" y="424"/>
                    <a:pt x="1070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3867383" y="4136723"/>
              <a:ext cx="75884" cy="131240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1326" y="45"/>
                  </a:moveTo>
                  <a:lnTo>
                    <a:pt x="1126" y="23"/>
                  </a:lnTo>
                  <a:cubicBezTo>
                    <a:pt x="847" y="0"/>
                    <a:pt x="546" y="112"/>
                    <a:pt x="368" y="290"/>
                  </a:cubicBezTo>
                  <a:cubicBezTo>
                    <a:pt x="190" y="468"/>
                    <a:pt x="1" y="747"/>
                    <a:pt x="1" y="1159"/>
                  </a:cubicBezTo>
                  <a:cubicBezTo>
                    <a:pt x="1" y="2172"/>
                    <a:pt x="1159" y="2295"/>
                    <a:pt x="1159" y="229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3894774" y="4139239"/>
              <a:ext cx="95613" cy="128723"/>
            </a:xfrm>
            <a:custGeom>
              <a:avLst/>
              <a:gdLst/>
              <a:ahLst/>
              <a:cxnLst/>
              <a:rect l="l" t="t" r="r" b="b"/>
              <a:pathLst>
                <a:path w="1672" h="2251" extrusionOk="0">
                  <a:moveTo>
                    <a:pt x="1671" y="1081"/>
                  </a:moveTo>
                  <a:cubicBezTo>
                    <a:pt x="1671" y="1705"/>
                    <a:pt x="1248" y="2251"/>
                    <a:pt x="803" y="2251"/>
                  </a:cubicBezTo>
                  <a:cubicBezTo>
                    <a:pt x="357" y="2251"/>
                    <a:pt x="1" y="1750"/>
                    <a:pt x="1" y="1126"/>
                  </a:cubicBezTo>
                  <a:cubicBezTo>
                    <a:pt x="1" y="502"/>
                    <a:pt x="357" y="1"/>
                    <a:pt x="803" y="1"/>
                  </a:cubicBezTo>
                  <a:cubicBezTo>
                    <a:pt x="1248" y="1"/>
                    <a:pt x="1671" y="458"/>
                    <a:pt x="1671" y="10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3911987" y="4160283"/>
              <a:ext cx="63132" cy="87321"/>
            </a:xfrm>
            <a:custGeom>
              <a:avLst/>
              <a:gdLst/>
              <a:ahLst/>
              <a:cxnLst/>
              <a:rect l="l" t="t" r="r" b="b"/>
              <a:pathLst>
                <a:path w="1104" h="1527" extrusionOk="0">
                  <a:moveTo>
                    <a:pt x="546" y="123"/>
                  </a:moveTo>
                  <a:cubicBezTo>
                    <a:pt x="780" y="123"/>
                    <a:pt x="969" y="413"/>
                    <a:pt x="969" y="758"/>
                  </a:cubicBezTo>
                  <a:cubicBezTo>
                    <a:pt x="969" y="1114"/>
                    <a:pt x="780" y="1404"/>
                    <a:pt x="546" y="1404"/>
                  </a:cubicBezTo>
                  <a:cubicBezTo>
                    <a:pt x="312" y="1404"/>
                    <a:pt x="123" y="1114"/>
                    <a:pt x="123" y="758"/>
                  </a:cubicBezTo>
                  <a:cubicBezTo>
                    <a:pt x="123" y="413"/>
                    <a:pt x="312" y="123"/>
                    <a:pt x="546" y="123"/>
                  </a:cubicBezTo>
                  <a:close/>
                  <a:moveTo>
                    <a:pt x="546" y="0"/>
                  </a:moveTo>
                  <a:cubicBezTo>
                    <a:pt x="245" y="0"/>
                    <a:pt x="0" y="335"/>
                    <a:pt x="0" y="758"/>
                  </a:cubicBezTo>
                  <a:cubicBezTo>
                    <a:pt x="0" y="1181"/>
                    <a:pt x="245" y="1526"/>
                    <a:pt x="546" y="1526"/>
                  </a:cubicBezTo>
                  <a:cubicBezTo>
                    <a:pt x="858" y="1526"/>
                    <a:pt x="1103" y="1181"/>
                    <a:pt x="1103" y="758"/>
                  </a:cubicBezTo>
                  <a:cubicBezTo>
                    <a:pt x="1103" y="335"/>
                    <a:pt x="858" y="0"/>
                    <a:pt x="5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3"/>
          <p:cNvGrpSpPr/>
          <p:nvPr/>
        </p:nvGrpSpPr>
        <p:grpSpPr>
          <a:xfrm>
            <a:off x="456409" y="1044032"/>
            <a:ext cx="1239902" cy="1630077"/>
            <a:chOff x="7843700" y="3649700"/>
            <a:chExt cx="810976" cy="1066176"/>
          </a:xfrm>
        </p:grpSpPr>
        <p:sp>
          <p:nvSpPr>
            <p:cNvPr id="1700" name="Google Shape;1700;p43"/>
            <p:cNvSpPr/>
            <p:nvPr/>
          </p:nvSpPr>
          <p:spPr>
            <a:xfrm>
              <a:off x="7931415" y="3687590"/>
              <a:ext cx="24644" cy="161586"/>
            </a:xfrm>
            <a:custGeom>
              <a:avLst/>
              <a:gdLst/>
              <a:ahLst/>
              <a:cxnLst/>
              <a:rect l="l" t="t" r="r" b="b"/>
              <a:pathLst>
                <a:path w="413" h="2708" extrusionOk="0">
                  <a:moveTo>
                    <a:pt x="279" y="1"/>
                  </a:moveTo>
                  <a:lnTo>
                    <a:pt x="201" y="1"/>
                  </a:lnTo>
                  <a:lnTo>
                    <a:pt x="123" y="1"/>
                  </a:lnTo>
                  <a:lnTo>
                    <a:pt x="1" y="2708"/>
                  </a:lnTo>
                  <a:lnTo>
                    <a:pt x="201" y="2708"/>
                  </a:lnTo>
                  <a:lnTo>
                    <a:pt x="413" y="270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7913514" y="3649700"/>
              <a:ext cx="59849" cy="59909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1003" y="502"/>
                  </a:moveTo>
                  <a:cubicBezTo>
                    <a:pt x="1003" y="781"/>
                    <a:pt x="780" y="1003"/>
                    <a:pt x="501" y="1003"/>
                  </a:cubicBezTo>
                  <a:cubicBezTo>
                    <a:pt x="234" y="1003"/>
                    <a:pt x="0" y="781"/>
                    <a:pt x="0" y="502"/>
                  </a:cubicBezTo>
                  <a:cubicBezTo>
                    <a:pt x="0" y="224"/>
                    <a:pt x="234" y="1"/>
                    <a:pt x="501" y="1"/>
                  </a:cubicBezTo>
                  <a:cubicBezTo>
                    <a:pt x="780" y="1"/>
                    <a:pt x="1003" y="224"/>
                    <a:pt x="1003" y="5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7915483" y="3815880"/>
              <a:ext cx="63847" cy="173520"/>
            </a:xfrm>
            <a:custGeom>
              <a:avLst/>
              <a:gdLst/>
              <a:ahLst/>
              <a:cxnLst/>
              <a:rect l="l" t="t" r="r" b="b"/>
              <a:pathLst>
                <a:path w="1070" h="2908" extrusionOk="0">
                  <a:moveTo>
                    <a:pt x="1070" y="2908"/>
                  </a:moveTo>
                  <a:lnTo>
                    <a:pt x="0" y="2440"/>
                  </a:lnTo>
                  <a:lnTo>
                    <a:pt x="0" y="468"/>
                  </a:lnTo>
                  <a:lnTo>
                    <a:pt x="107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7915483" y="3837182"/>
              <a:ext cx="14679" cy="130976"/>
            </a:xfrm>
            <a:custGeom>
              <a:avLst/>
              <a:gdLst/>
              <a:ahLst/>
              <a:cxnLst/>
              <a:rect l="l" t="t" r="r" b="b"/>
              <a:pathLst>
                <a:path w="246" h="2195" extrusionOk="0">
                  <a:moveTo>
                    <a:pt x="246" y="0"/>
                  </a:moveTo>
                  <a:lnTo>
                    <a:pt x="0" y="111"/>
                  </a:lnTo>
                  <a:lnTo>
                    <a:pt x="0" y="2083"/>
                  </a:lnTo>
                  <a:lnTo>
                    <a:pt x="246" y="2194"/>
                  </a:lnTo>
                  <a:lnTo>
                    <a:pt x="24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8518331" y="3815880"/>
              <a:ext cx="64563" cy="173520"/>
            </a:xfrm>
            <a:custGeom>
              <a:avLst/>
              <a:gdLst/>
              <a:ahLst/>
              <a:cxnLst/>
              <a:rect l="l" t="t" r="r" b="b"/>
              <a:pathLst>
                <a:path w="1082" h="2908" extrusionOk="0">
                  <a:moveTo>
                    <a:pt x="1" y="2908"/>
                  </a:moveTo>
                  <a:lnTo>
                    <a:pt x="1081" y="2440"/>
                  </a:lnTo>
                  <a:lnTo>
                    <a:pt x="1081" y="46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8401377" y="4191440"/>
              <a:ext cx="253299" cy="333018"/>
            </a:xfrm>
            <a:custGeom>
              <a:avLst/>
              <a:gdLst/>
              <a:ahLst/>
              <a:cxnLst/>
              <a:rect l="l" t="t" r="r" b="b"/>
              <a:pathLst>
                <a:path w="4245" h="5581" extrusionOk="0">
                  <a:moveTo>
                    <a:pt x="702" y="0"/>
                  </a:moveTo>
                  <a:cubicBezTo>
                    <a:pt x="702" y="0"/>
                    <a:pt x="2339" y="323"/>
                    <a:pt x="3041" y="1370"/>
                  </a:cubicBezTo>
                  <a:cubicBezTo>
                    <a:pt x="4044" y="2863"/>
                    <a:pt x="4244" y="4344"/>
                    <a:pt x="3030" y="4968"/>
                  </a:cubicBezTo>
                  <a:cubicBezTo>
                    <a:pt x="1816" y="5581"/>
                    <a:pt x="0" y="1459"/>
                    <a:pt x="189" y="1136"/>
                  </a:cubicBezTo>
                  <a:cubicBezTo>
                    <a:pt x="368" y="802"/>
                    <a:pt x="702" y="0"/>
                    <a:pt x="7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8446548" y="4331007"/>
              <a:ext cx="197448" cy="178831"/>
            </a:xfrm>
            <a:custGeom>
              <a:avLst/>
              <a:gdLst/>
              <a:ahLst/>
              <a:cxnLst/>
              <a:rect l="l" t="t" r="r" b="b"/>
              <a:pathLst>
                <a:path w="3309" h="2997" extrusionOk="0">
                  <a:moveTo>
                    <a:pt x="2407" y="301"/>
                  </a:moveTo>
                  <a:cubicBezTo>
                    <a:pt x="1683" y="736"/>
                    <a:pt x="780" y="780"/>
                    <a:pt x="1" y="479"/>
                  </a:cubicBezTo>
                  <a:cubicBezTo>
                    <a:pt x="602" y="1671"/>
                    <a:pt x="1538" y="2997"/>
                    <a:pt x="2273" y="2629"/>
                  </a:cubicBezTo>
                  <a:cubicBezTo>
                    <a:pt x="3220" y="2139"/>
                    <a:pt x="3309" y="1125"/>
                    <a:pt x="2819" y="0"/>
                  </a:cubicBezTo>
                  <a:cubicBezTo>
                    <a:pt x="2696" y="112"/>
                    <a:pt x="2563" y="212"/>
                    <a:pt x="2407" y="30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7843700" y="4191440"/>
              <a:ext cx="253299" cy="333018"/>
            </a:xfrm>
            <a:custGeom>
              <a:avLst/>
              <a:gdLst/>
              <a:ahLst/>
              <a:cxnLst/>
              <a:rect l="l" t="t" r="r" b="b"/>
              <a:pathLst>
                <a:path w="4245" h="5581" extrusionOk="0">
                  <a:moveTo>
                    <a:pt x="3543" y="0"/>
                  </a:moveTo>
                  <a:cubicBezTo>
                    <a:pt x="3543" y="0"/>
                    <a:pt x="1905" y="323"/>
                    <a:pt x="1203" y="1370"/>
                  </a:cubicBezTo>
                  <a:cubicBezTo>
                    <a:pt x="201" y="2863"/>
                    <a:pt x="0" y="4344"/>
                    <a:pt x="1215" y="4968"/>
                  </a:cubicBezTo>
                  <a:cubicBezTo>
                    <a:pt x="2429" y="5581"/>
                    <a:pt x="4244" y="1459"/>
                    <a:pt x="4055" y="1136"/>
                  </a:cubicBezTo>
                  <a:cubicBezTo>
                    <a:pt x="3877" y="802"/>
                    <a:pt x="3543" y="0"/>
                    <a:pt x="354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7854321" y="4332976"/>
              <a:ext cx="205444" cy="178234"/>
            </a:xfrm>
            <a:custGeom>
              <a:avLst/>
              <a:gdLst/>
              <a:ahLst/>
              <a:cxnLst/>
              <a:rect l="l" t="t" r="r" b="b"/>
              <a:pathLst>
                <a:path w="3443" h="2987" extrusionOk="0">
                  <a:moveTo>
                    <a:pt x="3354" y="56"/>
                  </a:moveTo>
                  <a:cubicBezTo>
                    <a:pt x="2908" y="391"/>
                    <a:pt x="2340" y="580"/>
                    <a:pt x="1839" y="524"/>
                  </a:cubicBezTo>
                  <a:cubicBezTo>
                    <a:pt x="1326" y="469"/>
                    <a:pt x="870" y="279"/>
                    <a:pt x="480" y="1"/>
                  </a:cubicBezTo>
                  <a:cubicBezTo>
                    <a:pt x="1" y="1115"/>
                    <a:pt x="101" y="2117"/>
                    <a:pt x="1037" y="2596"/>
                  </a:cubicBezTo>
                  <a:cubicBezTo>
                    <a:pt x="1827" y="2986"/>
                    <a:pt x="2852" y="1427"/>
                    <a:pt x="3443" y="168"/>
                  </a:cubicBezTo>
                  <a:cubicBezTo>
                    <a:pt x="3409" y="134"/>
                    <a:pt x="3376" y="90"/>
                    <a:pt x="3354" y="56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8411342" y="4191977"/>
              <a:ext cx="192794" cy="304675"/>
            </a:xfrm>
            <a:custGeom>
              <a:avLst/>
              <a:gdLst/>
              <a:ahLst/>
              <a:cxnLst/>
              <a:rect l="l" t="t" r="r" b="b"/>
              <a:pathLst>
                <a:path w="3231" h="5106" extrusionOk="0">
                  <a:moveTo>
                    <a:pt x="500" y="1"/>
                  </a:moveTo>
                  <a:cubicBezTo>
                    <a:pt x="461" y="1"/>
                    <a:pt x="424" y="9"/>
                    <a:pt x="390" y="25"/>
                  </a:cubicBezTo>
                  <a:cubicBezTo>
                    <a:pt x="0" y="214"/>
                    <a:pt x="223" y="1495"/>
                    <a:pt x="902" y="2898"/>
                  </a:cubicBezTo>
                  <a:cubicBezTo>
                    <a:pt x="1525" y="4175"/>
                    <a:pt x="2308" y="5105"/>
                    <a:pt x="2734" y="5105"/>
                  </a:cubicBezTo>
                  <a:cubicBezTo>
                    <a:pt x="2772" y="5105"/>
                    <a:pt x="2808" y="5097"/>
                    <a:pt x="2841" y="5082"/>
                  </a:cubicBezTo>
                  <a:cubicBezTo>
                    <a:pt x="3231" y="4892"/>
                    <a:pt x="3008" y="3611"/>
                    <a:pt x="2328" y="2208"/>
                  </a:cubicBezTo>
                  <a:cubicBezTo>
                    <a:pt x="1706" y="922"/>
                    <a:pt x="934" y="1"/>
                    <a:pt x="5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7894241" y="4191977"/>
              <a:ext cx="193450" cy="304675"/>
            </a:xfrm>
            <a:custGeom>
              <a:avLst/>
              <a:gdLst/>
              <a:ahLst/>
              <a:cxnLst/>
              <a:rect l="l" t="t" r="r" b="b"/>
              <a:pathLst>
                <a:path w="3242" h="5106" extrusionOk="0">
                  <a:moveTo>
                    <a:pt x="2741" y="1"/>
                  </a:moveTo>
                  <a:cubicBezTo>
                    <a:pt x="2306" y="1"/>
                    <a:pt x="1526" y="922"/>
                    <a:pt x="913" y="2208"/>
                  </a:cubicBezTo>
                  <a:cubicBezTo>
                    <a:pt x="234" y="3611"/>
                    <a:pt x="0" y="4892"/>
                    <a:pt x="401" y="5082"/>
                  </a:cubicBezTo>
                  <a:cubicBezTo>
                    <a:pt x="433" y="5097"/>
                    <a:pt x="469" y="5105"/>
                    <a:pt x="508" y="5105"/>
                  </a:cubicBezTo>
                  <a:cubicBezTo>
                    <a:pt x="934" y="5105"/>
                    <a:pt x="1716" y="4175"/>
                    <a:pt x="2339" y="2898"/>
                  </a:cubicBezTo>
                  <a:cubicBezTo>
                    <a:pt x="3008" y="1495"/>
                    <a:pt x="3241" y="214"/>
                    <a:pt x="2852" y="25"/>
                  </a:cubicBezTo>
                  <a:cubicBezTo>
                    <a:pt x="2818" y="9"/>
                    <a:pt x="2781" y="1"/>
                    <a:pt x="27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3"/>
            <p:cNvSpPr/>
            <p:nvPr/>
          </p:nvSpPr>
          <p:spPr>
            <a:xfrm>
              <a:off x="8415340" y="4642721"/>
              <a:ext cx="73155" cy="73155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5" y="1003"/>
                    <a:pt x="1225" y="736"/>
                  </a:cubicBezTo>
                  <a:lnTo>
                    <a:pt x="122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8415340" y="4642721"/>
              <a:ext cx="22615" cy="73155"/>
            </a:xfrm>
            <a:custGeom>
              <a:avLst/>
              <a:gdLst/>
              <a:ahLst/>
              <a:cxnLst/>
              <a:rect l="l" t="t" r="r" b="b"/>
              <a:pathLst>
                <a:path w="379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8465821" y="4642721"/>
              <a:ext cx="22675" cy="73155"/>
            </a:xfrm>
            <a:custGeom>
              <a:avLst/>
              <a:gdLst/>
              <a:ahLst/>
              <a:cxnLst/>
              <a:rect l="l" t="t" r="r" b="b"/>
              <a:pathLst>
                <a:path w="380" h="1226" extrusionOk="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79" y="1003"/>
                    <a:pt x="379" y="73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8009881" y="4642721"/>
              <a:ext cx="73155" cy="73155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6" y="1003"/>
                    <a:pt x="1226" y="736"/>
                  </a:cubicBezTo>
                  <a:lnTo>
                    <a:pt x="12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8009881" y="4642721"/>
              <a:ext cx="22615" cy="73155"/>
            </a:xfrm>
            <a:custGeom>
              <a:avLst/>
              <a:gdLst/>
              <a:ahLst/>
              <a:cxnLst/>
              <a:rect l="l" t="t" r="r" b="b"/>
              <a:pathLst>
                <a:path w="379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8060362" y="4642721"/>
              <a:ext cx="22675" cy="73155"/>
            </a:xfrm>
            <a:custGeom>
              <a:avLst/>
              <a:gdLst/>
              <a:ahLst/>
              <a:cxnLst/>
              <a:rect l="l" t="t" r="r" b="b"/>
              <a:pathLst>
                <a:path w="380" h="1226" extrusionOk="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80" y="1003"/>
                    <a:pt x="380" y="736"/>
                  </a:cubicBezTo>
                  <a:lnTo>
                    <a:pt x="38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7904206" y="4095730"/>
              <a:ext cx="689964" cy="583632"/>
            </a:xfrm>
            <a:custGeom>
              <a:avLst/>
              <a:gdLst/>
              <a:ahLst/>
              <a:cxnLst/>
              <a:rect l="l" t="t" r="r" b="b"/>
              <a:pathLst>
                <a:path w="11563" h="9781" extrusionOk="0">
                  <a:moveTo>
                    <a:pt x="7140" y="0"/>
                  </a:moveTo>
                  <a:lnTo>
                    <a:pt x="5781" y="0"/>
                  </a:lnTo>
                  <a:lnTo>
                    <a:pt x="4422" y="0"/>
                  </a:lnTo>
                  <a:cubicBezTo>
                    <a:pt x="4422" y="0"/>
                    <a:pt x="78" y="2863"/>
                    <a:pt x="11" y="8098"/>
                  </a:cubicBezTo>
                  <a:cubicBezTo>
                    <a:pt x="0" y="9012"/>
                    <a:pt x="813" y="9780"/>
                    <a:pt x="1771" y="9780"/>
                  </a:cubicBezTo>
                  <a:lnTo>
                    <a:pt x="5781" y="9780"/>
                  </a:lnTo>
                  <a:lnTo>
                    <a:pt x="9791" y="9780"/>
                  </a:lnTo>
                  <a:cubicBezTo>
                    <a:pt x="10749" y="9780"/>
                    <a:pt x="11562" y="9012"/>
                    <a:pt x="11551" y="8098"/>
                  </a:cubicBezTo>
                  <a:cubicBezTo>
                    <a:pt x="11484" y="2863"/>
                    <a:pt x="7140" y="0"/>
                    <a:pt x="714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7917452" y="4626133"/>
              <a:ext cx="663411" cy="53226"/>
            </a:xfrm>
            <a:custGeom>
              <a:avLst/>
              <a:gdLst/>
              <a:ahLst/>
              <a:cxnLst/>
              <a:rect l="l" t="t" r="r" b="b"/>
              <a:pathLst>
                <a:path w="11118" h="892" extrusionOk="0">
                  <a:moveTo>
                    <a:pt x="1" y="0"/>
                  </a:moveTo>
                  <a:cubicBezTo>
                    <a:pt x="302" y="524"/>
                    <a:pt x="892" y="891"/>
                    <a:pt x="1549" y="891"/>
                  </a:cubicBezTo>
                  <a:lnTo>
                    <a:pt x="9569" y="891"/>
                  </a:lnTo>
                  <a:cubicBezTo>
                    <a:pt x="10227" y="891"/>
                    <a:pt x="10817" y="524"/>
                    <a:pt x="11118" y="0"/>
                  </a:cubicBezTo>
                  <a:lnTo>
                    <a:pt x="11118" y="0"/>
                  </a:lnTo>
                  <a:cubicBezTo>
                    <a:pt x="10783" y="357"/>
                    <a:pt x="10282" y="590"/>
                    <a:pt x="9725" y="590"/>
                  </a:cubicBezTo>
                  <a:lnTo>
                    <a:pt x="1393" y="590"/>
                  </a:lnTo>
                  <a:cubicBezTo>
                    <a:pt x="836" y="590"/>
                    <a:pt x="335" y="357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3"/>
            <p:cNvSpPr/>
            <p:nvPr/>
          </p:nvSpPr>
          <p:spPr>
            <a:xfrm>
              <a:off x="8005227" y="4123596"/>
              <a:ext cx="487922" cy="284566"/>
            </a:xfrm>
            <a:custGeom>
              <a:avLst/>
              <a:gdLst/>
              <a:ahLst/>
              <a:cxnLst/>
              <a:rect l="l" t="t" r="r" b="b"/>
              <a:pathLst>
                <a:path w="8177" h="4769" extrusionOk="0">
                  <a:moveTo>
                    <a:pt x="4088" y="4768"/>
                  </a:moveTo>
                  <a:cubicBezTo>
                    <a:pt x="5815" y="4768"/>
                    <a:pt x="7330" y="4134"/>
                    <a:pt x="8176" y="3176"/>
                  </a:cubicBezTo>
                  <a:cubicBezTo>
                    <a:pt x="6996" y="1104"/>
                    <a:pt x="5325" y="1"/>
                    <a:pt x="5325" y="1"/>
                  </a:cubicBezTo>
                  <a:lnTo>
                    <a:pt x="4088" y="1"/>
                  </a:lnTo>
                  <a:lnTo>
                    <a:pt x="2852" y="1"/>
                  </a:lnTo>
                  <a:cubicBezTo>
                    <a:pt x="2852" y="1"/>
                    <a:pt x="1181" y="1104"/>
                    <a:pt x="0" y="3176"/>
                  </a:cubicBezTo>
                  <a:cubicBezTo>
                    <a:pt x="847" y="4134"/>
                    <a:pt x="2362" y="4768"/>
                    <a:pt x="4088" y="47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7947407" y="4357560"/>
              <a:ext cx="603562" cy="103110"/>
            </a:xfrm>
            <a:custGeom>
              <a:avLst/>
              <a:gdLst/>
              <a:ahLst/>
              <a:cxnLst/>
              <a:rect l="l" t="t" r="r" b="b"/>
              <a:pathLst>
                <a:path w="10115" h="1728" extrusionOk="0">
                  <a:moveTo>
                    <a:pt x="112" y="1"/>
                  </a:moveTo>
                  <a:cubicBezTo>
                    <a:pt x="78" y="79"/>
                    <a:pt x="34" y="168"/>
                    <a:pt x="0" y="257"/>
                  </a:cubicBezTo>
                  <a:cubicBezTo>
                    <a:pt x="1303" y="1093"/>
                    <a:pt x="3086" y="1727"/>
                    <a:pt x="5057" y="1727"/>
                  </a:cubicBezTo>
                  <a:cubicBezTo>
                    <a:pt x="7029" y="1727"/>
                    <a:pt x="8811" y="1093"/>
                    <a:pt x="10114" y="257"/>
                  </a:cubicBezTo>
                  <a:cubicBezTo>
                    <a:pt x="10081" y="168"/>
                    <a:pt x="10036" y="79"/>
                    <a:pt x="10003" y="1"/>
                  </a:cubicBezTo>
                  <a:cubicBezTo>
                    <a:pt x="8778" y="937"/>
                    <a:pt x="7018" y="1516"/>
                    <a:pt x="5057" y="1516"/>
                  </a:cubicBezTo>
                  <a:cubicBezTo>
                    <a:pt x="3097" y="1516"/>
                    <a:pt x="1337" y="937"/>
                    <a:pt x="1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8350506" y="4437348"/>
              <a:ext cx="202818" cy="89147"/>
            </a:xfrm>
            <a:custGeom>
              <a:avLst/>
              <a:gdLst/>
              <a:ahLst/>
              <a:cxnLst/>
              <a:rect l="l" t="t" r="r" b="b"/>
              <a:pathLst>
                <a:path w="3399" h="1494" extrusionOk="0">
                  <a:moveTo>
                    <a:pt x="2017" y="1482"/>
                  </a:moveTo>
                  <a:cubicBezTo>
                    <a:pt x="2329" y="1449"/>
                    <a:pt x="2607" y="1371"/>
                    <a:pt x="2852" y="1237"/>
                  </a:cubicBezTo>
                  <a:cubicBezTo>
                    <a:pt x="3242" y="1003"/>
                    <a:pt x="3398" y="491"/>
                    <a:pt x="3142" y="112"/>
                  </a:cubicBezTo>
                  <a:cubicBezTo>
                    <a:pt x="3086" y="45"/>
                    <a:pt x="3042" y="1"/>
                    <a:pt x="2997" y="12"/>
                  </a:cubicBezTo>
                  <a:cubicBezTo>
                    <a:pt x="2763" y="101"/>
                    <a:pt x="524" y="1092"/>
                    <a:pt x="524" y="1092"/>
                  </a:cubicBezTo>
                  <a:cubicBezTo>
                    <a:pt x="1" y="1326"/>
                    <a:pt x="948" y="1427"/>
                    <a:pt x="1872" y="1482"/>
                  </a:cubicBezTo>
                  <a:cubicBezTo>
                    <a:pt x="1928" y="1493"/>
                    <a:pt x="1972" y="1493"/>
                    <a:pt x="2017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7940724" y="4419378"/>
              <a:ext cx="202818" cy="89147"/>
            </a:xfrm>
            <a:custGeom>
              <a:avLst/>
              <a:gdLst/>
              <a:ahLst/>
              <a:cxnLst/>
              <a:rect l="l" t="t" r="r" b="b"/>
              <a:pathLst>
                <a:path w="3399" h="1494" extrusionOk="0">
                  <a:moveTo>
                    <a:pt x="1371" y="1482"/>
                  </a:moveTo>
                  <a:cubicBezTo>
                    <a:pt x="1070" y="1449"/>
                    <a:pt x="780" y="1371"/>
                    <a:pt x="547" y="1237"/>
                  </a:cubicBezTo>
                  <a:cubicBezTo>
                    <a:pt x="146" y="1003"/>
                    <a:pt x="1" y="491"/>
                    <a:pt x="257" y="112"/>
                  </a:cubicBezTo>
                  <a:cubicBezTo>
                    <a:pt x="313" y="45"/>
                    <a:pt x="357" y="1"/>
                    <a:pt x="402" y="12"/>
                  </a:cubicBezTo>
                  <a:cubicBezTo>
                    <a:pt x="636" y="101"/>
                    <a:pt x="2863" y="1092"/>
                    <a:pt x="2863" y="1092"/>
                  </a:cubicBezTo>
                  <a:cubicBezTo>
                    <a:pt x="3398" y="1326"/>
                    <a:pt x="2451" y="1427"/>
                    <a:pt x="1516" y="1482"/>
                  </a:cubicBezTo>
                  <a:cubicBezTo>
                    <a:pt x="1471" y="1493"/>
                    <a:pt x="1415" y="1493"/>
                    <a:pt x="1371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8200647" y="4247231"/>
              <a:ext cx="97083" cy="97143"/>
            </a:xfrm>
            <a:custGeom>
              <a:avLst/>
              <a:gdLst/>
              <a:ahLst/>
              <a:cxnLst/>
              <a:rect l="l" t="t" r="r" b="b"/>
              <a:pathLst>
                <a:path w="1627" h="1628" extrusionOk="0">
                  <a:moveTo>
                    <a:pt x="813" y="1"/>
                  </a:moveTo>
                  <a:cubicBezTo>
                    <a:pt x="368" y="1"/>
                    <a:pt x="0" y="368"/>
                    <a:pt x="0" y="814"/>
                  </a:cubicBezTo>
                  <a:cubicBezTo>
                    <a:pt x="0" y="1260"/>
                    <a:pt x="368" y="1627"/>
                    <a:pt x="813" y="1627"/>
                  </a:cubicBezTo>
                  <a:cubicBezTo>
                    <a:pt x="1259" y="1627"/>
                    <a:pt x="1626" y="1260"/>
                    <a:pt x="1626" y="814"/>
                  </a:cubicBezTo>
                  <a:cubicBezTo>
                    <a:pt x="1626" y="368"/>
                    <a:pt x="1259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8209955" y="4256539"/>
              <a:ext cx="78466" cy="78526"/>
            </a:xfrm>
            <a:custGeom>
              <a:avLst/>
              <a:gdLst/>
              <a:ahLst/>
              <a:cxnLst/>
              <a:rect l="l" t="t" r="r" b="b"/>
              <a:pathLst>
                <a:path w="1315" h="1316" extrusionOk="0">
                  <a:moveTo>
                    <a:pt x="1314" y="658"/>
                  </a:moveTo>
                  <a:cubicBezTo>
                    <a:pt x="1314" y="1026"/>
                    <a:pt x="1025" y="1315"/>
                    <a:pt x="657" y="1315"/>
                  </a:cubicBezTo>
                  <a:cubicBezTo>
                    <a:pt x="290" y="1315"/>
                    <a:pt x="0" y="1026"/>
                    <a:pt x="0" y="658"/>
                  </a:cubicBezTo>
                  <a:cubicBezTo>
                    <a:pt x="0" y="290"/>
                    <a:pt x="290" y="1"/>
                    <a:pt x="657" y="1"/>
                  </a:cubicBezTo>
                  <a:cubicBezTo>
                    <a:pt x="1025" y="1"/>
                    <a:pt x="1314" y="290"/>
                    <a:pt x="1314" y="6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8217235" y="4263879"/>
              <a:ext cx="63847" cy="6384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1070" y="535"/>
                  </a:moveTo>
                  <a:cubicBezTo>
                    <a:pt x="1070" y="836"/>
                    <a:pt x="836" y="1070"/>
                    <a:pt x="535" y="1070"/>
                  </a:cubicBezTo>
                  <a:cubicBezTo>
                    <a:pt x="235" y="1070"/>
                    <a:pt x="1" y="836"/>
                    <a:pt x="1" y="535"/>
                  </a:cubicBezTo>
                  <a:cubicBezTo>
                    <a:pt x="1" y="234"/>
                    <a:pt x="235" y="0"/>
                    <a:pt x="535" y="0"/>
                  </a:cubicBezTo>
                  <a:cubicBezTo>
                    <a:pt x="836" y="0"/>
                    <a:pt x="1070" y="234"/>
                    <a:pt x="1070" y="5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8074325" y="4095730"/>
              <a:ext cx="349666" cy="121667"/>
            </a:xfrm>
            <a:custGeom>
              <a:avLst/>
              <a:gdLst/>
              <a:ahLst/>
              <a:cxnLst/>
              <a:rect l="l" t="t" r="r" b="b"/>
              <a:pathLst>
                <a:path w="5860" h="2039" extrusionOk="0">
                  <a:moveTo>
                    <a:pt x="1571" y="0"/>
                  </a:moveTo>
                  <a:cubicBezTo>
                    <a:pt x="1571" y="0"/>
                    <a:pt x="858" y="479"/>
                    <a:pt x="1" y="1381"/>
                  </a:cubicBezTo>
                  <a:cubicBezTo>
                    <a:pt x="769" y="1794"/>
                    <a:pt x="1805" y="2039"/>
                    <a:pt x="2930" y="2039"/>
                  </a:cubicBezTo>
                  <a:cubicBezTo>
                    <a:pt x="4055" y="2039"/>
                    <a:pt x="5091" y="1794"/>
                    <a:pt x="5860" y="1381"/>
                  </a:cubicBezTo>
                  <a:cubicBezTo>
                    <a:pt x="5002" y="479"/>
                    <a:pt x="4289" y="0"/>
                    <a:pt x="4289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7947407" y="3685621"/>
              <a:ext cx="603562" cy="438037"/>
            </a:xfrm>
            <a:custGeom>
              <a:avLst/>
              <a:gdLst/>
              <a:ahLst/>
              <a:cxnLst/>
              <a:rect l="l" t="t" r="r" b="b"/>
              <a:pathLst>
                <a:path w="10115" h="7341" extrusionOk="0">
                  <a:moveTo>
                    <a:pt x="10114" y="3676"/>
                  </a:moveTo>
                  <a:cubicBezTo>
                    <a:pt x="10114" y="5704"/>
                    <a:pt x="7853" y="7341"/>
                    <a:pt x="5057" y="7341"/>
                  </a:cubicBezTo>
                  <a:cubicBezTo>
                    <a:pt x="2261" y="7341"/>
                    <a:pt x="0" y="5704"/>
                    <a:pt x="0" y="3676"/>
                  </a:cubicBezTo>
                  <a:cubicBezTo>
                    <a:pt x="0" y="1649"/>
                    <a:pt x="2261" y="0"/>
                    <a:pt x="5057" y="0"/>
                  </a:cubicBezTo>
                  <a:cubicBezTo>
                    <a:pt x="7853" y="0"/>
                    <a:pt x="10114" y="1649"/>
                    <a:pt x="10114" y="367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8011194" y="3732163"/>
              <a:ext cx="475988" cy="345668"/>
            </a:xfrm>
            <a:custGeom>
              <a:avLst/>
              <a:gdLst/>
              <a:ahLst/>
              <a:cxnLst/>
              <a:rect l="l" t="t" r="r" b="b"/>
              <a:pathLst>
                <a:path w="7977" h="5793" extrusionOk="0">
                  <a:moveTo>
                    <a:pt x="3988" y="0"/>
                  </a:moveTo>
                  <a:cubicBezTo>
                    <a:pt x="1783" y="0"/>
                    <a:pt x="0" y="1292"/>
                    <a:pt x="0" y="2896"/>
                  </a:cubicBezTo>
                  <a:cubicBezTo>
                    <a:pt x="0" y="4489"/>
                    <a:pt x="1783" y="5792"/>
                    <a:pt x="3988" y="5792"/>
                  </a:cubicBezTo>
                  <a:cubicBezTo>
                    <a:pt x="6194" y="5792"/>
                    <a:pt x="7976" y="4489"/>
                    <a:pt x="7976" y="2896"/>
                  </a:cubicBezTo>
                  <a:cubicBezTo>
                    <a:pt x="7976" y="1292"/>
                    <a:pt x="6194" y="0"/>
                    <a:pt x="39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8025157" y="3742128"/>
              <a:ext cx="448062" cy="325739"/>
            </a:xfrm>
            <a:custGeom>
              <a:avLst/>
              <a:gdLst/>
              <a:ahLst/>
              <a:cxnLst/>
              <a:rect l="l" t="t" r="r" b="b"/>
              <a:pathLst>
                <a:path w="7509" h="5459" extrusionOk="0">
                  <a:moveTo>
                    <a:pt x="7508" y="2729"/>
                  </a:moveTo>
                  <a:cubicBezTo>
                    <a:pt x="7508" y="4233"/>
                    <a:pt x="5826" y="5458"/>
                    <a:pt x="3754" y="5458"/>
                  </a:cubicBezTo>
                  <a:cubicBezTo>
                    <a:pt x="1682" y="5458"/>
                    <a:pt x="0" y="4233"/>
                    <a:pt x="0" y="2729"/>
                  </a:cubicBezTo>
                  <a:cubicBezTo>
                    <a:pt x="0" y="1214"/>
                    <a:pt x="1682" y="0"/>
                    <a:pt x="3754" y="0"/>
                  </a:cubicBezTo>
                  <a:cubicBezTo>
                    <a:pt x="5826" y="0"/>
                    <a:pt x="7508" y="1214"/>
                    <a:pt x="7508" y="27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8089601" y="3841836"/>
              <a:ext cx="123696" cy="123636"/>
            </a:xfrm>
            <a:custGeom>
              <a:avLst/>
              <a:gdLst/>
              <a:ahLst/>
              <a:cxnLst/>
              <a:rect l="l" t="t" r="r" b="b"/>
              <a:pathLst>
                <a:path w="2073" h="2072" extrusionOk="0">
                  <a:moveTo>
                    <a:pt x="1037" y="0"/>
                  </a:moveTo>
                  <a:cubicBezTo>
                    <a:pt x="458" y="0"/>
                    <a:pt x="1" y="468"/>
                    <a:pt x="1" y="1036"/>
                  </a:cubicBezTo>
                  <a:cubicBezTo>
                    <a:pt x="1" y="1615"/>
                    <a:pt x="458" y="2072"/>
                    <a:pt x="1037" y="2072"/>
                  </a:cubicBezTo>
                  <a:cubicBezTo>
                    <a:pt x="1605" y="2072"/>
                    <a:pt x="2073" y="1615"/>
                    <a:pt x="2073" y="1036"/>
                  </a:cubicBezTo>
                  <a:cubicBezTo>
                    <a:pt x="2073" y="468"/>
                    <a:pt x="1605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8100282" y="3853114"/>
              <a:ext cx="101737" cy="101737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1704" y="847"/>
                  </a:moveTo>
                  <a:cubicBezTo>
                    <a:pt x="1704" y="1315"/>
                    <a:pt x="1326" y="1705"/>
                    <a:pt x="858" y="1705"/>
                  </a:cubicBezTo>
                  <a:cubicBezTo>
                    <a:pt x="390" y="1705"/>
                    <a:pt x="0" y="1315"/>
                    <a:pt x="0" y="847"/>
                  </a:cubicBezTo>
                  <a:cubicBezTo>
                    <a:pt x="0" y="379"/>
                    <a:pt x="390" y="0"/>
                    <a:pt x="858" y="0"/>
                  </a:cubicBezTo>
                  <a:cubicBezTo>
                    <a:pt x="1326" y="0"/>
                    <a:pt x="1704" y="379"/>
                    <a:pt x="1704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8130833" y="3883664"/>
              <a:ext cx="40576" cy="40635"/>
            </a:xfrm>
            <a:custGeom>
              <a:avLst/>
              <a:gdLst/>
              <a:ahLst/>
              <a:cxnLst/>
              <a:rect l="l" t="t" r="r" b="b"/>
              <a:pathLst>
                <a:path w="680" h="681" extrusionOk="0">
                  <a:moveTo>
                    <a:pt x="346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46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4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8110903" y="3803767"/>
              <a:ext cx="77153" cy="25479"/>
            </a:xfrm>
            <a:custGeom>
              <a:avLst/>
              <a:gdLst/>
              <a:ahLst/>
              <a:cxnLst/>
              <a:rect l="l" t="t" r="r" b="b"/>
              <a:pathLst>
                <a:path w="1293" h="427" extrusionOk="0">
                  <a:moveTo>
                    <a:pt x="660" y="1"/>
                  </a:moveTo>
                  <a:cubicBezTo>
                    <a:pt x="291" y="1"/>
                    <a:pt x="19" y="308"/>
                    <a:pt x="11" y="315"/>
                  </a:cubicBezTo>
                  <a:cubicBezTo>
                    <a:pt x="0" y="337"/>
                    <a:pt x="0" y="371"/>
                    <a:pt x="11" y="404"/>
                  </a:cubicBezTo>
                  <a:cubicBezTo>
                    <a:pt x="23" y="415"/>
                    <a:pt x="37" y="421"/>
                    <a:pt x="50" y="421"/>
                  </a:cubicBezTo>
                  <a:cubicBezTo>
                    <a:pt x="64" y="421"/>
                    <a:pt x="78" y="415"/>
                    <a:pt x="89" y="404"/>
                  </a:cubicBezTo>
                  <a:cubicBezTo>
                    <a:pt x="104" y="389"/>
                    <a:pt x="338" y="122"/>
                    <a:pt x="658" y="122"/>
                  </a:cubicBezTo>
                  <a:cubicBezTo>
                    <a:pt x="823" y="122"/>
                    <a:pt x="1011" y="192"/>
                    <a:pt x="1203" y="404"/>
                  </a:cubicBezTo>
                  <a:cubicBezTo>
                    <a:pt x="1215" y="415"/>
                    <a:pt x="1226" y="426"/>
                    <a:pt x="1237" y="426"/>
                  </a:cubicBezTo>
                  <a:cubicBezTo>
                    <a:pt x="1248" y="426"/>
                    <a:pt x="1259" y="415"/>
                    <a:pt x="1270" y="404"/>
                  </a:cubicBezTo>
                  <a:cubicBezTo>
                    <a:pt x="1292" y="371"/>
                    <a:pt x="1292" y="337"/>
                    <a:pt x="1270" y="315"/>
                  </a:cubicBezTo>
                  <a:cubicBezTo>
                    <a:pt x="1057" y="79"/>
                    <a:pt x="846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8285020" y="3841836"/>
              <a:ext cx="123696" cy="123636"/>
            </a:xfrm>
            <a:custGeom>
              <a:avLst/>
              <a:gdLst/>
              <a:ahLst/>
              <a:cxnLst/>
              <a:rect l="l" t="t" r="r" b="b"/>
              <a:pathLst>
                <a:path w="2073" h="2072" extrusionOk="0">
                  <a:moveTo>
                    <a:pt x="1037" y="0"/>
                  </a:moveTo>
                  <a:cubicBezTo>
                    <a:pt x="469" y="0"/>
                    <a:pt x="1" y="468"/>
                    <a:pt x="1" y="1036"/>
                  </a:cubicBezTo>
                  <a:cubicBezTo>
                    <a:pt x="1" y="1615"/>
                    <a:pt x="469" y="2072"/>
                    <a:pt x="1037" y="2072"/>
                  </a:cubicBezTo>
                  <a:cubicBezTo>
                    <a:pt x="1616" y="2072"/>
                    <a:pt x="2073" y="1615"/>
                    <a:pt x="2073" y="1036"/>
                  </a:cubicBezTo>
                  <a:cubicBezTo>
                    <a:pt x="2073" y="468"/>
                    <a:pt x="1616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8296358" y="3853114"/>
              <a:ext cx="101737" cy="101737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0" y="847"/>
                  </a:moveTo>
                  <a:cubicBezTo>
                    <a:pt x="0" y="1315"/>
                    <a:pt x="379" y="1705"/>
                    <a:pt x="847" y="1705"/>
                  </a:cubicBezTo>
                  <a:cubicBezTo>
                    <a:pt x="1315" y="1705"/>
                    <a:pt x="1704" y="1315"/>
                    <a:pt x="1704" y="847"/>
                  </a:cubicBezTo>
                  <a:cubicBezTo>
                    <a:pt x="1704" y="379"/>
                    <a:pt x="1315" y="0"/>
                    <a:pt x="847" y="0"/>
                  </a:cubicBezTo>
                  <a:cubicBezTo>
                    <a:pt x="379" y="0"/>
                    <a:pt x="0" y="379"/>
                    <a:pt x="0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8326909" y="3883664"/>
              <a:ext cx="40635" cy="40635"/>
            </a:xfrm>
            <a:custGeom>
              <a:avLst/>
              <a:gdLst/>
              <a:ahLst/>
              <a:cxnLst/>
              <a:rect l="l" t="t" r="r" b="b"/>
              <a:pathLst>
                <a:path w="681" h="681" extrusionOk="0">
                  <a:moveTo>
                    <a:pt x="335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35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3"/>
            <p:cNvSpPr/>
            <p:nvPr/>
          </p:nvSpPr>
          <p:spPr>
            <a:xfrm>
              <a:off x="8310321" y="3803767"/>
              <a:ext cx="77153" cy="25479"/>
            </a:xfrm>
            <a:custGeom>
              <a:avLst/>
              <a:gdLst/>
              <a:ahLst/>
              <a:cxnLst/>
              <a:rect l="l" t="t" r="r" b="b"/>
              <a:pathLst>
                <a:path w="1293" h="427" extrusionOk="0">
                  <a:moveTo>
                    <a:pt x="633" y="1"/>
                  </a:moveTo>
                  <a:cubicBezTo>
                    <a:pt x="446" y="1"/>
                    <a:pt x="236" y="79"/>
                    <a:pt x="22" y="315"/>
                  </a:cubicBezTo>
                  <a:cubicBezTo>
                    <a:pt x="0" y="337"/>
                    <a:pt x="0" y="371"/>
                    <a:pt x="22" y="404"/>
                  </a:cubicBezTo>
                  <a:cubicBezTo>
                    <a:pt x="33" y="415"/>
                    <a:pt x="45" y="426"/>
                    <a:pt x="56" y="426"/>
                  </a:cubicBezTo>
                  <a:cubicBezTo>
                    <a:pt x="67" y="426"/>
                    <a:pt x="78" y="415"/>
                    <a:pt x="89" y="404"/>
                  </a:cubicBezTo>
                  <a:cubicBezTo>
                    <a:pt x="282" y="192"/>
                    <a:pt x="470" y="122"/>
                    <a:pt x="634" y="122"/>
                  </a:cubicBezTo>
                  <a:cubicBezTo>
                    <a:pt x="955" y="122"/>
                    <a:pt x="1188" y="389"/>
                    <a:pt x="1203" y="404"/>
                  </a:cubicBezTo>
                  <a:cubicBezTo>
                    <a:pt x="1214" y="415"/>
                    <a:pt x="1228" y="421"/>
                    <a:pt x="1242" y="421"/>
                  </a:cubicBezTo>
                  <a:cubicBezTo>
                    <a:pt x="1256" y="421"/>
                    <a:pt x="1270" y="415"/>
                    <a:pt x="1281" y="404"/>
                  </a:cubicBezTo>
                  <a:cubicBezTo>
                    <a:pt x="1292" y="371"/>
                    <a:pt x="1292" y="337"/>
                    <a:pt x="1281" y="315"/>
                  </a:cubicBezTo>
                  <a:cubicBezTo>
                    <a:pt x="1274" y="308"/>
                    <a:pt x="1001" y="1"/>
                    <a:pt x="6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3"/>
            <p:cNvSpPr/>
            <p:nvPr/>
          </p:nvSpPr>
          <p:spPr>
            <a:xfrm>
              <a:off x="8207270" y="3983372"/>
              <a:ext cx="83836" cy="31983"/>
            </a:xfrm>
            <a:custGeom>
              <a:avLst/>
              <a:gdLst/>
              <a:ahLst/>
              <a:cxnLst/>
              <a:rect l="l" t="t" r="r" b="b"/>
              <a:pathLst>
                <a:path w="1405" h="536" extrusionOk="0">
                  <a:moveTo>
                    <a:pt x="1" y="1"/>
                  </a:moveTo>
                  <a:cubicBezTo>
                    <a:pt x="1" y="1"/>
                    <a:pt x="212" y="535"/>
                    <a:pt x="702" y="535"/>
                  </a:cubicBezTo>
                  <a:cubicBezTo>
                    <a:pt x="1192" y="535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3"/>
            <p:cNvSpPr/>
            <p:nvPr/>
          </p:nvSpPr>
          <p:spPr>
            <a:xfrm>
              <a:off x="8568215" y="3837182"/>
              <a:ext cx="14679" cy="130976"/>
            </a:xfrm>
            <a:custGeom>
              <a:avLst/>
              <a:gdLst/>
              <a:ahLst/>
              <a:cxnLst/>
              <a:rect l="l" t="t" r="r" b="b"/>
              <a:pathLst>
                <a:path w="246" h="2195" extrusionOk="0">
                  <a:moveTo>
                    <a:pt x="0" y="0"/>
                  </a:moveTo>
                  <a:lnTo>
                    <a:pt x="0" y="2194"/>
                  </a:lnTo>
                  <a:lnTo>
                    <a:pt x="245" y="2083"/>
                  </a:lnTo>
                  <a:lnTo>
                    <a:pt x="245" y="1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43"/>
          <p:cNvGrpSpPr/>
          <p:nvPr/>
        </p:nvGrpSpPr>
        <p:grpSpPr>
          <a:xfrm>
            <a:off x="4318583" y="2167020"/>
            <a:ext cx="506481" cy="507105"/>
            <a:chOff x="4300090" y="2181243"/>
            <a:chExt cx="538065" cy="538728"/>
          </a:xfrm>
        </p:grpSpPr>
        <p:sp>
          <p:nvSpPr>
            <p:cNvPr id="1663" name="Google Shape;1663;p43"/>
            <p:cNvSpPr/>
            <p:nvPr/>
          </p:nvSpPr>
          <p:spPr>
            <a:xfrm>
              <a:off x="4300090" y="2181243"/>
              <a:ext cx="538065" cy="538728"/>
            </a:xfrm>
            <a:custGeom>
              <a:avLst/>
              <a:gdLst/>
              <a:ahLst/>
              <a:cxnLst/>
              <a:rect l="l" t="t" r="r" b="b"/>
              <a:pathLst>
                <a:path w="49500" h="49561" extrusionOk="0">
                  <a:moveTo>
                    <a:pt x="24750" y="1"/>
                  </a:moveTo>
                  <a:cubicBezTo>
                    <a:pt x="11062" y="1"/>
                    <a:pt x="1" y="11123"/>
                    <a:pt x="1" y="24750"/>
                  </a:cubicBezTo>
                  <a:cubicBezTo>
                    <a:pt x="1" y="38439"/>
                    <a:pt x="11062" y="49561"/>
                    <a:pt x="24750" y="49561"/>
                  </a:cubicBezTo>
                  <a:cubicBezTo>
                    <a:pt x="38439" y="49561"/>
                    <a:pt x="49500" y="38439"/>
                    <a:pt x="49500" y="24750"/>
                  </a:cubicBezTo>
                  <a:cubicBezTo>
                    <a:pt x="49500" y="11123"/>
                    <a:pt x="38439" y="1"/>
                    <a:pt x="2475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4477454" y="2329362"/>
              <a:ext cx="243129" cy="242466"/>
            </a:xfrm>
            <a:custGeom>
              <a:avLst/>
              <a:gdLst/>
              <a:ahLst/>
              <a:cxnLst/>
              <a:rect l="l" t="t" r="r" b="b"/>
              <a:pathLst>
                <a:path w="22367" h="22306" extrusionOk="0">
                  <a:moveTo>
                    <a:pt x="0" y="0"/>
                  </a:moveTo>
                  <a:lnTo>
                    <a:pt x="0" y="22305"/>
                  </a:lnTo>
                  <a:lnTo>
                    <a:pt x="22366" y="111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lementi multimediali online 2" descr="Cognitive Robotics - To-Do List - Group 8 - Pepper">
            <a:hlinkClick r:id="" action="ppaction://media"/>
            <a:extLst>
              <a:ext uri="{FF2B5EF4-FFF2-40B4-BE49-F238E27FC236}">
                <a16:creationId xmlns:a16="http://schemas.microsoft.com/office/drawing/2014/main" id="{9AB0AE47-E9F9-53A0-774D-24CEEB076B3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3157335" y="1491793"/>
            <a:ext cx="2980135" cy="1683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</a:rPr>
              <a:t>T</a:t>
            </a:r>
            <a:r>
              <a:rPr lang="en" b="1"/>
              <a:t>HANKS!</a:t>
            </a:r>
            <a:endParaRPr b="1"/>
          </a:p>
        </p:txBody>
      </p:sp>
      <p:sp>
        <p:nvSpPr>
          <p:cNvPr id="1745" name="Google Shape;1745;p44"/>
          <p:cNvSpPr txBox="1">
            <a:spLocks noGrp="1"/>
          </p:cNvSpPr>
          <p:nvPr>
            <p:ph type="subTitle" idx="1"/>
          </p:nvPr>
        </p:nvSpPr>
        <p:spPr>
          <a:xfrm>
            <a:off x="5167650" y="1587325"/>
            <a:ext cx="35262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Faiella Ciro		0622701816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Giannino Pio Roberto	0622701713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Scovotto Luigi	0622701702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Tortora Francesco            	0622701700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746" name="Google Shape;1746;p44"/>
          <p:cNvGrpSpPr/>
          <p:nvPr/>
        </p:nvGrpSpPr>
        <p:grpSpPr>
          <a:xfrm>
            <a:off x="945979" y="509699"/>
            <a:ext cx="2883088" cy="4156850"/>
            <a:chOff x="945979" y="509699"/>
            <a:chExt cx="2883088" cy="4156850"/>
          </a:xfrm>
        </p:grpSpPr>
        <p:sp>
          <p:nvSpPr>
            <p:cNvPr id="1747" name="Google Shape;1747;p44"/>
            <p:cNvSpPr/>
            <p:nvPr/>
          </p:nvSpPr>
          <p:spPr>
            <a:xfrm>
              <a:off x="945979" y="1111868"/>
              <a:ext cx="285218" cy="255266"/>
            </a:xfrm>
            <a:custGeom>
              <a:avLst/>
              <a:gdLst/>
              <a:ahLst/>
              <a:cxnLst/>
              <a:rect l="l" t="t" r="r" b="b"/>
              <a:pathLst>
                <a:path w="11741" h="10508" extrusionOk="0">
                  <a:moveTo>
                    <a:pt x="5862" y="0"/>
                  </a:moveTo>
                  <a:cubicBezTo>
                    <a:pt x="5347" y="0"/>
                    <a:pt x="4823" y="75"/>
                    <a:pt x="4303" y="234"/>
                  </a:cubicBezTo>
                  <a:cubicBezTo>
                    <a:pt x="1541" y="1084"/>
                    <a:pt x="0" y="4032"/>
                    <a:pt x="850" y="6795"/>
                  </a:cubicBezTo>
                  <a:cubicBezTo>
                    <a:pt x="1542" y="9065"/>
                    <a:pt x="3624" y="10508"/>
                    <a:pt x="5865" y="10508"/>
                  </a:cubicBezTo>
                  <a:cubicBezTo>
                    <a:pt x="6377" y="10508"/>
                    <a:pt x="6897" y="10432"/>
                    <a:pt x="7411" y="10274"/>
                  </a:cubicBezTo>
                  <a:cubicBezTo>
                    <a:pt x="10200" y="9424"/>
                    <a:pt x="11741" y="6476"/>
                    <a:pt x="10891" y="3687"/>
                  </a:cubicBezTo>
                  <a:cubicBezTo>
                    <a:pt x="10177" y="1439"/>
                    <a:pt x="8110" y="0"/>
                    <a:pt x="586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4"/>
            <p:cNvSpPr/>
            <p:nvPr/>
          </p:nvSpPr>
          <p:spPr>
            <a:xfrm>
              <a:off x="1007270" y="1218853"/>
              <a:ext cx="759505" cy="2470086"/>
            </a:xfrm>
            <a:custGeom>
              <a:avLst/>
              <a:gdLst/>
              <a:ahLst/>
              <a:cxnLst/>
              <a:rect l="l" t="t" r="r" b="b"/>
              <a:pathLst>
                <a:path w="31265" h="101681" extrusionOk="0">
                  <a:moveTo>
                    <a:pt x="1037" y="0"/>
                  </a:moveTo>
                  <a:lnTo>
                    <a:pt x="1037" y="0"/>
                  </a:lnTo>
                  <a:cubicBezTo>
                    <a:pt x="1037" y="1"/>
                    <a:pt x="1" y="42580"/>
                    <a:pt x="24305" y="101681"/>
                  </a:cubicBezTo>
                  <a:lnTo>
                    <a:pt x="31264" y="101681"/>
                  </a:lnTo>
                  <a:cubicBezTo>
                    <a:pt x="31264" y="101681"/>
                    <a:pt x="4915" y="57189"/>
                    <a:pt x="1887" y="584"/>
                  </a:cubicBezTo>
                  <a:lnTo>
                    <a:pt x="103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4"/>
            <p:cNvSpPr/>
            <p:nvPr/>
          </p:nvSpPr>
          <p:spPr>
            <a:xfrm>
              <a:off x="1027287" y="1218853"/>
              <a:ext cx="91000" cy="602041"/>
            </a:xfrm>
            <a:custGeom>
              <a:avLst/>
              <a:gdLst/>
              <a:ahLst/>
              <a:cxnLst/>
              <a:rect l="l" t="t" r="r" b="b"/>
              <a:pathLst>
                <a:path w="3746" h="24783" extrusionOk="0">
                  <a:moveTo>
                    <a:pt x="213" y="0"/>
                  </a:moveTo>
                  <a:lnTo>
                    <a:pt x="213" y="0"/>
                  </a:lnTo>
                  <a:cubicBezTo>
                    <a:pt x="213" y="0"/>
                    <a:pt x="0" y="9138"/>
                    <a:pt x="2152" y="24783"/>
                  </a:cubicBezTo>
                  <a:cubicBezTo>
                    <a:pt x="2683" y="24676"/>
                    <a:pt x="3188" y="24623"/>
                    <a:pt x="3745" y="24597"/>
                  </a:cubicBezTo>
                  <a:cubicBezTo>
                    <a:pt x="2444" y="16920"/>
                    <a:pt x="1514" y="8898"/>
                    <a:pt x="1063" y="584"/>
                  </a:cubicBezTo>
                  <a:lnTo>
                    <a:pt x="21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4"/>
            <p:cNvSpPr/>
            <p:nvPr/>
          </p:nvSpPr>
          <p:spPr>
            <a:xfrm>
              <a:off x="1402173" y="3165627"/>
              <a:ext cx="364606" cy="523333"/>
            </a:xfrm>
            <a:custGeom>
              <a:avLst/>
              <a:gdLst/>
              <a:ahLst/>
              <a:cxnLst/>
              <a:rect l="l" t="t" r="r" b="b"/>
              <a:pathLst>
                <a:path w="15009" h="21543" extrusionOk="0">
                  <a:moveTo>
                    <a:pt x="1" y="1"/>
                  </a:moveTo>
                  <a:cubicBezTo>
                    <a:pt x="2312" y="6880"/>
                    <a:pt x="4968" y="14079"/>
                    <a:pt x="8049" y="21543"/>
                  </a:cubicBezTo>
                  <a:lnTo>
                    <a:pt x="15008" y="21543"/>
                  </a:lnTo>
                  <a:cubicBezTo>
                    <a:pt x="15008" y="21543"/>
                    <a:pt x="10254" y="13521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4"/>
            <p:cNvSpPr/>
            <p:nvPr/>
          </p:nvSpPr>
          <p:spPr>
            <a:xfrm>
              <a:off x="1122126" y="509699"/>
              <a:ext cx="1159578" cy="1031144"/>
            </a:xfrm>
            <a:custGeom>
              <a:avLst/>
              <a:gdLst/>
              <a:ahLst/>
              <a:cxnLst/>
              <a:rect l="l" t="t" r="r" b="b"/>
              <a:pathLst>
                <a:path w="47734" h="42447" extrusionOk="0">
                  <a:moveTo>
                    <a:pt x="35089" y="0"/>
                  </a:moveTo>
                  <a:cubicBezTo>
                    <a:pt x="19524" y="6056"/>
                    <a:pt x="7651" y="15619"/>
                    <a:pt x="1" y="29219"/>
                  </a:cubicBezTo>
                  <a:lnTo>
                    <a:pt x="1940" y="42447"/>
                  </a:lnTo>
                  <a:lnTo>
                    <a:pt x="47733" y="4303"/>
                  </a:lnTo>
                  <a:lnTo>
                    <a:pt x="3508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4"/>
            <p:cNvSpPr/>
            <p:nvPr/>
          </p:nvSpPr>
          <p:spPr>
            <a:xfrm>
              <a:off x="1122126" y="575508"/>
              <a:ext cx="1159578" cy="965335"/>
            </a:xfrm>
            <a:custGeom>
              <a:avLst/>
              <a:gdLst/>
              <a:ahLst/>
              <a:cxnLst/>
              <a:rect l="l" t="t" r="r" b="b"/>
              <a:pathLst>
                <a:path w="47734" h="39738" extrusionOk="0">
                  <a:moveTo>
                    <a:pt x="43058" y="0"/>
                  </a:moveTo>
                  <a:cubicBezTo>
                    <a:pt x="40482" y="3693"/>
                    <a:pt x="34186" y="8022"/>
                    <a:pt x="26244" y="11157"/>
                  </a:cubicBezTo>
                  <a:cubicBezTo>
                    <a:pt x="20081" y="13612"/>
                    <a:pt x="14157" y="14890"/>
                    <a:pt x="9760" y="14890"/>
                  </a:cubicBezTo>
                  <a:cubicBezTo>
                    <a:pt x="9305" y="14890"/>
                    <a:pt x="8868" y="14876"/>
                    <a:pt x="8448" y="14849"/>
                  </a:cubicBezTo>
                  <a:cubicBezTo>
                    <a:pt x="5233" y="18355"/>
                    <a:pt x="2391" y="22233"/>
                    <a:pt x="1" y="26510"/>
                  </a:cubicBezTo>
                  <a:lnTo>
                    <a:pt x="1940" y="39738"/>
                  </a:lnTo>
                  <a:lnTo>
                    <a:pt x="47733" y="1594"/>
                  </a:lnTo>
                  <a:lnTo>
                    <a:pt x="43058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4"/>
            <p:cNvSpPr/>
            <p:nvPr/>
          </p:nvSpPr>
          <p:spPr>
            <a:xfrm>
              <a:off x="1058892" y="562171"/>
              <a:ext cx="1328630" cy="1036537"/>
            </a:xfrm>
            <a:custGeom>
              <a:avLst/>
              <a:gdLst/>
              <a:ahLst/>
              <a:cxnLst/>
              <a:rect l="l" t="t" r="r" b="b"/>
              <a:pathLst>
                <a:path w="54693" h="42669" extrusionOk="0">
                  <a:moveTo>
                    <a:pt x="48334" y="1"/>
                  </a:moveTo>
                  <a:cubicBezTo>
                    <a:pt x="42814" y="1"/>
                    <a:pt x="32183" y="5573"/>
                    <a:pt x="21569" y="14415"/>
                  </a:cubicBezTo>
                  <a:cubicBezTo>
                    <a:pt x="8235" y="25571"/>
                    <a:pt x="1" y="37684"/>
                    <a:pt x="3215" y="41509"/>
                  </a:cubicBezTo>
                  <a:cubicBezTo>
                    <a:pt x="3870" y="42295"/>
                    <a:pt x="4956" y="42668"/>
                    <a:pt x="6385" y="42668"/>
                  </a:cubicBezTo>
                  <a:cubicBezTo>
                    <a:pt x="11904" y="42668"/>
                    <a:pt x="22531" y="37095"/>
                    <a:pt x="33124" y="28254"/>
                  </a:cubicBezTo>
                  <a:cubicBezTo>
                    <a:pt x="46458" y="17098"/>
                    <a:pt x="54692" y="4959"/>
                    <a:pt x="51505" y="1160"/>
                  </a:cubicBezTo>
                  <a:cubicBezTo>
                    <a:pt x="50849" y="374"/>
                    <a:pt x="49763" y="1"/>
                    <a:pt x="4833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4"/>
            <p:cNvSpPr/>
            <p:nvPr/>
          </p:nvSpPr>
          <p:spPr>
            <a:xfrm>
              <a:off x="1129875" y="618069"/>
              <a:ext cx="1203450" cy="942816"/>
            </a:xfrm>
            <a:custGeom>
              <a:avLst/>
              <a:gdLst/>
              <a:ahLst/>
              <a:cxnLst/>
              <a:rect l="l" t="t" r="r" b="b"/>
              <a:pathLst>
                <a:path w="49540" h="38811" extrusionOk="0">
                  <a:moveTo>
                    <a:pt x="44212" y="0"/>
                  </a:moveTo>
                  <a:cubicBezTo>
                    <a:pt x="39370" y="0"/>
                    <a:pt x="29605" y="5239"/>
                    <a:pt x="19789" y="13469"/>
                  </a:cubicBezTo>
                  <a:cubicBezTo>
                    <a:pt x="7624" y="23695"/>
                    <a:pt x="0" y="34612"/>
                    <a:pt x="2736" y="37879"/>
                  </a:cubicBezTo>
                  <a:cubicBezTo>
                    <a:pt x="3265" y="38510"/>
                    <a:pt x="4142" y="38810"/>
                    <a:pt x="5301" y="38810"/>
                  </a:cubicBezTo>
                  <a:cubicBezTo>
                    <a:pt x="10143" y="38810"/>
                    <a:pt x="19908" y="33572"/>
                    <a:pt x="29724" y="25342"/>
                  </a:cubicBezTo>
                  <a:cubicBezTo>
                    <a:pt x="41889" y="15115"/>
                    <a:pt x="49539" y="4198"/>
                    <a:pt x="46777" y="931"/>
                  </a:cubicBezTo>
                  <a:cubicBezTo>
                    <a:pt x="46248" y="300"/>
                    <a:pt x="45371" y="0"/>
                    <a:pt x="4421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4"/>
            <p:cNvSpPr/>
            <p:nvPr/>
          </p:nvSpPr>
          <p:spPr>
            <a:xfrm>
              <a:off x="1282798" y="716843"/>
              <a:ext cx="931787" cy="730718"/>
            </a:xfrm>
            <a:custGeom>
              <a:avLst/>
              <a:gdLst/>
              <a:ahLst/>
              <a:cxnLst/>
              <a:rect l="l" t="t" r="r" b="b"/>
              <a:pathLst>
                <a:path w="38357" h="30080" extrusionOk="0">
                  <a:moveTo>
                    <a:pt x="34254" y="0"/>
                  </a:moveTo>
                  <a:cubicBezTo>
                    <a:pt x="30506" y="0"/>
                    <a:pt x="22942" y="4067"/>
                    <a:pt x="15327" y="10439"/>
                  </a:cubicBezTo>
                  <a:cubicBezTo>
                    <a:pt x="5898" y="18354"/>
                    <a:pt x="1" y="26828"/>
                    <a:pt x="2126" y="29351"/>
                  </a:cubicBezTo>
                  <a:cubicBezTo>
                    <a:pt x="2537" y="29845"/>
                    <a:pt x="3220" y="30080"/>
                    <a:pt x="4122" y="30080"/>
                  </a:cubicBezTo>
                  <a:cubicBezTo>
                    <a:pt x="7876" y="30080"/>
                    <a:pt x="15427" y="26011"/>
                    <a:pt x="23030" y="19629"/>
                  </a:cubicBezTo>
                  <a:cubicBezTo>
                    <a:pt x="32460" y="11714"/>
                    <a:pt x="38357" y="3267"/>
                    <a:pt x="36232" y="717"/>
                  </a:cubicBezTo>
                  <a:cubicBezTo>
                    <a:pt x="35823" y="231"/>
                    <a:pt x="35146" y="0"/>
                    <a:pt x="34254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4"/>
            <p:cNvSpPr/>
            <p:nvPr/>
          </p:nvSpPr>
          <p:spPr>
            <a:xfrm>
              <a:off x="1005326" y="1162445"/>
              <a:ext cx="165869" cy="154112"/>
            </a:xfrm>
            <a:custGeom>
              <a:avLst/>
              <a:gdLst/>
              <a:ahLst/>
              <a:cxnLst/>
              <a:rect l="l" t="t" r="r" b="b"/>
              <a:pathLst>
                <a:path w="6828" h="6344" extrusionOk="0">
                  <a:moveTo>
                    <a:pt x="3419" y="0"/>
                  </a:moveTo>
                  <a:cubicBezTo>
                    <a:pt x="3256" y="0"/>
                    <a:pt x="3090" y="12"/>
                    <a:pt x="2923" y="38"/>
                  </a:cubicBezTo>
                  <a:cubicBezTo>
                    <a:pt x="1196" y="303"/>
                    <a:pt x="1" y="1924"/>
                    <a:pt x="293" y="3650"/>
                  </a:cubicBezTo>
                  <a:cubicBezTo>
                    <a:pt x="533" y="5236"/>
                    <a:pt x="1883" y="6344"/>
                    <a:pt x="3416" y="6344"/>
                  </a:cubicBezTo>
                  <a:cubicBezTo>
                    <a:pt x="3578" y="6344"/>
                    <a:pt x="3741" y="6332"/>
                    <a:pt x="3906" y="6306"/>
                  </a:cubicBezTo>
                  <a:cubicBezTo>
                    <a:pt x="5659" y="6041"/>
                    <a:pt x="6827" y="4420"/>
                    <a:pt x="6562" y="2694"/>
                  </a:cubicBezTo>
                  <a:cubicBezTo>
                    <a:pt x="6322" y="1108"/>
                    <a:pt x="4972" y="0"/>
                    <a:pt x="34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4"/>
            <p:cNvSpPr/>
            <p:nvPr/>
          </p:nvSpPr>
          <p:spPr>
            <a:xfrm>
              <a:off x="1053742" y="1206877"/>
              <a:ext cx="69695" cy="65250"/>
            </a:xfrm>
            <a:custGeom>
              <a:avLst/>
              <a:gdLst/>
              <a:ahLst/>
              <a:cxnLst/>
              <a:rect l="l" t="t" r="r" b="b"/>
              <a:pathLst>
                <a:path w="2869" h="2686" extrusionOk="0">
                  <a:moveTo>
                    <a:pt x="1420" y="1"/>
                  </a:moveTo>
                  <a:cubicBezTo>
                    <a:pt x="1355" y="1"/>
                    <a:pt x="1289" y="5"/>
                    <a:pt x="1222" y="15"/>
                  </a:cubicBezTo>
                  <a:cubicBezTo>
                    <a:pt x="505" y="121"/>
                    <a:pt x="0" y="812"/>
                    <a:pt x="106" y="1556"/>
                  </a:cubicBezTo>
                  <a:cubicBezTo>
                    <a:pt x="203" y="2208"/>
                    <a:pt x="784" y="2685"/>
                    <a:pt x="1449" y="2685"/>
                  </a:cubicBezTo>
                  <a:cubicBezTo>
                    <a:pt x="1514" y="2685"/>
                    <a:pt x="1580" y="2681"/>
                    <a:pt x="1647" y="2671"/>
                  </a:cubicBezTo>
                  <a:cubicBezTo>
                    <a:pt x="2364" y="2565"/>
                    <a:pt x="2869" y="1874"/>
                    <a:pt x="2763" y="1131"/>
                  </a:cubicBezTo>
                  <a:cubicBezTo>
                    <a:pt x="2642" y="478"/>
                    <a:pt x="2080" y="1"/>
                    <a:pt x="142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1533160" y="893014"/>
              <a:ext cx="355569" cy="272489"/>
            </a:xfrm>
            <a:custGeom>
              <a:avLst/>
              <a:gdLst/>
              <a:ahLst/>
              <a:cxnLst/>
              <a:rect l="l" t="t" r="r" b="b"/>
              <a:pathLst>
                <a:path w="14637" h="11217" extrusionOk="0">
                  <a:moveTo>
                    <a:pt x="12916" y="0"/>
                  </a:moveTo>
                  <a:cubicBezTo>
                    <a:pt x="11401" y="0"/>
                    <a:pt x="8254" y="1786"/>
                    <a:pt x="5287" y="4408"/>
                  </a:cubicBezTo>
                  <a:cubicBezTo>
                    <a:pt x="1860" y="7437"/>
                    <a:pt x="1" y="10412"/>
                    <a:pt x="1116" y="11076"/>
                  </a:cubicBezTo>
                  <a:cubicBezTo>
                    <a:pt x="1271" y="11171"/>
                    <a:pt x="1473" y="11217"/>
                    <a:pt x="1717" y="11217"/>
                  </a:cubicBezTo>
                  <a:cubicBezTo>
                    <a:pt x="3240" y="11217"/>
                    <a:pt x="6371" y="9436"/>
                    <a:pt x="9324" y="6826"/>
                  </a:cubicBezTo>
                  <a:cubicBezTo>
                    <a:pt x="12751" y="3797"/>
                    <a:pt x="14637" y="796"/>
                    <a:pt x="13494" y="132"/>
                  </a:cubicBezTo>
                  <a:cubicBezTo>
                    <a:pt x="13345" y="43"/>
                    <a:pt x="13150" y="0"/>
                    <a:pt x="1291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1611237" y="955957"/>
              <a:ext cx="168444" cy="129600"/>
            </a:xfrm>
            <a:custGeom>
              <a:avLst/>
              <a:gdLst/>
              <a:ahLst/>
              <a:cxnLst/>
              <a:rect l="l" t="t" r="r" b="b"/>
              <a:pathLst>
                <a:path w="6934" h="5335" extrusionOk="0">
                  <a:moveTo>
                    <a:pt x="6123" y="0"/>
                  </a:moveTo>
                  <a:cubicBezTo>
                    <a:pt x="5404" y="0"/>
                    <a:pt x="3921" y="843"/>
                    <a:pt x="2498" y="2083"/>
                  </a:cubicBezTo>
                  <a:cubicBezTo>
                    <a:pt x="877" y="3517"/>
                    <a:pt x="1" y="4952"/>
                    <a:pt x="506" y="5271"/>
                  </a:cubicBezTo>
                  <a:cubicBezTo>
                    <a:pt x="578" y="5314"/>
                    <a:pt x="672" y="5334"/>
                    <a:pt x="785" y="5334"/>
                  </a:cubicBezTo>
                  <a:cubicBezTo>
                    <a:pt x="1510" y="5334"/>
                    <a:pt x="3013" y="4488"/>
                    <a:pt x="4437" y="3225"/>
                  </a:cubicBezTo>
                  <a:cubicBezTo>
                    <a:pt x="6057" y="1791"/>
                    <a:pt x="6934" y="383"/>
                    <a:pt x="6402" y="64"/>
                  </a:cubicBezTo>
                  <a:cubicBezTo>
                    <a:pt x="6330" y="21"/>
                    <a:pt x="6236" y="0"/>
                    <a:pt x="6123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1845467" y="1609238"/>
              <a:ext cx="311697" cy="319422"/>
            </a:xfrm>
            <a:custGeom>
              <a:avLst/>
              <a:gdLst/>
              <a:ahLst/>
              <a:cxnLst/>
              <a:rect l="l" t="t" r="r" b="b"/>
              <a:pathLst>
                <a:path w="12831" h="13149" extrusionOk="0">
                  <a:moveTo>
                    <a:pt x="12034" y="0"/>
                  </a:moveTo>
                  <a:lnTo>
                    <a:pt x="1" y="12405"/>
                  </a:lnTo>
                  <a:lnTo>
                    <a:pt x="1356" y="13149"/>
                  </a:lnTo>
                  <a:lnTo>
                    <a:pt x="12831" y="425"/>
                  </a:lnTo>
                  <a:lnTo>
                    <a:pt x="1203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2040344" y="1609238"/>
              <a:ext cx="116823" cy="116823"/>
            </a:xfrm>
            <a:custGeom>
              <a:avLst/>
              <a:gdLst/>
              <a:ahLst/>
              <a:cxnLst/>
              <a:rect l="l" t="t" r="r" b="b"/>
              <a:pathLst>
                <a:path w="4809" h="4809" extrusionOk="0">
                  <a:moveTo>
                    <a:pt x="4012" y="0"/>
                  </a:moveTo>
                  <a:lnTo>
                    <a:pt x="1" y="4117"/>
                  </a:lnTo>
                  <a:lnTo>
                    <a:pt x="851" y="4808"/>
                  </a:lnTo>
                  <a:lnTo>
                    <a:pt x="4809" y="425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1428628" y="1858312"/>
              <a:ext cx="140702" cy="403304"/>
            </a:xfrm>
            <a:custGeom>
              <a:avLst/>
              <a:gdLst/>
              <a:ahLst/>
              <a:cxnLst/>
              <a:rect l="l" t="t" r="r" b="b"/>
              <a:pathLst>
                <a:path w="5792" h="16602" extrusionOk="0">
                  <a:moveTo>
                    <a:pt x="4915" y="0"/>
                  </a:moveTo>
                  <a:lnTo>
                    <a:pt x="1" y="16575"/>
                  </a:lnTo>
                  <a:lnTo>
                    <a:pt x="1568" y="16602"/>
                  </a:lnTo>
                  <a:lnTo>
                    <a:pt x="579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1507992" y="1858312"/>
              <a:ext cx="61339" cy="138759"/>
            </a:xfrm>
            <a:custGeom>
              <a:avLst/>
              <a:gdLst/>
              <a:ahLst/>
              <a:cxnLst/>
              <a:rect l="l" t="t" r="r" b="b"/>
              <a:pathLst>
                <a:path w="2525" h="5712" extrusionOk="0">
                  <a:moveTo>
                    <a:pt x="1648" y="0"/>
                  </a:moveTo>
                  <a:lnTo>
                    <a:pt x="1" y="5499"/>
                  </a:lnTo>
                  <a:lnTo>
                    <a:pt x="1063" y="5711"/>
                  </a:lnTo>
                  <a:lnTo>
                    <a:pt x="25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842892" y="1915084"/>
              <a:ext cx="323309" cy="1450578"/>
            </a:xfrm>
            <a:custGeom>
              <a:avLst/>
              <a:gdLst/>
              <a:ahLst/>
              <a:cxnLst/>
              <a:rect l="l" t="t" r="r" b="b"/>
              <a:pathLst>
                <a:path w="13309" h="59713" extrusionOk="0">
                  <a:moveTo>
                    <a:pt x="1037" y="1"/>
                  </a:moveTo>
                  <a:lnTo>
                    <a:pt x="1" y="187"/>
                  </a:lnTo>
                  <a:lnTo>
                    <a:pt x="10280" y="59713"/>
                  </a:lnTo>
                  <a:lnTo>
                    <a:pt x="13308" y="59447"/>
                  </a:lnTo>
                  <a:lnTo>
                    <a:pt x="10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1842892" y="1915084"/>
              <a:ext cx="101324" cy="369125"/>
            </a:xfrm>
            <a:custGeom>
              <a:avLst/>
              <a:gdLst/>
              <a:ahLst/>
              <a:cxnLst/>
              <a:rect l="l" t="t" r="r" b="b"/>
              <a:pathLst>
                <a:path w="4171" h="15195" extrusionOk="0">
                  <a:moveTo>
                    <a:pt x="1037" y="1"/>
                  </a:moveTo>
                  <a:lnTo>
                    <a:pt x="1" y="187"/>
                  </a:lnTo>
                  <a:lnTo>
                    <a:pt x="2604" y="15194"/>
                  </a:lnTo>
                  <a:lnTo>
                    <a:pt x="4171" y="15194"/>
                  </a:lnTo>
                  <a:lnTo>
                    <a:pt x="10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1802251" y="1874369"/>
              <a:ext cx="112304" cy="98749"/>
            </a:xfrm>
            <a:custGeom>
              <a:avLst/>
              <a:gdLst/>
              <a:ahLst/>
              <a:cxnLst/>
              <a:rect l="l" t="t" r="r" b="b"/>
              <a:pathLst>
                <a:path w="4623" h="4065" extrusionOk="0">
                  <a:moveTo>
                    <a:pt x="2307" y="0"/>
                  </a:moveTo>
                  <a:cubicBezTo>
                    <a:pt x="1580" y="0"/>
                    <a:pt x="872" y="387"/>
                    <a:pt x="505" y="1066"/>
                  </a:cubicBezTo>
                  <a:cubicBezTo>
                    <a:pt x="0" y="2075"/>
                    <a:pt x="372" y="3297"/>
                    <a:pt x="1355" y="3828"/>
                  </a:cubicBezTo>
                  <a:cubicBezTo>
                    <a:pt x="1653" y="3989"/>
                    <a:pt x="1974" y="4065"/>
                    <a:pt x="2293" y="4065"/>
                  </a:cubicBezTo>
                  <a:cubicBezTo>
                    <a:pt x="3026" y="4065"/>
                    <a:pt x="3739" y="3664"/>
                    <a:pt x="4091" y="2978"/>
                  </a:cubicBezTo>
                  <a:cubicBezTo>
                    <a:pt x="4622" y="1996"/>
                    <a:pt x="4250" y="774"/>
                    <a:pt x="3267" y="242"/>
                  </a:cubicBezTo>
                  <a:cubicBezTo>
                    <a:pt x="2963" y="78"/>
                    <a:pt x="2633" y="0"/>
                    <a:pt x="230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1822899" y="1892540"/>
              <a:ext cx="71007" cy="62140"/>
            </a:xfrm>
            <a:custGeom>
              <a:avLst/>
              <a:gdLst/>
              <a:ahLst/>
              <a:cxnLst/>
              <a:rect l="l" t="t" r="r" b="b"/>
              <a:pathLst>
                <a:path w="2923" h="2558" extrusionOk="0">
                  <a:moveTo>
                    <a:pt x="1447" y="0"/>
                  </a:moveTo>
                  <a:cubicBezTo>
                    <a:pt x="997" y="0"/>
                    <a:pt x="557" y="250"/>
                    <a:pt x="319" y="690"/>
                  </a:cubicBezTo>
                  <a:cubicBezTo>
                    <a:pt x="0" y="1301"/>
                    <a:pt x="239" y="2071"/>
                    <a:pt x="850" y="2416"/>
                  </a:cubicBezTo>
                  <a:cubicBezTo>
                    <a:pt x="1042" y="2512"/>
                    <a:pt x="1246" y="2558"/>
                    <a:pt x="1446" y="2558"/>
                  </a:cubicBezTo>
                  <a:cubicBezTo>
                    <a:pt x="1910" y="2558"/>
                    <a:pt x="2354" y="2312"/>
                    <a:pt x="2577" y="1885"/>
                  </a:cubicBezTo>
                  <a:cubicBezTo>
                    <a:pt x="2922" y="1248"/>
                    <a:pt x="2683" y="477"/>
                    <a:pt x="2046" y="158"/>
                  </a:cubicBezTo>
                  <a:cubicBezTo>
                    <a:pt x="1856" y="51"/>
                    <a:pt x="1650" y="0"/>
                    <a:pt x="144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1837742" y="1905318"/>
              <a:ext cx="41322" cy="36657"/>
            </a:xfrm>
            <a:custGeom>
              <a:avLst/>
              <a:gdLst/>
              <a:ahLst/>
              <a:cxnLst/>
              <a:rect l="l" t="t" r="r" b="b"/>
              <a:pathLst>
                <a:path w="1701" h="1509" extrusionOk="0">
                  <a:moveTo>
                    <a:pt x="845" y="1"/>
                  </a:moveTo>
                  <a:cubicBezTo>
                    <a:pt x="574" y="1"/>
                    <a:pt x="316" y="144"/>
                    <a:pt x="186" y="403"/>
                  </a:cubicBezTo>
                  <a:cubicBezTo>
                    <a:pt x="0" y="775"/>
                    <a:pt x="133" y="1226"/>
                    <a:pt x="505" y="1412"/>
                  </a:cubicBezTo>
                  <a:cubicBezTo>
                    <a:pt x="612" y="1478"/>
                    <a:pt x="729" y="1508"/>
                    <a:pt x="846" y="1508"/>
                  </a:cubicBezTo>
                  <a:cubicBezTo>
                    <a:pt x="1107" y="1508"/>
                    <a:pt x="1368" y="1358"/>
                    <a:pt x="1514" y="1120"/>
                  </a:cubicBezTo>
                  <a:cubicBezTo>
                    <a:pt x="1700" y="748"/>
                    <a:pt x="1567" y="297"/>
                    <a:pt x="1196" y="84"/>
                  </a:cubicBezTo>
                  <a:cubicBezTo>
                    <a:pt x="1083" y="28"/>
                    <a:pt x="963" y="1"/>
                    <a:pt x="8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1431859" y="2249984"/>
              <a:ext cx="429127" cy="1099551"/>
            </a:xfrm>
            <a:custGeom>
              <a:avLst/>
              <a:gdLst/>
              <a:ahLst/>
              <a:cxnLst/>
              <a:rect l="l" t="t" r="r" b="b"/>
              <a:pathLst>
                <a:path w="17665" h="45263" extrusionOk="0">
                  <a:moveTo>
                    <a:pt x="983" y="1"/>
                  </a:moveTo>
                  <a:lnTo>
                    <a:pt x="1" y="319"/>
                  </a:lnTo>
                  <a:lnTo>
                    <a:pt x="14902" y="45263"/>
                  </a:lnTo>
                  <a:lnTo>
                    <a:pt x="17664" y="45263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1431859" y="2249984"/>
              <a:ext cx="154233" cy="359432"/>
            </a:xfrm>
            <a:custGeom>
              <a:avLst/>
              <a:gdLst/>
              <a:ahLst/>
              <a:cxnLst/>
              <a:rect l="l" t="t" r="r" b="b"/>
              <a:pathLst>
                <a:path w="6349" h="14796" extrusionOk="0">
                  <a:moveTo>
                    <a:pt x="983" y="1"/>
                  </a:moveTo>
                  <a:lnTo>
                    <a:pt x="1" y="319"/>
                  </a:lnTo>
                  <a:lnTo>
                    <a:pt x="4808" y="14796"/>
                  </a:lnTo>
                  <a:lnTo>
                    <a:pt x="6349" y="14557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391849" y="2210411"/>
              <a:ext cx="111648" cy="99186"/>
            </a:xfrm>
            <a:custGeom>
              <a:avLst/>
              <a:gdLst/>
              <a:ahLst/>
              <a:cxnLst/>
              <a:rect l="l" t="t" r="r" b="b"/>
              <a:pathLst>
                <a:path w="4596" h="4083" extrusionOk="0">
                  <a:moveTo>
                    <a:pt x="2303" y="0"/>
                  </a:moveTo>
                  <a:cubicBezTo>
                    <a:pt x="1467" y="0"/>
                    <a:pt x="693" y="525"/>
                    <a:pt x="399" y="1364"/>
                  </a:cubicBezTo>
                  <a:cubicBezTo>
                    <a:pt x="1" y="2426"/>
                    <a:pt x="559" y="3569"/>
                    <a:pt x="1621" y="3967"/>
                  </a:cubicBezTo>
                  <a:cubicBezTo>
                    <a:pt x="1844" y="4045"/>
                    <a:pt x="2072" y="4082"/>
                    <a:pt x="2296" y="4082"/>
                  </a:cubicBezTo>
                  <a:cubicBezTo>
                    <a:pt x="3139" y="4082"/>
                    <a:pt x="3930" y="3558"/>
                    <a:pt x="4224" y="2719"/>
                  </a:cubicBezTo>
                  <a:cubicBezTo>
                    <a:pt x="4596" y="1656"/>
                    <a:pt x="4038" y="514"/>
                    <a:pt x="2976" y="116"/>
                  </a:cubicBezTo>
                  <a:cubicBezTo>
                    <a:pt x="2752" y="37"/>
                    <a:pt x="2526" y="0"/>
                    <a:pt x="23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412497" y="2228776"/>
              <a:ext cx="70375" cy="62432"/>
            </a:xfrm>
            <a:custGeom>
              <a:avLst/>
              <a:gdLst/>
              <a:ahLst/>
              <a:cxnLst/>
              <a:rect l="l" t="t" r="r" b="b"/>
              <a:pathLst>
                <a:path w="2897" h="2570" extrusionOk="0">
                  <a:moveTo>
                    <a:pt x="1453" y="1"/>
                  </a:moveTo>
                  <a:cubicBezTo>
                    <a:pt x="926" y="1"/>
                    <a:pt x="427" y="326"/>
                    <a:pt x="240" y="847"/>
                  </a:cubicBezTo>
                  <a:cubicBezTo>
                    <a:pt x="1" y="1511"/>
                    <a:pt x="346" y="2255"/>
                    <a:pt x="1037" y="2494"/>
                  </a:cubicBezTo>
                  <a:cubicBezTo>
                    <a:pt x="1179" y="2545"/>
                    <a:pt x="1325" y="2570"/>
                    <a:pt x="1467" y="2570"/>
                  </a:cubicBezTo>
                  <a:cubicBezTo>
                    <a:pt x="1987" y="2570"/>
                    <a:pt x="2469" y="2245"/>
                    <a:pt x="2657" y="1724"/>
                  </a:cubicBezTo>
                  <a:cubicBezTo>
                    <a:pt x="2896" y="1033"/>
                    <a:pt x="2551" y="316"/>
                    <a:pt x="1887" y="77"/>
                  </a:cubicBezTo>
                  <a:cubicBezTo>
                    <a:pt x="1744" y="25"/>
                    <a:pt x="1597" y="1"/>
                    <a:pt x="145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1427340" y="2241919"/>
              <a:ext cx="40690" cy="36220"/>
            </a:xfrm>
            <a:custGeom>
              <a:avLst/>
              <a:gdLst/>
              <a:ahLst/>
              <a:cxnLst/>
              <a:rect l="l" t="t" r="r" b="b"/>
              <a:pathLst>
                <a:path w="1675" h="1491" extrusionOk="0">
                  <a:moveTo>
                    <a:pt x="846" y="1"/>
                  </a:moveTo>
                  <a:cubicBezTo>
                    <a:pt x="530" y="1"/>
                    <a:pt x="239" y="196"/>
                    <a:pt x="133" y="492"/>
                  </a:cubicBezTo>
                  <a:cubicBezTo>
                    <a:pt x="1" y="890"/>
                    <a:pt x="213" y="1315"/>
                    <a:pt x="585" y="1448"/>
                  </a:cubicBezTo>
                  <a:cubicBezTo>
                    <a:pt x="671" y="1477"/>
                    <a:pt x="758" y="1491"/>
                    <a:pt x="844" y="1491"/>
                  </a:cubicBezTo>
                  <a:cubicBezTo>
                    <a:pt x="1154" y="1491"/>
                    <a:pt x="1437" y="1309"/>
                    <a:pt x="1541" y="997"/>
                  </a:cubicBezTo>
                  <a:cubicBezTo>
                    <a:pt x="1674" y="598"/>
                    <a:pt x="1488" y="173"/>
                    <a:pt x="1090" y="40"/>
                  </a:cubicBezTo>
                  <a:cubicBezTo>
                    <a:pt x="1009" y="13"/>
                    <a:pt x="926" y="1"/>
                    <a:pt x="84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3418011" y="2526800"/>
              <a:ext cx="353626" cy="945999"/>
            </a:xfrm>
            <a:custGeom>
              <a:avLst/>
              <a:gdLst/>
              <a:ahLst/>
              <a:cxnLst/>
              <a:rect l="l" t="t" r="r" b="b"/>
              <a:pathLst>
                <a:path w="14557" h="38942" extrusionOk="0">
                  <a:moveTo>
                    <a:pt x="13414" y="1"/>
                  </a:moveTo>
                  <a:lnTo>
                    <a:pt x="0" y="38118"/>
                  </a:lnTo>
                  <a:lnTo>
                    <a:pt x="4303" y="38941"/>
                  </a:lnTo>
                  <a:lnTo>
                    <a:pt x="14556" y="320"/>
                  </a:lnTo>
                  <a:lnTo>
                    <a:pt x="134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3628993" y="2526800"/>
              <a:ext cx="142646" cy="325884"/>
            </a:xfrm>
            <a:custGeom>
              <a:avLst/>
              <a:gdLst/>
              <a:ahLst/>
              <a:cxnLst/>
              <a:rect l="l" t="t" r="r" b="b"/>
              <a:pathLst>
                <a:path w="5872" h="13415" extrusionOk="0">
                  <a:moveTo>
                    <a:pt x="4729" y="1"/>
                  </a:moveTo>
                  <a:lnTo>
                    <a:pt x="1" y="13415"/>
                  </a:lnTo>
                  <a:lnTo>
                    <a:pt x="2392" y="13415"/>
                  </a:lnTo>
                  <a:lnTo>
                    <a:pt x="5871" y="320"/>
                  </a:lnTo>
                  <a:lnTo>
                    <a:pt x="47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3131502" y="1920258"/>
              <a:ext cx="323309" cy="1450578"/>
            </a:xfrm>
            <a:custGeom>
              <a:avLst/>
              <a:gdLst/>
              <a:ahLst/>
              <a:cxnLst/>
              <a:rect l="l" t="t" r="r" b="b"/>
              <a:pathLst>
                <a:path w="13309" h="59713" extrusionOk="0">
                  <a:moveTo>
                    <a:pt x="12272" y="0"/>
                  </a:moveTo>
                  <a:lnTo>
                    <a:pt x="1" y="59447"/>
                  </a:lnTo>
                  <a:lnTo>
                    <a:pt x="3029" y="59712"/>
                  </a:lnTo>
                  <a:lnTo>
                    <a:pt x="13308" y="186"/>
                  </a:lnTo>
                  <a:lnTo>
                    <a:pt x="1227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3353465" y="1920258"/>
              <a:ext cx="101348" cy="369100"/>
            </a:xfrm>
            <a:custGeom>
              <a:avLst/>
              <a:gdLst/>
              <a:ahLst/>
              <a:cxnLst/>
              <a:rect l="l" t="t" r="r" b="b"/>
              <a:pathLst>
                <a:path w="4172" h="15194" extrusionOk="0">
                  <a:moveTo>
                    <a:pt x="3135" y="0"/>
                  </a:moveTo>
                  <a:lnTo>
                    <a:pt x="1" y="15194"/>
                  </a:lnTo>
                  <a:lnTo>
                    <a:pt x="1568" y="15194"/>
                  </a:lnTo>
                  <a:lnTo>
                    <a:pt x="4171" y="186"/>
                  </a:lnTo>
                  <a:lnTo>
                    <a:pt x="313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3676753" y="2481056"/>
              <a:ext cx="144565" cy="126370"/>
            </a:xfrm>
            <a:custGeom>
              <a:avLst/>
              <a:gdLst/>
              <a:ahLst/>
              <a:cxnLst/>
              <a:rect l="l" t="t" r="r" b="b"/>
              <a:pathLst>
                <a:path w="5951" h="5202" extrusionOk="0">
                  <a:moveTo>
                    <a:pt x="2992" y="0"/>
                  </a:moveTo>
                  <a:cubicBezTo>
                    <a:pt x="2575" y="0"/>
                    <a:pt x="2150" y="102"/>
                    <a:pt x="1754" y="317"/>
                  </a:cubicBezTo>
                  <a:cubicBezTo>
                    <a:pt x="479" y="981"/>
                    <a:pt x="1" y="2548"/>
                    <a:pt x="691" y="3823"/>
                  </a:cubicBezTo>
                  <a:cubicBezTo>
                    <a:pt x="1149" y="4702"/>
                    <a:pt x="2035" y="5202"/>
                    <a:pt x="2960" y="5202"/>
                  </a:cubicBezTo>
                  <a:cubicBezTo>
                    <a:pt x="3377" y="5202"/>
                    <a:pt x="3801" y="5100"/>
                    <a:pt x="4197" y="4885"/>
                  </a:cubicBezTo>
                  <a:cubicBezTo>
                    <a:pt x="5472" y="4221"/>
                    <a:pt x="5951" y="2654"/>
                    <a:pt x="5286" y="1379"/>
                  </a:cubicBezTo>
                  <a:cubicBezTo>
                    <a:pt x="4811" y="500"/>
                    <a:pt x="3918" y="0"/>
                    <a:pt x="29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2941800" y="3133997"/>
              <a:ext cx="343302" cy="505284"/>
            </a:xfrm>
            <a:custGeom>
              <a:avLst/>
              <a:gdLst/>
              <a:ahLst/>
              <a:cxnLst/>
              <a:rect l="l" t="t" r="r" b="b"/>
              <a:pathLst>
                <a:path w="14132" h="20800" extrusionOk="0">
                  <a:moveTo>
                    <a:pt x="9084" y="1"/>
                  </a:moveTo>
                  <a:lnTo>
                    <a:pt x="0" y="19471"/>
                  </a:lnTo>
                  <a:lnTo>
                    <a:pt x="10917" y="20799"/>
                  </a:lnTo>
                  <a:lnTo>
                    <a:pt x="1413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3147644" y="3193372"/>
              <a:ext cx="465270" cy="474916"/>
            </a:xfrm>
            <a:custGeom>
              <a:avLst/>
              <a:gdLst/>
              <a:ahLst/>
              <a:cxnLst/>
              <a:rect l="l" t="t" r="r" b="b"/>
              <a:pathLst>
                <a:path w="19763" h="18356" extrusionOk="0">
                  <a:moveTo>
                    <a:pt x="13627" y="1"/>
                  </a:moveTo>
                  <a:lnTo>
                    <a:pt x="1" y="17187"/>
                  </a:lnTo>
                  <a:lnTo>
                    <a:pt x="14955" y="18355"/>
                  </a:lnTo>
                  <a:lnTo>
                    <a:pt x="1976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2020351" y="3131422"/>
              <a:ext cx="385886" cy="505260"/>
            </a:xfrm>
            <a:custGeom>
              <a:avLst/>
              <a:gdLst/>
              <a:ahLst/>
              <a:cxnLst/>
              <a:rect l="l" t="t" r="r" b="b"/>
              <a:pathLst>
                <a:path w="15885" h="20799" extrusionOk="0">
                  <a:moveTo>
                    <a:pt x="0" y="1"/>
                  </a:moveTo>
                  <a:lnTo>
                    <a:pt x="3639" y="20799"/>
                  </a:lnTo>
                  <a:lnTo>
                    <a:pt x="15885" y="19471"/>
                  </a:lnTo>
                  <a:lnTo>
                    <a:pt x="549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680931" y="3193372"/>
              <a:ext cx="456229" cy="474885"/>
            </a:xfrm>
            <a:custGeom>
              <a:avLst/>
              <a:gdLst/>
              <a:ahLst/>
              <a:cxnLst/>
              <a:rect l="l" t="t" r="r" b="b"/>
              <a:pathLst>
                <a:path w="20507" h="18249" extrusionOk="0">
                  <a:moveTo>
                    <a:pt x="1" y="1"/>
                  </a:moveTo>
                  <a:lnTo>
                    <a:pt x="4224" y="18249"/>
                  </a:lnTo>
                  <a:lnTo>
                    <a:pt x="20507" y="17080"/>
                  </a:lnTo>
                  <a:lnTo>
                    <a:pt x="634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2073261" y="3498583"/>
              <a:ext cx="1173109" cy="59395"/>
            </a:xfrm>
            <a:custGeom>
              <a:avLst/>
              <a:gdLst/>
              <a:ahLst/>
              <a:cxnLst/>
              <a:rect l="l" t="t" r="r" b="b"/>
              <a:pathLst>
                <a:path w="48291" h="2445" extrusionOk="0">
                  <a:moveTo>
                    <a:pt x="0" y="1"/>
                  </a:moveTo>
                  <a:lnTo>
                    <a:pt x="0" y="2444"/>
                  </a:lnTo>
                  <a:lnTo>
                    <a:pt x="48291" y="2444"/>
                  </a:lnTo>
                  <a:lnTo>
                    <a:pt x="482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833862" y="3539890"/>
              <a:ext cx="1652546" cy="112555"/>
            </a:xfrm>
            <a:custGeom>
              <a:avLst/>
              <a:gdLst/>
              <a:ahLst/>
              <a:cxnLst/>
              <a:rect l="l" t="t" r="r" b="b"/>
              <a:pathLst>
                <a:path w="68027" h="4118" extrusionOk="0">
                  <a:moveTo>
                    <a:pt x="1727" y="1"/>
                  </a:moveTo>
                  <a:lnTo>
                    <a:pt x="1" y="4118"/>
                  </a:lnTo>
                  <a:lnTo>
                    <a:pt x="68027" y="4118"/>
                  </a:lnTo>
                  <a:lnTo>
                    <a:pt x="6630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3161188" y="1063331"/>
              <a:ext cx="302660" cy="870497"/>
            </a:xfrm>
            <a:custGeom>
              <a:avLst/>
              <a:gdLst/>
              <a:ahLst/>
              <a:cxnLst/>
              <a:rect l="l" t="t" r="r" b="b"/>
              <a:pathLst>
                <a:path w="12459" h="35834" extrusionOk="0">
                  <a:moveTo>
                    <a:pt x="771" y="1"/>
                  </a:moveTo>
                  <a:lnTo>
                    <a:pt x="0" y="293"/>
                  </a:lnTo>
                  <a:lnTo>
                    <a:pt x="11210" y="35833"/>
                  </a:lnTo>
                  <a:lnTo>
                    <a:pt x="12458" y="35621"/>
                  </a:lnTo>
                  <a:lnTo>
                    <a:pt x="7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2963736" y="1059468"/>
              <a:ext cx="211029" cy="222641"/>
            </a:xfrm>
            <a:custGeom>
              <a:avLst/>
              <a:gdLst/>
              <a:ahLst/>
              <a:cxnLst/>
              <a:rect l="l" t="t" r="r" b="b"/>
              <a:pathLst>
                <a:path w="8687" h="9165" extrusionOk="0">
                  <a:moveTo>
                    <a:pt x="8102" y="0"/>
                  </a:moveTo>
                  <a:lnTo>
                    <a:pt x="983" y="6933"/>
                  </a:lnTo>
                  <a:lnTo>
                    <a:pt x="0" y="9164"/>
                  </a:lnTo>
                  <a:lnTo>
                    <a:pt x="1807" y="8792"/>
                  </a:lnTo>
                  <a:lnTo>
                    <a:pt x="8686" y="585"/>
                  </a:lnTo>
                  <a:lnTo>
                    <a:pt x="8102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3161188" y="1063331"/>
              <a:ext cx="125204" cy="325228"/>
            </a:xfrm>
            <a:custGeom>
              <a:avLst/>
              <a:gdLst/>
              <a:ahLst/>
              <a:cxnLst/>
              <a:rect l="l" t="t" r="r" b="b"/>
              <a:pathLst>
                <a:path w="5154" h="13388" extrusionOk="0">
                  <a:moveTo>
                    <a:pt x="771" y="1"/>
                  </a:moveTo>
                  <a:lnTo>
                    <a:pt x="0" y="293"/>
                  </a:lnTo>
                  <a:lnTo>
                    <a:pt x="4064" y="13229"/>
                  </a:lnTo>
                  <a:lnTo>
                    <a:pt x="5153" y="13388"/>
                  </a:lnTo>
                  <a:lnTo>
                    <a:pt x="7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3734181" y="2087368"/>
              <a:ext cx="60027" cy="454294"/>
            </a:xfrm>
            <a:custGeom>
              <a:avLst/>
              <a:gdLst/>
              <a:ahLst/>
              <a:cxnLst/>
              <a:rect l="l" t="t" r="r" b="b"/>
              <a:pathLst>
                <a:path w="2471" h="18701" extrusionOk="0">
                  <a:moveTo>
                    <a:pt x="2471" y="1"/>
                  </a:moveTo>
                  <a:lnTo>
                    <a:pt x="1541" y="213"/>
                  </a:lnTo>
                  <a:lnTo>
                    <a:pt x="1" y="18701"/>
                  </a:lnTo>
                  <a:lnTo>
                    <a:pt x="1435" y="18488"/>
                  </a:lnTo>
                  <a:lnTo>
                    <a:pt x="247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3758061" y="2087368"/>
              <a:ext cx="36147" cy="169100"/>
            </a:xfrm>
            <a:custGeom>
              <a:avLst/>
              <a:gdLst/>
              <a:ahLst/>
              <a:cxnLst/>
              <a:rect l="l" t="t" r="r" b="b"/>
              <a:pathLst>
                <a:path w="1488" h="6961" extrusionOk="0">
                  <a:moveTo>
                    <a:pt x="1488" y="1"/>
                  </a:moveTo>
                  <a:lnTo>
                    <a:pt x="558" y="213"/>
                  </a:lnTo>
                  <a:lnTo>
                    <a:pt x="0" y="6960"/>
                  </a:lnTo>
                  <a:lnTo>
                    <a:pt x="1089" y="6960"/>
                  </a:lnTo>
                  <a:lnTo>
                    <a:pt x="148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2470107" y="2263539"/>
              <a:ext cx="190380" cy="175538"/>
            </a:xfrm>
            <a:custGeom>
              <a:avLst/>
              <a:gdLst/>
              <a:ahLst/>
              <a:cxnLst/>
              <a:rect l="l" t="t" r="r" b="b"/>
              <a:pathLst>
                <a:path w="7837" h="7226" extrusionOk="0">
                  <a:moveTo>
                    <a:pt x="903" y="0"/>
                  </a:moveTo>
                  <a:lnTo>
                    <a:pt x="0" y="1275"/>
                  </a:lnTo>
                  <a:lnTo>
                    <a:pt x="5605" y="7225"/>
                  </a:lnTo>
                  <a:lnTo>
                    <a:pt x="7836" y="5313"/>
                  </a:lnTo>
                  <a:lnTo>
                    <a:pt x="90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2355251" y="1663435"/>
              <a:ext cx="99381" cy="231022"/>
            </a:xfrm>
            <a:custGeom>
              <a:avLst/>
              <a:gdLst/>
              <a:ahLst/>
              <a:cxnLst/>
              <a:rect l="l" t="t" r="r" b="b"/>
              <a:pathLst>
                <a:path w="4091" h="9510" extrusionOk="0">
                  <a:moveTo>
                    <a:pt x="1063" y="0"/>
                  </a:moveTo>
                  <a:lnTo>
                    <a:pt x="0" y="1382"/>
                  </a:lnTo>
                  <a:lnTo>
                    <a:pt x="1833" y="9510"/>
                  </a:lnTo>
                  <a:lnTo>
                    <a:pt x="4091" y="7597"/>
                  </a:lnTo>
                  <a:lnTo>
                    <a:pt x="10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2852742" y="1663435"/>
              <a:ext cx="100037" cy="231022"/>
            </a:xfrm>
            <a:custGeom>
              <a:avLst/>
              <a:gdLst/>
              <a:ahLst/>
              <a:cxnLst/>
              <a:rect l="l" t="t" r="r" b="b"/>
              <a:pathLst>
                <a:path w="4118" h="9510" extrusionOk="0">
                  <a:moveTo>
                    <a:pt x="3029" y="0"/>
                  </a:moveTo>
                  <a:lnTo>
                    <a:pt x="1" y="7597"/>
                  </a:lnTo>
                  <a:lnTo>
                    <a:pt x="2258" y="9510"/>
                  </a:lnTo>
                  <a:lnTo>
                    <a:pt x="4118" y="1382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59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2645622" y="2259677"/>
              <a:ext cx="190356" cy="175513"/>
            </a:xfrm>
            <a:custGeom>
              <a:avLst/>
              <a:gdLst/>
              <a:ahLst/>
              <a:cxnLst/>
              <a:rect l="l" t="t" r="r" b="b"/>
              <a:pathLst>
                <a:path w="7836" h="7225" extrusionOk="0">
                  <a:moveTo>
                    <a:pt x="6933" y="0"/>
                  </a:moveTo>
                  <a:lnTo>
                    <a:pt x="0" y="5313"/>
                  </a:lnTo>
                  <a:lnTo>
                    <a:pt x="2231" y="7225"/>
                  </a:lnTo>
                  <a:lnTo>
                    <a:pt x="7836" y="1275"/>
                  </a:lnTo>
                  <a:lnTo>
                    <a:pt x="693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2593344" y="1485976"/>
              <a:ext cx="114879" cy="112960"/>
            </a:xfrm>
            <a:custGeom>
              <a:avLst/>
              <a:gdLst/>
              <a:ahLst/>
              <a:cxnLst/>
              <a:rect l="l" t="t" r="r" b="b"/>
              <a:pathLst>
                <a:path w="4729" h="4650" extrusionOk="0">
                  <a:moveTo>
                    <a:pt x="1" y="1"/>
                  </a:moveTo>
                  <a:lnTo>
                    <a:pt x="1" y="4649"/>
                  </a:lnTo>
                  <a:lnTo>
                    <a:pt x="4729" y="4649"/>
                  </a:lnTo>
                  <a:lnTo>
                    <a:pt x="472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2492043" y="2083505"/>
              <a:ext cx="317479" cy="183287"/>
            </a:xfrm>
            <a:custGeom>
              <a:avLst/>
              <a:gdLst/>
              <a:ahLst/>
              <a:cxnLst/>
              <a:rect l="l" t="t" r="r" b="b"/>
              <a:pathLst>
                <a:path w="13069" h="7545" extrusionOk="0">
                  <a:moveTo>
                    <a:pt x="0" y="1"/>
                  </a:moveTo>
                  <a:lnTo>
                    <a:pt x="0" y="7544"/>
                  </a:lnTo>
                  <a:lnTo>
                    <a:pt x="13069" y="7544"/>
                  </a:lnTo>
                  <a:lnTo>
                    <a:pt x="130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2513324" y="2142877"/>
              <a:ext cx="275550" cy="156176"/>
            </a:xfrm>
            <a:custGeom>
              <a:avLst/>
              <a:gdLst/>
              <a:ahLst/>
              <a:cxnLst/>
              <a:rect l="l" t="t" r="r" b="b"/>
              <a:pathLst>
                <a:path w="11343" h="6429" extrusionOk="0">
                  <a:moveTo>
                    <a:pt x="2710" y="0"/>
                  </a:moveTo>
                  <a:cubicBezTo>
                    <a:pt x="1223" y="0"/>
                    <a:pt x="1" y="1222"/>
                    <a:pt x="1" y="2710"/>
                  </a:cubicBezTo>
                  <a:lnTo>
                    <a:pt x="1" y="6428"/>
                  </a:lnTo>
                  <a:lnTo>
                    <a:pt x="11343" y="6428"/>
                  </a:lnTo>
                  <a:lnTo>
                    <a:pt x="11343" y="2710"/>
                  </a:lnTo>
                  <a:cubicBezTo>
                    <a:pt x="11343" y="1222"/>
                    <a:pt x="10121" y="0"/>
                    <a:pt x="860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2432672" y="2732001"/>
              <a:ext cx="118110" cy="492360"/>
            </a:xfrm>
            <a:custGeom>
              <a:avLst/>
              <a:gdLst/>
              <a:ahLst/>
              <a:cxnLst/>
              <a:rect l="l" t="t" r="r" b="b"/>
              <a:pathLst>
                <a:path w="4862" h="20268" extrusionOk="0">
                  <a:moveTo>
                    <a:pt x="1" y="1"/>
                  </a:moveTo>
                  <a:lnTo>
                    <a:pt x="851" y="20215"/>
                  </a:lnTo>
                  <a:lnTo>
                    <a:pt x="1143" y="20268"/>
                  </a:lnTo>
                  <a:lnTo>
                    <a:pt x="4862" y="47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2452713" y="2789259"/>
              <a:ext cx="65152" cy="377044"/>
            </a:xfrm>
            <a:custGeom>
              <a:avLst/>
              <a:gdLst/>
              <a:ahLst/>
              <a:cxnLst/>
              <a:rect l="l" t="t" r="r" b="b"/>
              <a:pathLst>
                <a:path w="2682" h="15521" extrusionOk="0">
                  <a:moveTo>
                    <a:pt x="1298" y="1"/>
                  </a:moveTo>
                  <a:cubicBezTo>
                    <a:pt x="587" y="1"/>
                    <a:pt x="1" y="584"/>
                    <a:pt x="26" y="1309"/>
                  </a:cubicBezTo>
                  <a:lnTo>
                    <a:pt x="265" y="15494"/>
                  </a:lnTo>
                  <a:lnTo>
                    <a:pt x="424" y="15520"/>
                  </a:lnTo>
                  <a:lnTo>
                    <a:pt x="2576" y="1469"/>
                  </a:lnTo>
                  <a:cubicBezTo>
                    <a:pt x="2682" y="751"/>
                    <a:pt x="2177" y="61"/>
                    <a:pt x="1433" y="8"/>
                  </a:cubicBezTo>
                  <a:cubicBezTo>
                    <a:pt x="1388" y="3"/>
                    <a:pt x="1343" y="1"/>
                    <a:pt x="129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2433328" y="2272576"/>
              <a:ext cx="192955" cy="460100"/>
            </a:xfrm>
            <a:custGeom>
              <a:avLst/>
              <a:gdLst/>
              <a:ahLst/>
              <a:cxnLst/>
              <a:rect l="l" t="t" r="r" b="b"/>
              <a:pathLst>
                <a:path w="7943" h="18940" extrusionOk="0">
                  <a:moveTo>
                    <a:pt x="1169" y="0"/>
                  </a:moveTo>
                  <a:lnTo>
                    <a:pt x="0" y="18328"/>
                  </a:lnTo>
                  <a:lnTo>
                    <a:pt x="4967" y="18939"/>
                  </a:lnTo>
                  <a:lnTo>
                    <a:pt x="7942" y="6906"/>
                  </a:lnTo>
                  <a:lnTo>
                    <a:pt x="116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2460414" y="2330636"/>
              <a:ext cx="120054" cy="369125"/>
            </a:xfrm>
            <a:custGeom>
              <a:avLst/>
              <a:gdLst/>
              <a:ahLst/>
              <a:cxnLst/>
              <a:rect l="l" t="t" r="r" b="b"/>
              <a:pathLst>
                <a:path w="4942" h="15195" extrusionOk="0">
                  <a:moveTo>
                    <a:pt x="1037" y="1"/>
                  </a:moveTo>
                  <a:lnTo>
                    <a:pt x="1" y="14743"/>
                  </a:lnTo>
                  <a:lnTo>
                    <a:pt x="3374" y="15195"/>
                  </a:lnTo>
                  <a:lnTo>
                    <a:pt x="3932" y="12618"/>
                  </a:lnTo>
                  <a:cubicBezTo>
                    <a:pt x="4941" y="8129"/>
                    <a:pt x="3852" y="3427"/>
                    <a:pt x="103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2439765" y="2669204"/>
              <a:ext cx="110361" cy="105089"/>
            </a:xfrm>
            <a:custGeom>
              <a:avLst/>
              <a:gdLst/>
              <a:ahLst/>
              <a:cxnLst/>
              <a:rect l="l" t="t" r="r" b="b"/>
              <a:pathLst>
                <a:path w="4543" h="4326" extrusionOk="0">
                  <a:moveTo>
                    <a:pt x="2301" y="0"/>
                  </a:moveTo>
                  <a:cubicBezTo>
                    <a:pt x="1188" y="0"/>
                    <a:pt x="234" y="844"/>
                    <a:pt x="134" y="1948"/>
                  </a:cubicBezTo>
                  <a:cubicBezTo>
                    <a:pt x="1" y="3143"/>
                    <a:pt x="877" y="4206"/>
                    <a:pt x="2073" y="4312"/>
                  </a:cubicBezTo>
                  <a:cubicBezTo>
                    <a:pt x="2151" y="4321"/>
                    <a:pt x="2230" y="4326"/>
                    <a:pt x="2307" y="4326"/>
                  </a:cubicBezTo>
                  <a:cubicBezTo>
                    <a:pt x="3380" y="4326"/>
                    <a:pt x="4313" y="3488"/>
                    <a:pt x="4437" y="2373"/>
                  </a:cubicBezTo>
                  <a:cubicBezTo>
                    <a:pt x="4543" y="1204"/>
                    <a:pt x="3666" y="142"/>
                    <a:pt x="2498" y="9"/>
                  </a:cubicBezTo>
                  <a:cubicBezTo>
                    <a:pt x="2432" y="3"/>
                    <a:pt x="2366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2750786" y="2731369"/>
              <a:ext cx="118110" cy="492360"/>
            </a:xfrm>
            <a:custGeom>
              <a:avLst/>
              <a:gdLst/>
              <a:ahLst/>
              <a:cxnLst/>
              <a:rect l="l" t="t" r="r" b="b"/>
              <a:pathLst>
                <a:path w="4862" h="20268" extrusionOk="0">
                  <a:moveTo>
                    <a:pt x="4862" y="0"/>
                  </a:moveTo>
                  <a:lnTo>
                    <a:pt x="1" y="478"/>
                  </a:lnTo>
                  <a:lnTo>
                    <a:pt x="3746" y="20267"/>
                  </a:lnTo>
                  <a:lnTo>
                    <a:pt x="4012" y="20214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2783046" y="2797008"/>
              <a:ext cx="63914" cy="357027"/>
            </a:xfrm>
            <a:custGeom>
              <a:avLst/>
              <a:gdLst/>
              <a:ahLst/>
              <a:cxnLst/>
              <a:rect l="l" t="t" r="r" b="b"/>
              <a:pathLst>
                <a:path w="2631" h="14697" extrusionOk="0">
                  <a:moveTo>
                    <a:pt x="1363" y="0"/>
                  </a:moveTo>
                  <a:cubicBezTo>
                    <a:pt x="1317" y="0"/>
                    <a:pt x="1270" y="3"/>
                    <a:pt x="1223" y="7"/>
                  </a:cubicBezTo>
                  <a:cubicBezTo>
                    <a:pt x="506" y="87"/>
                    <a:pt x="1" y="725"/>
                    <a:pt x="107" y="1415"/>
                  </a:cubicBezTo>
                  <a:lnTo>
                    <a:pt x="2259" y="14696"/>
                  </a:lnTo>
                  <a:lnTo>
                    <a:pt x="2418" y="14670"/>
                  </a:lnTo>
                  <a:lnTo>
                    <a:pt x="2631" y="1229"/>
                  </a:lnTo>
                  <a:cubicBezTo>
                    <a:pt x="2631" y="556"/>
                    <a:pt x="2069" y="0"/>
                    <a:pt x="136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2674652" y="2271920"/>
              <a:ext cx="193611" cy="460100"/>
            </a:xfrm>
            <a:custGeom>
              <a:avLst/>
              <a:gdLst/>
              <a:ahLst/>
              <a:cxnLst/>
              <a:rect l="l" t="t" r="r" b="b"/>
              <a:pathLst>
                <a:path w="7970" h="18940" extrusionOk="0">
                  <a:moveTo>
                    <a:pt x="6747" y="1"/>
                  </a:moveTo>
                  <a:lnTo>
                    <a:pt x="0" y="6933"/>
                  </a:lnTo>
                  <a:lnTo>
                    <a:pt x="2975" y="18940"/>
                  </a:lnTo>
                  <a:lnTo>
                    <a:pt x="7969" y="18302"/>
                  </a:lnTo>
                  <a:lnTo>
                    <a:pt x="674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2721100" y="2325486"/>
              <a:ext cx="132953" cy="403304"/>
            </a:xfrm>
            <a:custGeom>
              <a:avLst/>
              <a:gdLst/>
              <a:ahLst/>
              <a:cxnLst/>
              <a:rect l="l" t="t" r="r" b="b"/>
              <a:pathLst>
                <a:path w="5473" h="16602" extrusionOk="0">
                  <a:moveTo>
                    <a:pt x="4277" y="0"/>
                  </a:moveTo>
                  <a:cubicBezTo>
                    <a:pt x="1223" y="3480"/>
                    <a:pt x="1" y="8208"/>
                    <a:pt x="984" y="12750"/>
                  </a:cubicBezTo>
                  <a:lnTo>
                    <a:pt x="1807" y="16602"/>
                  </a:lnTo>
                  <a:lnTo>
                    <a:pt x="5473" y="16150"/>
                  </a:lnTo>
                  <a:lnTo>
                    <a:pt x="427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2473970" y="2254502"/>
              <a:ext cx="353626" cy="174250"/>
            </a:xfrm>
            <a:custGeom>
              <a:avLst/>
              <a:gdLst/>
              <a:ahLst/>
              <a:cxnLst/>
              <a:rect l="l" t="t" r="r" b="b"/>
              <a:pathLst>
                <a:path w="14557" h="7173" extrusionOk="0">
                  <a:moveTo>
                    <a:pt x="346" y="1"/>
                  </a:moveTo>
                  <a:cubicBezTo>
                    <a:pt x="107" y="1"/>
                    <a:pt x="1" y="266"/>
                    <a:pt x="160" y="426"/>
                  </a:cubicBezTo>
                  <a:lnTo>
                    <a:pt x="7040" y="7172"/>
                  </a:lnTo>
                  <a:lnTo>
                    <a:pt x="7518" y="7172"/>
                  </a:lnTo>
                  <a:lnTo>
                    <a:pt x="14397" y="426"/>
                  </a:lnTo>
                  <a:cubicBezTo>
                    <a:pt x="14557" y="266"/>
                    <a:pt x="14450" y="1"/>
                    <a:pt x="142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2359769" y="1560847"/>
              <a:ext cx="582048" cy="547844"/>
            </a:xfrm>
            <a:custGeom>
              <a:avLst/>
              <a:gdLst/>
              <a:ahLst/>
              <a:cxnLst/>
              <a:rect l="l" t="t" r="r" b="b"/>
              <a:pathLst>
                <a:path w="23960" h="22552" extrusionOk="0">
                  <a:moveTo>
                    <a:pt x="9430" y="0"/>
                  </a:moveTo>
                  <a:lnTo>
                    <a:pt x="0" y="4064"/>
                  </a:lnTo>
                  <a:lnTo>
                    <a:pt x="3161" y="14689"/>
                  </a:lnTo>
                  <a:lnTo>
                    <a:pt x="4038" y="22551"/>
                  </a:lnTo>
                  <a:lnTo>
                    <a:pt x="19922" y="22551"/>
                  </a:lnTo>
                  <a:lnTo>
                    <a:pt x="20798" y="14689"/>
                  </a:lnTo>
                  <a:lnTo>
                    <a:pt x="23959" y="4117"/>
                  </a:lnTo>
                  <a:lnTo>
                    <a:pt x="14530" y="53"/>
                  </a:lnTo>
                  <a:cubicBezTo>
                    <a:pt x="13635" y="369"/>
                    <a:pt x="12767" y="535"/>
                    <a:pt x="11925" y="535"/>
                  </a:cubicBezTo>
                  <a:cubicBezTo>
                    <a:pt x="11066" y="535"/>
                    <a:pt x="10234" y="362"/>
                    <a:pt x="943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2359769" y="1653111"/>
              <a:ext cx="582048" cy="455582"/>
            </a:xfrm>
            <a:custGeom>
              <a:avLst/>
              <a:gdLst/>
              <a:ahLst/>
              <a:cxnLst/>
              <a:rect l="l" t="t" r="r" b="b"/>
              <a:pathLst>
                <a:path w="23960" h="18754" extrusionOk="0">
                  <a:moveTo>
                    <a:pt x="664" y="0"/>
                  </a:moveTo>
                  <a:lnTo>
                    <a:pt x="0" y="266"/>
                  </a:lnTo>
                  <a:lnTo>
                    <a:pt x="3161" y="10891"/>
                  </a:lnTo>
                  <a:lnTo>
                    <a:pt x="4038" y="18753"/>
                  </a:lnTo>
                  <a:lnTo>
                    <a:pt x="4595" y="18753"/>
                  </a:lnTo>
                  <a:cubicBezTo>
                    <a:pt x="4569" y="18328"/>
                    <a:pt x="4516" y="17877"/>
                    <a:pt x="4516" y="17425"/>
                  </a:cubicBezTo>
                  <a:cubicBezTo>
                    <a:pt x="4516" y="12193"/>
                    <a:pt x="7863" y="9297"/>
                    <a:pt x="11980" y="9297"/>
                  </a:cubicBezTo>
                  <a:cubicBezTo>
                    <a:pt x="16097" y="9297"/>
                    <a:pt x="19444" y="12193"/>
                    <a:pt x="19444" y="17425"/>
                  </a:cubicBezTo>
                  <a:cubicBezTo>
                    <a:pt x="19444" y="17877"/>
                    <a:pt x="19417" y="18328"/>
                    <a:pt x="19364" y="18753"/>
                  </a:cubicBezTo>
                  <a:lnTo>
                    <a:pt x="19922" y="18753"/>
                  </a:lnTo>
                  <a:lnTo>
                    <a:pt x="20825" y="10891"/>
                  </a:lnTo>
                  <a:lnTo>
                    <a:pt x="23959" y="346"/>
                  </a:lnTo>
                  <a:lnTo>
                    <a:pt x="23322" y="54"/>
                  </a:lnTo>
                  <a:cubicBezTo>
                    <a:pt x="22844" y="4463"/>
                    <a:pt x="20373" y="6136"/>
                    <a:pt x="12006" y="6136"/>
                  </a:cubicBezTo>
                  <a:cubicBezTo>
                    <a:pt x="3639" y="6136"/>
                    <a:pt x="1116" y="4410"/>
                    <a:pt x="66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2630779" y="1731188"/>
              <a:ext cx="40034" cy="95518"/>
            </a:xfrm>
            <a:custGeom>
              <a:avLst/>
              <a:gdLst/>
              <a:ahLst/>
              <a:cxnLst/>
              <a:rect l="l" t="t" r="r" b="b"/>
              <a:pathLst>
                <a:path w="1648" h="3932" extrusionOk="0">
                  <a:moveTo>
                    <a:pt x="664" y="1"/>
                  </a:moveTo>
                  <a:lnTo>
                    <a:pt x="0" y="3932"/>
                  </a:lnTo>
                  <a:lnTo>
                    <a:pt x="1647" y="3932"/>
                  </a:lnTo>
                  <a:lnTo>
                    <a:pt x="983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2465589" y="2693837"/>
              <a:ext cx="58739" cy="56359"/>
            </a:xfrm>
            <a:custGeom>
              <a:avLst/>
              <a:gdLst/>
              <a:ahLst/>
              <a:cxnLst/>
              <a:rect l="l" t="t" r="r" b="b"/>
              <a:pathLst>
                <a:path w="2418" h="2320" extrusionOk="0">
                  <a:moveTo>
                    <a:pt x="1227" y="0"/>
                  </a:moveTo>
                  <a:cubicBezTo>
                    <a:pt x="633" y="0"/>
                    <a:pt x="130" y="437"/>
                    <a:pt x="80" y="1040"/>
                  </a:cubicBezTo>
                  <a:cubicBezTo>
                    <a:pt x="0" y="1678"/>
                    <a:pt x="478" y="2236"/>
                    <a:pt x="1089" y="2315"/>
                  </a:cubicBezTo>
                  <a:cubicBezTo>
                    <a:pt x="1122" y="2318"/>
                    <a:pt x="1154" y="2319"/>
                    <a:pt x="1186" y="2319"/>
                  </a:cubicBezTo>
                  <a:cubicBezTo>
                    <a:pt x="1782" y="2319"/>
                    <a:pt x="2289" y="1859"/>
                    <a:pt x="2364" y="1279"/>
                  </a:cubicBezTo>
                  <a:cubicBezTo>
                    <a:pt x="2417" y="642"/>
                    <a:pt x="1966" y="84"/>
                    <a:pt x="1328" y="4"/>
                  </a:cubicBezTo>
                  <a:cubicBezTo>
                    <a:pt x="1294" y="2"/>
                    <a:pt x="1260" y="0"/>
                    <a:pt x="12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2755304" y="2669204"/>
              <a:ext cx="110361" cy="105089"/>
            </a:xfrm>
            <a:custGeom>
              <a:avLst/>
              <a:gdLst/>
              <a:ahLst/>
              <a:cxnLst/>
              <a:rect l="l" t="t" r="r" b="b"/>
              <a:pathLst>
                <a:path w="4543" h="4326" extrusionOk="0">
                  <a:moveTo>
                    <a:pt x="2301" y="0"/>
                  </a:moveTo>
                  <a:cubicBezTo>
                    <a:pt x="1188" y="0"/>
                    <a:pt x="234" y="844"/>
                    <a:pt x="134" y="1948"/>
                  </a:cubicBezTo>
                  <a:cubicBezTo>
                    <a:pt x="1" y="3143"/>
                    <a:pt x="877" y="4206"/>
                    <a:pt x="2073" y="4312"/>
                  </a:cubicBezTo>
                  <a:cubicBezTo>
                    <a:pt x="2151" y="4321"/>
                    <a:pt x="2230" y="4326"/>
                    <a:pt x="2307" y="4326"/>
                  </a:cubicBezTo>
                  <a:cubicBezTo>
                    <a:pt x="3380" y="4326"/>
                    <a:pt x="4313" y="3488"/>
                    <a:pt x="4437" y="2373"/>
                  </a:cubicBezTo>
                  <a:cubicBezTo>
                    <a:pt x="4543" y="1204"/>
                    <a:pt x="3666" y="142"/>
                    <a:pt x="2498" y="9"/>
                  </a:cubicBezTo>
                  <a:cubicBezTo>
                    <a:pt x="2432" y="3"/>
                    <a:pt x="2366" y="0"/>
                    <a:pt x="2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2781127" y="2693837"/>
              <a:ext cx="58739" cy="56359"/>
            </a:xfrm>
            <a:custGeom>
              <a:avLst/>
              <a:gdLst/>
              <a:ahLst/>
              <a:cxnLst/>
              <a:rect l="l" t="t" r="r" b="b"/>
              <a:pathLst>
                <a:path w="2418" h="2320" extrusionOk="0">
                  <a:moveTo>
                    <a:pt x="1227" y="0"/>
                  </a:moveTo>
                  <a:cubicBezTo>
                    <a:pt x="632" y="0"/>
                    <a:pt x="129" y="437"/>
                    <a:pt x="53" y="1040"/>
                  </a:cubicBezTo>
                  <a:cubicBezTo>
                    <a:pt x="0" y="1678"/>
                    <a:pt x="478" y="2236"/>
                    <a:pt x="1089" y="2315"/>
                  </a:cubicBezTo>
                  <a:cubicBezTo>
                    <a:pt x="1122" y="2318"/>
                    <a:pt x="1154" y="2319"/>
                    <a:pt x="1186" y="2319"/>
                  </a:cubicBezTo>
                  <a:cubicBezTo>
                    <a:pt x="1782" y="2319"/>
                    <a:pt x="2289" y="1859"/>
                    <a:pt x="2364" y="1279"/>
                  </a:cubicBezTo>
                  <a:cubicBezTo>
                    <a:pt x="2417" y="642"/>
                    <a:pt x="1966" y="84"/>
                    <a:pt x="1328" y="4"/>
                  </a:cubicBezTo>
                  <a:cubicBezTo>
                    <a:pt x="1294" y="2"/>
                    <a:pt x="1260" y="0"/>
                    <a:pt x="122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2886947" y="1671816"/>
              <a:ext cx="342014" cy="846618"/>
            </a:xfrm>
            <a:custGeom>
              <a:avLst/>
              <a:gdLst/>
              <a:ahLst/>
              <a:cxnLst/>
              <a:rect l="l" t="t" r="r" b="b"/>
              <a:pathLst>
                <a:path w="14079" h="34851" extrusionOk="0">
                  <a:moveTo>
                    <a:pt x="2364" y="1"/>
                  </a:moveTo>
                  <a:lnTo>
                    <a:pt x="0" y="8899"/>
                  </a:lnTo>
                  <a:lnTo>
                    <a:pt x="4596" y="19923"/>
                  </a:lnTo>
                  <a:lnTo>
                    <a:pt x="13707" y="34851"/>
                  </a:lnTo>
                  <a:lnTo>
                    <a:pt x="14078" y="34585"/>
                  </a:lnTo>
                  <a:lnTo>
                    <a:pt x="7544" y="17638"/>
                  </a:lnTo>
                  <a:lnTo>
                    <a:pt x="236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2886947" y="1671816"/>
              <a:ext cx="342014" cy="846618"/>
            </a:xfrm>
            <a:custGeom>
              <a:avLst/>
              <a:gdLst/>
              <a:ahLst/>
              <a:cxnLst/>
              <a:rect l="l" t="t" r="r" b="b"/>
              <a:pathLst>
                <a:path w="14079" h="34851" extrusionOk="0">
                  <a:moveTo>
                    <a:pt x="2364" y="1"/>
                  </a:moveTo>
                  <a:lnTo>
                    <a:pt x="0" y="8899"/>
                  </a:lnTo>
                  <a:lnTo>
                    <a:pt x="4596" y="19923"/>
                  </a:lnTo>
                  <a:lnTo>
                    <a:pt x="13707" y="34851"/>
                  </a:lnTo>
                  <a:lnTo>
                    <a:pt x="14078" y="34585"/>
                  </a:lnTo>
                  <a:lnTo>
                    <a:pt x="13866" y="34054"/>
                  </a:lnTo>
                  <a:cubicBezTo>
                    <a:pt x="10652" y="29618"/>
                    <a:pt x="7093" y="22605"/>
                    <a:pt x="5366" y="16735"/>
                  </a:cubicBezTo>
                  <a:cubicBezTo>
                    <a:pt x="3879" y="11635"/>
                    <a:pt x="3400" y="7518"/>
                    <a:pt x="3719" y="4596"/>
                  </a:cubicBezTo>
                  <a:lnTo>
                    <a:pt x="236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2070686" y="1676990"/>
              <a:ext cx="342014" cy="847250"/>
            </a:xfrm>
            <a:custGeom>
              <a:avLst/>
              <a:gdLst/>
              <a:ahLst/>
              <a:cxnLst/>
              <a:rect l="l" t="t" r="r" b="b"/>
              <a:pathLst>
                <a:path w="14079" h="34877" extrusionOk="0">
                  <a:moveTo>
                    <a:pt x="11714" y="0"/>
                  </a:moveTo>
                  <a:lnTo>
                    <a:pt x="6535" y="17664"/>
                  </a:lnTo>
                  <a:lnTo>
                    <a:pt x="0" y="34611"/>
                  </a:lnTo>
                  <a:lnTo>
                    <a:pt x="372" y="34877"/>
                  </a:lnTo>
                  <a:lnTo>
                    <a:pt x="9483" y="19949"/>
                  </a:lnTo>
                  <a:lnTo>
                    <a:pt x="14078" y="8925"/>
                  </a:lnTo>
                  <a:lnTo>
                    <a:pt x="1171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2070686" y="1676990"/>
              <a:ext cx="342014" cy="847250"/>
            </a:xfrm>
            <a:custGeom>
              <a:avLst/>
              <a:gdLst/>
              <a:ahLst/>
              <a:cxnLst/>
              <a:rect l="l" t="t" r="r" b="b"/>
              <a:pathLst>
                <a:path w="14079" h="34877" extrusionOk="0">
                  <a:moveTo>
                    <a:pt x="11714" y="0"/>
                  </a:moveTo>
                  <a:lnTo>
                    <a:pt x="10678" y="3507"/>
                  </a:lnTo>
                  <a:cubicBezTo>
                    <a:pt x="11130" y="6853"/>
                    <a:pt x="10705" y="11396"/>
                    <a:pt x="9058" y="16628"/>
                  </a:cubicBezTo>
                  <a:cubicBezTo>
                    <a:pt x="7145" y="22684"/>
                    <a:pt x="3613" y="29431"/>
                    <a:pt x="319" y="33788"/>
                  </a:cubicBezTo>
                  <a:lnTo>
                    <a:pt x="0" y="34611"/>
                  </a:lnTo>
                  <a:lnTo>
                    <a:pt x="372" y="34877"/>
                  </a:lnTo>
                  <a:lnTo>
                    <a:pt x="9483" y="19949"/>
                  </a:lnTo>
                  <a:lnTo>
                    <a:pt x="14078" y="8925"/>
                  </a:lnTo>
                  <a:lnTo>
                    <a:pt x="1171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2222953" y="2077044"/>
              <a:ext cx="92312" cy="92312"/>
            </a:xfrm>
            <a:custGeom>
              <a:avLst/>
              <a:gdLst/>
              <a:ahLst/>
              <a:cxnLst/>
              <a:rect l="l" t="t" r="r" b="b"/>
              <a:pathLst>
                <a:path w="3800" h="3800" extrusionOk="0">
                  <a:moveTo>
                    <a:pt x="1887" y="1"/>
                  </a:moveTo>
                  <a:cubicBezTo>
                    <a:pt x="851" y="1"/>
                    <a:pt x="1" y="851"/>
                    <a:pt x="1" y="1913"/>
                  </a:cubicBezTo>
                  <a:cubicBezTo>
                    <a:pt x="1" y="2949"/>
                    <a:pt x="851" y="3799"/>
                    <a:pt x="1887" y="3799"/>
                  </a:cubicBezTo>
                  <a:cubicBezTo>
                    <a:pt x="2949" y="3799"/>
                    <a:pt x="3799" y="2949"/>
                    <a:pt x="3799" y="1913"/>
                  </a:cubicBezTo>
                  <a:cubicBezTo>
                    <a:pt x="3799" y="851"/>
                    <a:pt x="2949" y="1"/>
                    <a:pt x="1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2988903" y="2085449"/>
              <a:ext cx="92287" cy="92287"/>
            </a:xfrm>
            <a:custGeom>
              <a:avLst/>
              <a:gdLst/>
              <a:ahLst/>
              <a:cxnLst/>
              <a:rect l="l" t="t" r="r" b="b"/>
              <a:pathLst>
                <a:path w="3799" h="3799" extrusionOk="0">
                  <a:moveTo>
                    <a:pt x="1913" y="0"/>
                  </a:moveTo>
                  <a:cubicBezTo>
                    <a:pt x="850" y="0"/>
                    <a:pt x="0" y="850"/>
                    <a:pt x="0" y="1913"/>
                  </a:cubicBezTo>
                  <a:cubicBezTo>
                    <a:pt x="0" y="2949"/>
                    <a:pt x="850" y="3799"/>
                    <a:pt x="1913" y="3799"/>
                  </a:cubicBezTo>
                  <a:cubicBezTo>
                    <a:pt x="2949" y="3799"/>
                    <a:pt x="3799" y="2949"/>
                    <a:pt x="3799" y="1913"/>
                  </a:cubicBezTo>
                  <a:cubicBezTo>
                    <a:pt x="3799" y="850"/>
                    <a:pt x="2949" y="0"/>
                    <a:pt x="19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2563027" y="1251114"/>
              <a:ext cx="174226" cy="292968"/>
            </a:xfrm>
            <a:custGeom>
              <a:avLst/>
              <a:gdLst/>
              <a:ahLst/>
              <a:cxnLst/>
              <a:rect l="l" t="t" r="r" b="b"/>
              <a:pathLst>
                <a:path w="7172" h="12060" extrusionOk="0">
                  <a:moveTo>
                    <a:pt x="3586" y="0"/>
                  </a:moveTo>
                  <a:cubicBezTo>
                    <a:pt x="1620" y="0"/>
                    <a:pt x="0" y="2710"/>
                    <a:pt x="0" y="6030"/>
                  </a:cubicBezTo>
                  <a:cubicBezTo>
                    <a:pt x="0" y="9377"/>
                    <a:pt x="1620" y="12059"/>
                    <a:pt x="3586" y="12059"/>
                  </a:cubicBezTo>
                  <a:cubicBezTo>
                    <a:pt x="5578" y="12059"/>
                    <a:pt x="7172" y="9377"/>
                    <a:pt x="7172" y="6030"/>
                  </a:cubicBezTo>
                  <a:cubicBezTo>
                    <a:pt x="7172" y="2710"/>
                    <a:pt x="5578" y="0"/>
                    <a:pt x="358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2584963" y="1806689"/>
              <a:ext cx="132297" cy="132297"/>
            </a:xfrm>
            <a:custGeom>
              <a:avLst/>
              <a:gdLst/>
              <a:ahLst/>
              <a:cxnLst/>
              <a:rect l="l" t="t" r="r" b="b"/>
              <a:pathLst>
                <a:path w="5446" h="5446" extrusionOk="0">
                  <a:moveTo>
                    <a:pt x="2710" y="0"/>
                  </a:moveTo>
                  <a:cubicBezTo>
                    <a:pt x="1222" y="0"/>
                    <a:pt x="0" y="1222"/>
                    <a:pt x="0" y="2736"/>
                  </a:cubicBezTo>
                  <a:cubicBezTo>
                    <a:pt x="0" y="4250"/>
                    <a:pt x="1222" y="5446"/>
                    <a:pt x="2710" y="5446"/>
                  </a:cubicBezTo>
                  <a:cubicBezTo>
                    <a:pt x="4224" y="5446"/>
                    <a:pt x="5446" y="4250"/>
                    <a:pt x="5446" y="2736"/>
                  </a:cubicBezTo>
                  <a:cubicBezTo>
                    <a:pt x="5446" y="1222"/>
                    <a:pt x="4224" y="0"/>
                    <a:pt x="271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2628180" y="1850562"/>
              <a:ext cx="45208" cy="45184"/>
            </a:xfrm>
            <a:custGeom>
              <a:avLst/>
              <a:gdLst/>
              <a:ahLst/>
              <a:cxnLst/>
              <a:rect l="l" t="t" r="r" b="b"/>
              <a:pathLst>
                <a:path w="1861" h="1860" extrusionOk="0">
                  <a:moveTo>
                    <a:pt x="931" y="1"/>
                  </a:moveTo>
                  <a:cubicBezTo>
                    <a:pt x="426" y="1"/>
                    <a:pt x="1" y="426"/>
                    <a:pt x="1" y="930"/>
                  </a:cubicBezTo>
                  <a:cubicBezTo>
                    <a:pt x="1" y="1435"/>
                    <a:pt x="426" y="1860"/>
                    <a:pt x="931" y="1860"/>
                  </a:cubicBezTo>
                  <a:cubicBezTo>
                    <a:pt x="1462" y="1860"/>
                    <a:pt x="1860" y="1435"/>
                    <a:pt x="1860" y="930"/>
                  </a:cubicBezTo>
                  <a:cubicBezTo>
                    <a:pt x="1860" y="426"/>
                    <a:pt x="1462" y="1"/>
                    <a:pt x="93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2514636" y="2180944"/>
              <a:ext cx="272319" cy="5830"/>
            </a:xfrm>
            <a:custGeom>
              <a:avLst/>
              <a:gdLst/>
              <a:ahLst/>
              <a:cxnLst/>
              <a:rect l="l" t="t" r="r" b="b"/>
              <a:pathLst>
                <a:path w="11210" h="240" extrusionOk="0">
                  <a:moveTo>
                    <a:pt x="5605" y="0"/>
                  </a:moveTo>
                  <a:cubicBezTo>
                    <a:pt x="2523" y="0"/>
                    <a:pt x="0" y="54"/>
                    <a:pt x="0" y="107"/>
                  </a:cubicBezTo>
                  <a:cubicBezTo>
                    <a:pt x="0" y="186"/>
                    <a:pt x="2523" y="240"/>
                    <a:pt x="5605" y="240"/>
                  </a:cubicBezTo>
                  <a:cubicBezTo>
                    <a:pt x="8712" y="240"/>
                    <a:pt x="11209" y="186"/>
                    <a:pt x="11209" y="107"/>
                  </a:cubicBezTo>
                  <a:cubicBezTo>
                    <a:pt x="11209" y="54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2514636" y="2211917"/>
              <a:ext cx="272319" cy="5830"/>
            </a:xfrm>
            <a:custGeom>
              <a:avLst/>
              <a:gdLst/>
              <a:ahLst/>
              <a:cxnLst/>
              <a:rect l="l" t="t" r="r" b="b"/>
              <a:pathLst>
                <a:path w="11210" h="240" extrusionOk="0">
                  <a:moveTo>
                    <a:pt x="5605" y="0"/>
                  </a:moveTo>
                  <a:cubicBezTo>
                    <a:pt x="2523" y="0"/>
                    <a:pt x="0" y="54"/>
                    <a:pt x="0" y="133"/>
                  </a:cubicBezTo>
                  <a:cubicBezTo>
                    <a:pt x="0" y="186"/>
                    <a:pt x="2523" y="239"/>
                    <a:pt x="5605" y="239"/>
                  </a:cubicBezTo>
                  <a:cubicBezTo>
                    <a:pt x="8712" y="239"/>
                    <a:pt x="11209" y="186"/>
                    <a:pt x="11209" y="133"/>
                  </a:cubicBezTo>
                  <a:cubicBezTo>
                    <a:pt x="11209" y="54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2514636" y="2156432"/>
              <a:ext cx="272319" cy="5830"/>
            </a:xfrm>
            <a:custGeom>
              <a:avLst/>
              <a:gdLst/>
              <a:ahLst/>
              <a:cxnLst/>
              <a:rect l="l" t="t" r="r" b="b"/>
              <a:pathLst>
                <a:path w="11210" h="240" extrusionOk="0">
                  <a:moveTo>
                    <a:pt x="5605" y="0"/>
                  </a:moveTo>
                  <a:cubicBezTo>
                    <a:pt x="2523" y="0"/>
                    <a:pt x="0" y="53"/>
                    <a:pt x="0" y="106"/>
                  </a:cubicBezTo>
                  <a:cubicBezTo>
                    <a:pt x="0" y="186"/>
                    <a:pt x="2523" y="239"/>
                    <a:pt x="5605" y="239"/>
                  </a:cubicBezTo>
                  <a:cubicBezTo>
                    <a:pt x="8712" y="239"/>
                    <a:pt x="11209" y="186"/>
                    <a:pt x="11209" y="106"/>
                  </a:cubicBezTo>
                  <a:cubicBezTo>
                    <a:pt x="11209" y="53"/>
                    <a:pt x="8712" y="0"/>
                    <a:pt x="56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2507518" y="2254502"/>
              <a:ext cx="286530" cy="118110"/>
            </a:xfrm>
            <a:custGeom>
              <a:avLst/>
              <a:gdLst/>
              <a:ahLst/>
              <a:cxnLst/>
              <a:rect l="l" t="t" r="r" b="b"/>
              <a:pathLst>
                <a:path w="11795" h="4862" extrusionOk="0">
                  <a:moveTo>
                    <a:pt x="266" y="1"/>
                  </a:moveTo>
                  <a:cubicBezTo>
                    <a:pt x="107" y="1"/>
                    <a:pt x="1" y="186"/>
                    <a:pt x="134" y="293"/>
                  </a:cubicBezTo>
                  <a:lnTo>
                    <a:pt x="5712" y="4861"/>
                  </a:lnTo>
                  <a:lnTo>
                    <a:pt x="6084" y="4861"/>
                  </a:lnTo>
                  <a:lnTo>
                    <a:pt x="11662" y="293"/>
                  </a:lnTo>
                  <a:cubicBezTo>
                    <a:pt x="11794" y="186"/>
                    <a:pt x="11715" y="1"/>
                    <a:pt x="1152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2497849" y="1596314"/>
              <a:ext cx="309098" cy="53589"/>
            </a:xfrm>
            <a:custGeom>
              <a:avLst/>
              <a:gdLst/>
              <a:ahLst/>
              <a:cxnLst/>
              <a:rect l="l" t="t" r="r" b="b"/>
              <a:pathLst>
                <a:path w="12724" h="2206" extrusionOk="0">
                  <a:moveTo>
                    <a:pt x="372" y="1"/>
                  </a:moveTo>
                  <a:lnTo>
                    <a:pt x="0" y="160"/>
                  </a:lnTo>
                  <a:cubicBezTo>
                    <a:pt x="1355" y="1382"/>
                    <a:pt x="3719" y="2206"/>
                    <a:pt x="6402" y="2206"/>
                  </a:cubicBezTo>
                  <a:cubicBezTo>
                    <a:pt x="9032" y="2206"/>
                    <a:pt x="11342" y="1435"/>
                    <a:pt x="12724" y="267"/>
                  </a:cubicBezTo>
                  <a:lnTo>
                    <a:pt x="12352" y="107"/>
                  </a:lnTo>
                  <a:cubicBezTo>
                    <a:pt x="11077" y="1223"/>
                    <a:pt x="8899" y="1940"/>
                    <a:pt x="6402" y="1940"/>
                  </a:cubicBezTo>
                  <a:cubicBezTo>
                    <a:pt x="3852" y="1940"/>
                    <a:pt x="1621" y="1170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2521729" y="1585990"/>
              <a:ext cx="260051" cy="36172"/>
            </a:xfrm>
            <a:custGeom>
              <a:avLst/>
              <a:gdLst/>
              <a:ahLst/>
              <a:cxnLst/>
              <a:rect l="l" t="t" r="r" b="b"/>
              <a:pathLst>
                <a:path w="10705" h="1489" extrusionOk="0">
                  <a:moveTo>
                    <a:pt x="372" y="1"/>
                  </a:moveTo>
                  <a:lnTo>
                    <a:pt x="0" y="160"/>
                  </a:lnTo>
                  <a:cubicBezTo>
                    <a:pt x="1381" y="984"/>
                    <a:pt x="3294" y="1488"/>
                    <a:pt x="5419" y="1488"/>
                  </a:cubicBezTo>
                  <a:cubicBezTo>
                    <a:pt x="7491" y="1488"/>
                    <a:pt x="9350" y="1010"/>
                    <a:pt x="10705" y="240"/>
                  </a:cubicBezTo>
                  <a:lnTo>
                    <a:pt x="10359" y="81"/>
                  </a:lnTo>
                  <a:cubicBezTo>
                    <a:pt x="9058" y="798"/>
                    <a:pt x="7331" y="1223"/>
                    <a:pt x="5419" y="1223"/>
                  </a:cubicBezTo>
                  <a:cubicBezTo>
                    <a:pt x="3453" y="1223"/>
                    <a:pt x="1674" y="771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2552047" y="1572459"/>
              <a:ext cx="198761" cy="21960"/>
            </a:xfrm>
            <a:custGeom>
              <a:avLst/>
              <a:gdLst/>
              <a:ahLst/>
              <a:cxnLst/>
              <a:rect l="l" t="t" r="r" b="b"/>
              <a:pathLst>
                <a:path w="8182" h="904" extrusionOk="0">
                  <a:moveTo>
                    <a:pt x="399" y="0"/>
                  </a:moveTo>
                  <a:lnTo>
                    <a:pt x="1" y="186"/>
                  </a:lnTo>
                  <a:cubicBezTo>
                    <a:pt x="1196" y="638"/>
                    <a:pt x="2630" y="903"/>
                    <a:pt x="4171" y="903"/>
                  </a:cubicBezTo>
                  <a:cubicBezTo>
                    <a:pt x="5658" y="903"/>
                    <a:pt x="7013" y="664"/>
                    <a:pt x="8182" y="239"/>
                  </a:cubicBezTo>
                  <a:lnTo>
                    <a:pt x="7783" y="80"/>
                  </a:lnTo>
                  <a:cubicBezTo>
                    <a:pt x="6721" y="425"/>
                    <a:pt x="5499" y="638"/>
                    <a:pt x="4171" y="638"/>
                  </a:cubicBezTo>
                  <a:cubicBezTo>
                    <a:pt x="2790" y="638"/>
                    <a:pt x="1488" y="399"/>
                    <a:pt x="3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2828231" y="3189506"/>
              <a:ext cx="59371" cy="114223"/>
            </a:xfrm>
            <a:custGeom>
              <a:avLst/>
              <a:gdLst/>
              <a:ahLst/>
              <a:cxnLst/>
              <a:rect l="l" t="t" r="r" b="b"/>
              <a:pathLst>
                <a:path w="2444" h="4702" extrusionOk="0">
                  <a:moveTo>
                    <a:pt x="903" y="0"/>
                  </a:moveTo>
                  <a:cubicBezTo>
                    <a:pt x="372" y="133"/>
                    <a:pt x="0" y="1727"/>
                    <a:pt x="0" y="1727"/>
                  </a:cubicBezTo>
                  <a:cubicBezTo>
                    <a:pt x="611" y="3135"/>
                    <a:pt x="2444" y="4702"/>
                    <a:pt x="2444" y="4702"/>
                  </a:cubicBezTo>
                  <a:cubicBezTo>
                    <a:pt x="2178" y="3028"/>
                    <a:pt x="1594" y="1488"/>
                    <a:pt x="90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2850167" y="3228229"/>
              <a:ext cx="53589" cy="105187"/>
            </a:xfrm>
            <a:custGeom>
              <a:avLst/>
              <a:gdLst/>
              <a:ahLst/>
              <a:cxnLst/>
              <a:rect l="l" t="t" r="r" b="b"/>
              <a:pathLst>
                <a:path w="2206" h="4330" extrusionOk="0">
                  <a:moveTo>
                    <a:pt x="957" y="0"/>
                  </a:moveTo>
                  <a:lnTo>
                    <a:pt x="0" y="2045"/>
                  </a:lnTo>
                  <a:cubicBezTo>
                    <a:pt x="983" y="3294"/>
                    <a:pt x="2205" y="4330"/>
                    <a:pt x="2205" y="4330"/>
                  </a:cubicBezTo>
                  <a:cubicBezTo>
                    <a:pt x="1966" y="2816"/>
                    <a:pt x="1514" y="1381"/>
                    <a:pt x="95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2819194" y="3199175"/>
              <a:ext cx="21960" cy="71007"/>
            </a:xfrm>
            <a:custGeom>
              <a:avLst/>
              <a:gdLst/>
              <a:ahLst/>
              <a:cxnLst/>
              <a:rect l="l" t="t" r="r" b="b"/>
              <a:pathLst>
                <a:path w="904" h="2923" extrusionOk="0">
                  <a:moveTo>
                    <a:pt x="638" y="1"/>
                  </a:moveTo>
                  <a:cubicBezTo>
                    <a:pt x="239" y="452"/>
                    <a:pt x="0" y="1541"/>
                    <a:pt x="0" y="1541"/>
                  </a:cubicBezTo>
                  <a:cubicBezTo>
                    <a:pt x="186" y="1993"/>
                    <a:pt x="532" y="2498"/>
                    <a:pt x="904" y="2923"/>
                  </a:cubicBezTo>
                  <a:cubicBezTo>
                    <a:pt x="877" y="1940"/>
                    <a:pt x="797" y="984"/>
                    <a:pt x="63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2416542" y="3189506"/>
              <a:ext cx="60027" cy="114223"/>
            </a:xfrm>
            <a:custGeom>
              <a:avLst/>
              <a:gdLst/>
              <a:ahLst/>
              <a:cxnLst/>
              <a:rect l="l" t="t" r="r" b="b"/>
              <a:pathLst>
                <a:path w="2471" h="4702" extrusionOk="0">
                  <a:moveTo>
                    <a:pt x="1568" y="0"/>
                  </a:moveTo>
                  <a:cubicBezTo>
                    <a:pt x="851" y="1488"/>
                    <a:pt x="266" y="3028"/>
                    <a:pt x="1" y="4702"/>
                  </a:cubicBezTo>
                  <a:cubicBezTo>
                    <a:pt x="1" y="4702"/>
                    <a:pt x="1860" y="3135"/>
                    <a:pt x="2471" y="1727"/>
                  </a:cubicBezTo>
                  <a:cubicBezTo>
                    <a:pt x="2471" y="1727"/>
                    <a:pt x="2072" y="133"/>
                    <a:pt x="156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2401067" y="3228229"/>
              <a:ext cx="53565" cy="105187"/>
            </a:xfrm>
            <a:custGeom>
              <a:avLst/>
              <a:gdLst/>
              <a:ahLst/>
              <a:cxnLst/>
              <a:rect l="l" t="t" r="r" b="b"/>
              <a:pathLst>
                <a:path w="2205" h="4330" extrusionOk="0">
                  <a:moveTo>
                    <a:pt x="1222" y="0"/>
                  </a:moveTo>
                  <a:cubicBezTo>
                    <a:pt x="664" y="1381"/>
                    <a:pt x="239" y="2816"/>
                    <a:pt x="0" y="4330"/>
                  </a:cubicBezTo>
                  <a:cubicBezTo>
                    <a:pt x="0" y="4330"/>
                    <a:pt x="1195" y="3294"/>
                    <a:pt x="2205" y="2045"/>
                  </a:cubicBezTo>
                  <a:lnTo>
                    <a:pt x="122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2463014" y="3199175"/>
              <a:ext cx="22592" cy="71007"/>
            </a:xfrm>
            <a:custGeom>
              <a:avLst/>
              <a:gdLst/>
              <a:ahLst/>
              <a:cxnLst/>
              <a:rect l="l" t="t" r="r" b="b"/>
              <a:pathLst>
                <a:path w="930" h="2923" extrusionOk="0">
                  <a:moveTo>
                    <a:pt x="266" y="1"/>
                  </a:moveTo>
                  <a:cubicBezTo>
                    <a:pt x="133" y="984"/>
                    <a:pt x="27" y="1940"/>
                    <a:pt x="0" y="2923"/>
                  </a:cubicBezTo>
                  <a:cubicBezTo>
                    <a:pt x="372" y="2498"/>
                    <a:pt x="717" y="1993"/>
                    <a:pt x="930" y="1541"/>
                  </a:cubicBezTo>
                  <a:cubicBezTo>
                    <a:pt x="930" y="1541"/>
                    <a:pt x="664" y="452"/>
                    <a:pt x="26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3001147" y="2097692"/>
              <a:ext cx="67776" cy="67776"/>
            </a:xfrm>
            <a:custGeom>
              <a:avLst/>
              <a:gdLst/>
              <a:ahLst/>
              <a:cxnLst/>
              <a:rect l="l" t="t" r="r" b="b"/>
              <a:pathLst>
                <a:path w="2790" h="2790" extrusionOk="0">
                  <a:moveTo>
                    <a:pt x="1409" y="1"/>
                  </a:moveTo>
                  <a:cubicBezTo>
                    <a:pt x="638" y="1"/>
                    <a:pt x="1" y="638"/>
                    <a:pt x="1" y="1409"/>
                  </a:cubicBezTo>
                  <a:cubicBezTo>
                    <a:pt x="1" y="2179"/>
                    <a:pt x="638" y="2790"/>
                    <a:pt x="1409" y="2790"/>
                  </a:cubicBezTo>
                  <a:cubicBezTo>
                    <a:pt x="2179" y="2790"/>
                    <a:pt x="2790" y="2179"/>
                    <a:pt x="2790" y="1409"/>
                  </a:cubicBezTo>
                  <a:cubicBezTo>
                    <a:pt x="2790" y="638"/>
                    <a:pt x="2179" y="1"/>
                    <a:pt x="14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2234589" y="2088680"/>
              <a:ext cx="69064" cy="69064"/>
            </a:xfrm>
            <a:custGeom>
              <a:avLst/>
              <a:gdLst/>
              <a:ahLst/>
              <a:cxnLst/>
              <a:rect l="l" t="t" r="r" b="b"/>
              <a:pathLst>
                <a:path w="2843" h="2843" extrusionOk="0">
                  <a:moveTo>
                    <a:pt x="1408" y="0"/>
                  </a:moveTo>
                  <a:cubicBezTo>
                    <a:pt x="638" y="0"/>
                    <a:pt x="0" y="638"/>
                    <a:pt x="0" y="1434"/>
                  </a:cubicBezTo>
                  <a:cubicBezTo>
                    <a:pt x="0" y="2205"/>
                    <a:pt x="638" y="2842"/>
                    <a:pt x="1408" y="2842"/>
                  </a:cubicBezTo>
                  <a:cubicBezTo>
                    <a:pt x="2205" y="2842"/>
                    <a:pt x="2842" y="2205"/>
                    <a:pt x="2842" y="1434"/>
                  </a:cubicBezTo>
                  <a:cubicBezTo>
                    <a:pt x="2842" y="638"/>
                    <a:pt x="2205" y="0"/>
                    <a:pt x="140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2252007" y="2106729"/>
              <a:ext cx="33572" cy="32941"/>
            </a:xfrm>
            <a:custGeom>
              <a:avLst/>
              <a:gdLst/>
              <a:ahLst/>
              <a:cxnLst/>
              <a:rect l="l" t="t" r="r" b="b"/>
              <a:pathLst>
                <a:path w="1382" h="1356" extrusionOk="0">
                  <a:moveTo>
                    <a:pt x="691" y="1"/>
                  </a:moveTo>
                  <a:cubicBezTo>
                    <a:pt x="319" y="1"/>
                    <a:pt x="0" y="293"/>
                    <a:pt x="0" y="691"/>
                  </a:cubicBezTo>
                  <a:cubicBezTo>
                    <a:pt x="0" y="1063"/>
                    <a:pt x="319" y="1355"/>
                    <a:pt x="691" y="1355"/>
                  </a:cubicBezTo>
                  <a:cubicBezTo>
                    <a:pt x="1063" y="1355"/>
                    <a:pt x="1381" y="1063"/>
                    <a:pt x="1381" y="691"/>
                  </a:cubicBezTo>
                  <a:cubicBezTo>
                    <a:pt x="1381" y="293"/>
                    <a:pt x="1063" y="1"/>
                    <a:pt x="6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3020508" y="2117054"/>
              <a:ext cx="29078" cy="29078"/>
            </a:xfrm>
            <a:custGeom>
              <a:avLst/>
              <a:gdLst/>
              <a:ahLst/>
              <a:cxnLst/>
              <a:rect l="l" t="t" r="r" b="b"/>
              <a:pathLst>
                <a:path w="1197" h="1197" extrusionOk="0">
                  <a:moveTo>
                    <a:pt x="612" y="1"/>
                  </a:moveTo>
                  <a:cubicBezTo>
                    <a:pt x="266" y="1"/>
                    <a:pt x="1" y="266"/>
                    <a:pt x="1" y="612"/>
                  </a:cubicBezTo>
                  <a:cubicBezTo>
                    <a:pt x="1" y="930"/>
                    <a:pt x="266" y="1196"/>
                    <a:pt x="612" y="1196"/>
                  </a:cubicBezTo>
                  <a:cubicBezTo>
                    <a:pt x="930" y="1196"/>
                    <a:pt x="1196" y="930"/>
                    <a:pt x="1196" y="612"/>
                  </a:cubicBezTo>
                  <a:cubicBezTo>
                    <a:pt x="1196" y="266"/>
                    <a:pt x="930" y="1"/>
                    <a:pt x="6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2571408" y="1253033"/>
              <a:ext cx="157464" cy="269744"/>
            </a:xfrm>
            <a:custGeom>
              <a:avLst/>
              <a:gdLst/>
              <a:ahLst/>
              <a:cxnLst/>
              <a:rect l="l" t="t" r="r" b="b"/>
              <a:pathLst>
                <a:path w="6482" h="11104" extrusionOk="0">
                  <a:moveTo>
                    <a:pt x="3241" y="1"/>
                  </a:moveTo>
                  <a:cubicBezTo>
                    <a:pt x="1461" y="1"/>
                    <a:pt x="0" y="2498"/>
                    <a:pt x="0" y="5552"/>
                  </a:cubicBezTo>
                  <a:cubicBezTo>
                    <a:pt x="0" y="8607"/>
                    <a:pt x="1461" y="11104"/>
                    <a:pt x="3241" y="11104"/>
                  </a:cubicBezTo>
                  <a:cubicBezTo>
                    <a:pt x="5047" y="11104"/>
                    <a:pt x="6482" y="8607"/>
                    <a:pt x="6482" y="5552"/>
                  </a:cubicBezTo>
                  <a:cubicBezTo>
                    <a:pt x="6482" y="2498"/>
                    <a:pt x="5047" y="1"/>
                    <a:pt x="324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2582388" y="1260151"/>
              <a:ext cx="138734" cy="119689"/>
            </a:xfrm>
            <a:custGeom>
              <a:avLst/>
              <a:gdLst/>
              <a:ahLst/>
              <a:cxnLst/>
              <a:rect l="l" t="t" r="r" b="b"/>
              <a:pathLst>
                <a:path w="5711" h="4927" extrusionOk="0">
                  <a:moveTo>
                    <a:pt x="2816" y="0"/>
                  </a:moveTo>
                  <a:cubicBezTo>
                    <a:pt x="1488" y="0"/>
                    <a:pt x="372" y="664"/>
                    <a:pt x="0" y="3081"/>
                  </a:cubicBezTo>
                  <a:cubicBezTo>
                    <a:pt x="292" y="3427"/>
                    <a:pt x="638" y="3745"/>
                    <a:pt x="1036" y="4011"/>
                  </a:cubicBezTo>
                  <a:cubicBezTo>
                    <a:pt x="1924" y="4623"/>
                    <a:pt x="2917" y="4927"/>
                    <a:pt x="3844" y="4927"/>
                  </a:cubicBezTo>
                  <a:cubicBezTo>
                    <a:pt x="4525" y="4927"/>
                    <a:pt x="5171" y="4762"/>
                    <a:pt x="5711" y="4436"/>
                  </a:cubicBezTo>
                  <a:cubicBezTo>
                    <a:pt x="5605" y="903"/>
                    <a:pt x="4330" y="0"/>
                    <a:pt x="28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2603669" y="1387251"/>
              <a:ext cx="14867" cy="28422"/>
            </a:xfrm>
            <a:custGeom>
              <a:avLst/>
              <a:gdLst/>
              <a:ahLst/>
              <a:cxnLst/>
              <a:rect l="l" t="t" r="r" b="b"/>
              <a:pathLst>
                <a:path w="612" h="1170" extrusionOk="0">
                  <a:moveTo>
                    <a:pt x="319" y="1"/>
                  </a:moveTo>
                  <a:cubicBezTo>
                    <a:pt x="133" y="1"/>
                    <a:pt x="1" y="452"/>
                    <a:pt x="1" y="1037"/>
                  </a:cubicBezTo>
                  <a:cubicBezTo>
                    <a:pt x="1" y="1090"/>
                    <a:pt x="1" y="1143"/>
                    <a:pt x="1" y="1170"/>
                  </a:cubicBezTo>
                  <a:lnTo>
                    <a:pt x="612" y="1170"/>
                  </a:lnTo>
                  <a:cubicBezTo>
                    <a:pt x="612" y="1143"/>
                    <a:pt x="612" y="1090"/>
                    <a:pt x="612" y="1037"/>
                  </a:cubicBezTo>
                  <a:cubicBezTo>
                    <a:pt x="612" y="452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2681746" y="1387251"/>
              <a:ext cx="15523" cy="28422"/>
            </a:xfrm>
            <a:custGeom>
              <a:avLst/>
              <a:gdLst/>
              <a:ahLst/>
              <a:cxnLst/>
              <a:rect l="l" t="t" r="r" b="b"/>
              <a:pathLst>
                <a:path w="639" h="1170" extrusionOk="0">
                  <a:moveTo>
                    <a:pt x="319" y="1"/>
                  </a:moveTo>
                  <a:cubicBezTo>
                    <a:pt x="133" y="1"/>
                    <a:pt x="1" y="452"/>
                    <a:pt x="1" y="1037"/>
                  </a:cubicBezTo>
                  <a:cubicBezTo>
                    <a:pt x="1" y="1090"/>
                    <a:pt x="1" y="1143"/>
                    <a:pt x="1" y="1170"/>
                  </a:cubicBezTo>
                  <a:lnTo>
                    <a:pt x="638" y="1170"/>
                  </a:lnTo>
                  <a:cubicBezTo>
                    <a:pt x="638" y="1143"/>
                    <a:pt x="638" y="1090"/>
                    <a:pt x="638" y="1037"/>
                  </a:cubicBezTo>
                  <a:cubicBezTo>
                    <a:pt x="638" y="452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2613993" y="1476939"/>
              <a:ext cx="72950" cy="4543"/>
            </a:xfrm>
            <a:custGeom>
              <a:avLst/>
              <a:gdLst/>
              <a:ahLst/>
              <a:cxnLst/>
              <a:rect l="l" t="t" r="r" b="b"/>
              <a:pathLst>
                <a:path w="3003" h="187" extrusionOk="0">
                  <a:moveTo>
                    <a:pt x="1488" y="1"/>
                  </a:moveTo>
                  <a:cubicBezTo>
                    <a:pt x="665" y="1"/>
                    <a:pt x="1" y="54"/>
                    <a:pt x="1" y="81"/>
                  </a:cubicBezTo>
                  <a:cubicBezTo>
                    <a:pt x="1" y="134"/>
                    <a:pt x="665" y="187"/>
                    <a:pt x="1488" y="187"/>
                  </a:cubicBezTo>
                  <a:cubicBezTo>
                    <a:pt x="2338" y="187"/>
                    <a:pt x="3002" y="134"/>
                    <a:pt x="3002" y="81"/>
                  </a:cubicBezTo>
                  <a:cubicBezTo>
                    <a:pt x="3002" y="54"/>
                    <a:pt x="2338" y="1"/>
                    <a:pt x="148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2639160" y="1485976"/>
              <a:ext cx="22616" cy="4543"/>
            </a:xfrm>
            <a:custGeom>
              <a:avLst/>
              <a:gdLst/>
              <a:ahLst/>
              <a:cxnLst/>
              <a:rect l="l" t="t" r="r" b="b"/>
              <a:pathLst>
                <a:path w="931" h="187" extrusionOk="0">
                  <a:moveTo>
                    <a:pt x="452" y="1"/>
                  </a:moveTo>
                  <a:cubicBezTo>
                    <a:pt x="213" y="1"/>
                    <a:pt x="1" y="54"/>
                    <a:pt x="1" y="107"/>
                  </a:cubicBezTo>
                  <a:cubicBezTo>
                    <a:pt x="1" y="134"/>
                    <a:pt x="213" y="187"/>
                    <a:pt x="452" y="187"/>
                  </a:cubicBezTo>
                  <a:cubicBezTo>
                    <a:pt x="718" y="187"/>
                    <a:pt x="930" y="134"/>
                    <a:pt x="930" y="107"/>
                  </a:cubicBezTo>
                  <a:cubicBezTo>
                    <a:pt x="930" y="54"/>
                    <a:pt x="718" y="1"/>
                    <a:pt x="45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2641104" y="1343378"/>
              <a:ext cx="18074" cy="4543"/>
            </a:xfrm>
            <a:custGeom>
              <a:avLst/>
              <a:gdLst/>
              <a:ahLst/>
              <a:cxnLst/>
              <a:rect l="l" t="t" r="r" b="b"/>
              <a:pathLst>
                <a:path w="744" h="187" extrusionOk="0">
                  <a:moveTo>
                    <a:pt x="372" y="1"/>
                  </a:moveTo>
                  <a:cubicBezTo>
                    <a:pt x="160" y="1"/>
                    <a:pt x="0" y="54"/>
                    <a:pt x="0" y="107"/>
                  </a:cubicBezTo>
                  <a:cubicBezTo>
                    <a:pt x="0" y="160"/>
                    <a:pt x="160" y="187"/>
                    <a:pt x="372" y="187"/>
                  </a:cubicBezTo>
                  <a:cubicBezTo>
                    <a:pt x="585" y="187"/>
                    <a:pt x="744" y="160"/>
                    <a:pt x="744" y="107"/>
                  </a:cubicBezTo>
                  <a:cubicBezTo>
                    <a:pt x="744" y="54"/>
                    <a:pt x="585" y="1"/>
                    <a:pt x="37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2634010" y="1303368"/>
              <a:ext cx="32916" cy="33572"/>
            </a:xfrm>
            <a:custGeom>
              <a:avLst/>
              <a:gdLst/>
              <a:ahLst/>
              <a:cxnLst/>
              <a:rect l="l" t="t" r="r" b="b"/>
              <a:pathLst>
                <a:path w="1355" h="1382" extrusionOk="0">
                  <a:moveTo>
                    <a:pt x="664" y="1"/>
                  </a:moveTo>
                  <a:cubicBezTo>
                    <a:pt x="292" y="1"/>
                    <a:pt x="0" y="319"/>
                    <a:pt x="0" y="691"/>
                  </a:cubicBezTo>
                  <a:cubicBezTo>
                    <a:pt x="0" y="1063"/>
                    <a:pt x="292" y="1382"/>
                    <a:pt x="664" y="1382"/>
                  </a:cubicBezTo>
                  <a:cubicBezTo>
                    <a:pt x="1063" y="1382"/>
                    <a:pt x="1355" y="1063"/>
                    <a:pt x="1355" y="691"/>
                  </a:cubicBezTo>
                  <a:cubicBezTo>
                    <a:pt x="1355" y="319"/>
                    <a:pt x="1063" y="1"/>
                    <a:pt x="6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2639816" y="1309830"/>
              <a:ext cx="21305" cy="2130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25" y="0"/>
                  </a:moveTo>
                  <a:cubicBezTo>
                    <a:pt x="186" y="0"/>
                    <a:pt x="0" y="186"/>
                    <a:pt x="0" y="425"/>
                  </a:cubicBezTo>
                  <a:cubicBezTo>
                    <a:pt x="0" y="664"/>
                    <a:pt x="186" y="877"/>
                    <a:pt x="425" y="877"/>
                  </a:cubicBezTo>
                  <a:cubicBezTo>
                    <a:pt x="664" y="877"/>
                    <a:pt x="877" y="664"/>
                    <a:pt x="877" y="425"/>
                  </a:cubicBezTo>
                  <a:cubicBezTo>
                    <a:pt x="877" y="186"/>
                    <a:pt x="664" y="0"/>
                    <a:pt x="4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3383151" y="1879543"/>
              <a:ext cx="112960" cy="98870"/>
            </a:xfrm>
            <a:custGeom>
              <a:avLst/>
              <a:gdLst/>
              <a:ahLst/>
              <a:cxnLst/>
              <a:rect l="l" t="t" r="r" b="b"/>
              <a:pathLst>
                <a:path w="4650" h="4070" extrusionOk="0">
                  <a:moveTo>
                    <a:pt x="2322" y="0"/>
                  </a:moveTo>
                  <a:cubicBezTo>
                    <a:pt x="1998" y="0"/>
                    <a:pt x="1666" y="78"/>
                    <a:pt x="1355" y="242"/>
                  </a:cubicBezTo>
                  <a:cubicBezTo>
                    <a:pt x="373" y="773"/>
                    <a:pt x="1" y="1995"/>
                    <a:pt x="532" y="2978"/>
                  </a:cubicBezTo>
                  <a:cubicBezTo>
                    <a:pt x="900" y="3676"/>
                    <a:pt x="1598" y="4069"/>
                    <a:pt x="2319" y="4069"/>
                  </a:cubicBezTo>
                  <a:cubicBezTo>
                    <a:pt x="2640" y="4069"/>
                    <a:pt x="2965" y="3991"/>
                    <a:pt x="3268" y="3828"/>
                  </a:cubicBezTo>
                  <a:cubicBezTo>
                    <a:pt x="4251" y="3297"/>
                    <a:pt x="4649" y="2075"/>
                    <a:pt x="4118" y="1092"/>
                  </a:cubicBezTo>
                  <a:cubicBezTo>
                    <a:pt x="3750" y="393"/>
                    <a:pt x="3052" y="0"/>
                    <a:pt x="2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3125040" y="1022859"/>
              <a:ext cx="93599" cy="82910"/>
            </a:xfrm>
            <a:custGeom>
              <a:avLst/>
              <a:gdLst/>
              <a:ahLst/>
              <a:cxnLst/>
              <a:rect l="l" t="t" r="r" b="b"/>
              <a:pathLst>
                <a:path w="3853" h="3413" extrusionOk="0">
                  <a:moveTo>
                    <a:pt x="1944" y="0"/>
                  </a:moveTo>
                  <a:cubicBezTo>
                    <a:pt x="1757" y="0"/>
                    <a:pt x="1567" y="32"/>
                    <a:pt x="1382" y="99"/>
                  </a:cubicBezTo>
                  <a:cubicBezTo>
                    <a:pt x="479" y="392"/>
                    <a:pt x="1" y="1374"/>
                    <a:pt x="320" y="2251"/>
                  </a:cubicBezTo>
                  <a:cubicBezTo>
                    <a:pt x="571" y="2964"/>
                    <a:pt x="1221" y="3412"/>
                    <a:pt x="1927" y="3412"/>
                  </a:cubicBezTo>
                  <a:cubicBezTo>
                    <a:pt x="2115" y="3412"/>
                    <a:pt x="2308" y="3380"/>
                    <a:pt x="2498" y="3313"/>
                  </a:cubicBezTo>
                  <a:cubicBezTo>
                    <a:pt x="3374" y="2995"/>
                    <a:pt x="3852" y="2038"/>
                    <a:pt x="3534" y="1135"/>
                  </a:cubicBezTo>
                  <a:cubicBezTo>
                    <a:pt x="3303" y="444"/>
                    <a:pt x="2643" y="0"/>
                    <a:pt x="19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3403799" y="1897982"/>
              <a:ext cx="71007" cy="62262"/>
            </a:xfrm>
            <a:custGeom>
              <a:avLst/>
              <a:gdLst/>
              <a:ahLst/>
              <a:cxnLst/>
              <a:rect l="l" t="t" r="r" b="b"/>
              <a:pathLst>
                <a:path w="2923" h="2563" extrusionOk="0">
                  <a:moveTo>
                    <a:pt x="1473" y="1"/>
                  </a:moveTo>
                  <a:cubicBezTo>
                    <a:pt x="1271" y="1"/>
                    <a:pt x="1066" y="48"/>
                    <a:pt x="877" y="147"/>
                  </a:cubicBezTo>
                  <a:cubicBezTo>
                    <a:pt x="240" y="492"/>
                    <a:pt x="1" y="1263"/>
                    <a:pt x="346" y="1874"/>
                  </a:cubicBezTo>
                  <a:cubicBezTo>
                    <a:pt x="566" y="2313"/>
                    <a:pt x="1000" y="2563"/>
                    <a:pt x="1457" y="2563"/>
                  </a:cubicBezTo>
                  <a:cubicBezTo>
                    <a:pt x="1663" y="2563"/>
                    <a:pt x="1874" y="2512"/>
                    <a:pt x="2073" y="2405"/>
                  </a:cubicBezTo>
                  <a:cubicBezTo>
                    <a:pt x="2684" y="2086"/>
                    <a:pt x="2923" y="1289"/>
                    <a:pt x="2604" y="678"/>
                  </a:cubicBezTo>
                  <a:cubicBezTo>
                    <a:pt x="2365" y="238"/>
                    <a:pt x="1924" y="1"/>
                    <a:pt x="147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3418642" y="1910832"/>
              <a:ext cx="41322" cy="36633"/>
            </a:xfrm>
            <a:custGeom>
              <a:avLst/>
              <a:gdLst/>
              <a:ahLst/>
              <a:cxnLst/>
              <a:rect l="l" t="t" r="r" b="b"/>
              <a:pathLst>
                <a:path w="1701" h="1508" extrusionOk="0">
                  <a:moveTo>
                    <a:pt x="864" y="0"/>
                  </a:moveTo>
                  <a:cubicBezTo>
                    <a:pt x="743" y="0"/>
                    <a:pt x="621" y="30"/>
                    <a:pt x="505" y="96"/>
                  </a:cubicBezTo>
                  <a:cubicBezTo>
                    <a:pt x="134" y="282"/>
                    <a:pt x="1" y="734"/>
                    <a:pt x="187" y="1105"/>
                  </a:cubicBezTo>
                  <a:cubicBezTo>
                    <a:pt x="335" y="1365"/>
                    <a:pt x="599" y="1508"/>
                    <a:pt x="871" y="1508"/>
                  </a:cubicBezTo>
                  <a:cubicBezTo>
                    <a:pt x="990" y="1508"/>
                    <a:pt x="1110" y="1481"/>
                    <a:pt x="1223" y="1424"/>
                  </a:cubicBezTo>
                  <a:cubicBezTo>
                    <a:pt x="1568" y="1212"/>
                    <a:pt x="1701" y="760"/>
                    <a:pt x="1515" y="388"/>
                  </a:cubicBezTo>
                  <a:cubicBezTo>
                    <a:pt x="1386" y="150"/>
                    <a:pt x="1131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3145057" y="1040034"/>
              <a:ext cx="54221" cy="47978"/>
            </a:xfrm>
            <a:custGeom>
              <a:avLst/>
              <a:gdLst/>
              <a:ahLst/>
              <a:cxnLst/>
              <a:rect l="l" t="t" r="r" b="b"/>
              <a:pathLst>
                <a:path w="2232" h="1975" extrusionOk="0">
                  <a:moveTo>
                    <a:pt x="1113" y="0"/>
                  </a:moveTo>
                  <a:cubicBezTo>
                    <a:pt x="1008" y="0"/>
                    <a:pt x="901" y="18"/>
                    <a:pt x="797" y="56"/>
                  </a:cubicBezTo>
                  <a:cubicBezTo>
                    <a:pt x="266" y="242"/>
                    <a:pt x="0" y="800"/>
                    <a:pt x="186" y="1305"/>
                  </a:cubicBezTo>
                  <a:cubicBezTo>
                    <a:pt x="311" y="1722"/>
                    <a:pt x="698" y="1975"/>
                    <a:pt x="1102" y="1975"/>
                  </a:cubicBezTo>
                  <a:cubicBezTo>
                    <a:pt x="1214" y="1975"/>
                    <a:pt x="1326" y="1956"/>
                    <a:pt x="1435" y="1916"/>
                  </a:cubicBezTo>
                  <a:cubicBezTo>
                    <a:pt x="1939" y="1756"/>
                    <a:pt x="2232" y="1172"/>
                    <a:pt x="2046" y="667"/>
                  </a:cubicBezTo>
                  <a:cubicBezTo>
                    <a:pt x="1898" y="267"/>
                    <a:pt x="1516" y="0"/>
                    <a:pt x="111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3157301" y="1051476"/>
              <a:ext cx="29078" cy="25604"/>
            </a:xfrm>
            <a:custGeom>
              <a:avLst/>
              <a:gdLst/>
              <a:ahLst/>
              <a:cxnLst/>
              <a:rect l="l" t="t" r="r" b="b"/>
              <a:pathLst>
                <a:path w="1197" h="1054" extrusionOk="0">
                  <a:moveTo>
                    <a:pt x="626" y="1"/>
                  </a:moveTo>
                  <a:cubicBezTo>
                    <a:pt x="561" y="1"/>
                    <a:pt x="494" y="12"/>
                    <a:pt x="426" y="37"/>
                  </a:cubicBezTo>
                  <a:cubicBezTo>
                    <a:pt x="160" y="117"/>
                    <a:pt x="1" y="409"/>
                    <a:pt x="107" y="701"/>
                  </a:cubicBezTo>
                  <a:cubicBezTo>
                    <a:pt x="191" y="910"/>
                    <a:pt x="389" y="1053"/>
                    <a:pt x="599" y="1053"/>
                  </a:cubicBezTo>
                  <a:cubicBezTo>
                    <a:pt x="657" y="1053"/>
                    <a:pt x="715" y="1042"/>
                    <a:pt x="771" y="1020"/>
                  </a:cubicBezTo>
                  <a:cubicBezTo>
                    <a:pt x="1063" y="914"/>
                    <a:pt x="1196" y="621"/>
                    <a:pt x="1090" y="356"/>
                  </a:cubicBezTo>
                  <a:cubicBezTo>
                    <a:pt x="1029" y="131"/>
                    <a:pt x="842" y="1"/>
                    <a:pt x="62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2262331" y="1733131"/>
              <a:ext cx="47127" cy="71639"/>
            </a:xfrm>
            <a:custGeom>
              <a:avLst/>
              <a:gdLst/>
              <a:ahLst/>
              <a:cxnLst/>
              <a:rect l="l" t="t" r="r" b="b"/>
              <a:pathLst>
                <a:path w="1940" h="2949" extrusionOk="0">
                  <a:moveTo>
                    <a:pt x="744" y="0"/>
                  </a:moveTo>
                  <a:lnTo>
                    <a:pt x="0" y="399"/>
                  </a:lnTo>
                  <a:lnTo>
                    <a:pt x="1647" y="2949"/>
                  </a:lnTo>
                  <a:lnTo>
                    <a:pt x="1939" y="2789"/>
                  </a:lnTo>
                  <a:lnTo>
                    <a:pt x="74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2145532" y="1600201"/>
              <a:ext cx="132953" cy="156176"/>
            </a:xfrm>
            <a:custGeom>
              <a:avLst/>
              <a:gdLst/>
              <a:ahLst/>
              <a:cxnLst/>
              <a:rect l="l" t="t" r="r" b="b"/>
              <a:pathLst>
                <a:path w="5473" h="6429" extrusionOk="0">
                  <a:moveTo>
                    <a:pt x="1541" y="0"/>
                  </a:moveTo>
                  <a:lnTo>
                    <a:pt x="0" y="1647"/>
                  </a:lnTo>
                  <a:lnTo>
                    <a:pt x="5100" y="6428"/>
                  </a:lnTo>
                  <a:lnTo>
                    <a:pt x="5472" y="2338"/>
                  </a:lnTo>
                  <a:lnTo>
                    <a:pt x="154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2096484" y="1569762"/>
              <a:ext cx="107154" cy="96806"/>
            </a:xfrm>
            <a:custGeom>
              <a:avLst/>
              <a:gdLst/>
              <a:ahLst/>
              <a:cxnLst/>
              <a:rect l="l" t="t" r="r" b="b"/>
              <a:pathLst>
                <a:path w="4411" h="3985" extrusionOk="0">
                  <a:moveTo>
                    <a:pt x="2197" y="1"/>
                  </a:moveTo>
                  <a:cubicBezTo>
                    <a:pt x="1664" y="1"/>
                    <a:pt x="1132" y="213"/>
                    <a:pt x="744" y="642"/>
                  </a:cubicBezTo>
                  <a:cubicBezTo>
                    <a:pt x="1" y="1439"/>
                    <a:pt x="54" y="2688"/>
                    <a:pt x="851" y="3458"/>
                  </a:cubicBezTo>
                  <a:cubicBezTo>
                    <a:pt x="1229" y="3811"/>
                    <a:pt x="1714" y="3984"/>
                    <a:pt x="2199" y="3984"/>
                  </a:cubicBezTo>
                  <a:cubicBezTo>
                    <a:pt x="2737" y="3984"/>
                    <a:pt x="3275" y="3771"/>
                    <a:pt x="3666" y="3352"/>
                  </a:cubicBezTo>
                  <a:cubicBezTo>
                    <a:pt x="4410" y="2555"/>
                    <a:pt x="4383" y="1280"/>
                    <a:pt x="3560" y="536"/>
                  </a:cubicBezTo>
                  <a:cubicBezTo>
                    <a:pt x="3178" y="180"/>
                    <a:pt x="2687" y="1"/>
                    <a:pt x="219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2111327" y="1582977"/>
              <a:ext cx="77469" cy="70351"/>
            </a:xfrm>
            <a:custGeom>
              <a:avLst/>
              <a:gdLst/>
              <a:ahLst/>
              <a:cxnLst/>
              <a:rect l="l" t="t" r="r" b="b"/>
              <a:pathLst>
                <a:path w="3189" h="2896" extrusionOk="0">
                  <a:moveTo>
                    <a:pt x="1609" y="1"/>
                  </a:moveTo>
                  <a:cubicBezTo>
                    <a:pt x="1219" y="1"/>
                    <a:pt x="827" y="161"/>
                    <a:pt x="532" y="470"/>
                  </a:cubicBezTo>
                  <a:cubicBezTo>
                    <a:pt x="1" y="1055"/>
                    <a:pt x="27" y="1958"/>
                    <a:pt x="612" y="2516"/>
                  </a:cubicBezTo>
                  <a:cubicBezTo>
                    <a:pt x="890" y="2769"/>
                    <a:pt x="1240" y="2895"/>
                    <a:pt x="1591" y="2895"/>
                  </a:cubicBezTo>
                  <a:cubicBezTo>
                    <a:pt x="1978" y="2895"/>
                    <a:pt x="2365" y="2742"/>
                    <a:pt x="2657" y="2436"/>
                  </a:cubicBezTo>
                  <a:cubicBezTo>
                    <a:pt x="3188" y="1852"/>
                    <a:pt x="3162" y="948"/>
                    <a:pt x="2577" y="391"/>
                  </a:cubicBezTo>
                  <a:cubicBezTo>
                    <a:pt x="2302" y="128"/>
                    <a:pt x="1956" y="1"/>
                    <a:pt x="16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2219090" y="1678278"/>
              <a:ext cx="74869" cy="86481"/>
            </a:xfrm>
            <a:custGeom>
              <a:avLst/>
              <a:gdLst/>
              <a:ahLst/>
              <a:cxnLst/>
              <a:rect l="l" t="t" r="r" b="b"/>
              <a:pathLst>
                <a:path w="3082" h="3560" extrusionOk="0">
                  <a:moveTo>
                    <a:pt x="2365" y="0"/>
                  </a:moveTo>
                  <a:lnTo>
                    <a:pt x="1" y="1249"/>
                  </a:lnTo>
                  <a:lnTo>
                    <a:pt x="2099" y="3560"/>
                  </a:lnTo>
                  <a:lnTo>
                    <a:pt x="3082" y="3029"/>
                  </a:lnTo>
                  <a:lnTo>
                    <a:pt x="23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3589639" y="2014465"/>
              <a:ext cx="201992" cy="85850"/>
            </a:xfrm>
            <a:custGeom>
              <a:avLst/>
              <a:gdLst/>
              <a:ahLst/>
              <a:cxnLst/>
              <a:rect l="l" t="t" r="r" b="b"/>
              <a:pathLst>
                <a:path w="8315" h="3534" extrusionOk="0">
                  <a:moveTo>
                    <a:pt x="6429" y="0"/>
                  </a:moveTo>
                  <a:lnTo>
                    <a:pt x="1" y="425"/>
                  </a:lnTo>
                  <a:lnTo>
                    <a:pt x="7544" y="3533"/>
                  </a:lnTo>
                  <a:lnTo>
                    <a:pt x="8315" y="2019"/>
                  </a:lnTo>
                  <a:lnTo>
                    <a:pt x="642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3740643" y="2052872"/>
              <a:ext cx="88425" cy="78708"/>
            </a:xfrm>
            <a:custGeom>
              <a:avLst/>
              <a:gdLst/>
              <a:ahLst/>
              <a:cxnLst/>
              <a:rect l="l" t="t" r="r" b="b"/>
              <a:pathLst>
                <a:path w="3640" h="3240" extrusionOk="0">
                  <a:moveTo>
                    <a:pt x="1828" y="1"/>
                  </a:moveTo>
                  <a:cubicBezTo>
                    <a:pt x="1171" y="1"/>
                    <a:pt x="543" y="402"/>
                    <a:pt x="292" y="1049"/>
                  </a:cubicBezTo>
                  <a:cubicBezTo>
                    <a:pt x="0" y="1899"/>
                    <a:pt x="425" y="2829"/>
                    <a:pt x="1249" y="3147"/>
                  </a:cubicBezTo>
                  <a:cubicBezTo>
                    <a:pt x="1430" y="3210"/>
                    <a:pt x="1614" y="3239"/>
                    <a:pt x="1796" y="3239"/>
                  </a:cubicBezTo>
                  <a:cubicBezTo>
                    <a:pt x="2467" y="3239"/>
                    <a:pt x="3096" y="2834"/>
                    <a:pt x="3347" y="2165"/>
                  </a:cubicBezTo>
                  <a:cubicBezTo>
                    <a:pt x="3639" y="1341"/>
                    <a:pt x="3214" y="412"/>
                    <a:pt x="2364" y="93"/>
                  </a:cubicBezTo>
                  <a:cubicBezTo>
                    <a:pt x="2188" y="30"/>
                    <a:pt x="2007" y="1"/>
                    <a:pt x="182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3753542" y="2063342"/>
              <a:ext cx="62626" cy="57598"/>
            </a:xfrm>
            <a:custGeom>
              <a:avLst/>
              <a:gdLst/>
              <a:ahLst/>
              <a:cxnLst/>
              <a:rect l="l" t="t" r="r" b="b"/>
              <a:pathLst>
                <a:path w="2578" h="2371" extrusionOk="0">
                  <a:moveTo>
                    <a:pt x="1269" y="0"/>
                  </a:moveTo>
                  <a:cubicBezTo>
                    <a:pt x="732" y="0"/>
                    <a:pt x="247" y="390"/>
                    <a:pt x="133" y="937"/>
                  </a:cubicBezTo>
                  <a:cubicBezTo>
                    <a:pt x="0" y="1574"/>
                    <a:pt x="399" y="2212"/>
                    <a:pt x="1036" y="2345"/>
                  </a:cubicBezTo>
                  <a:cubicBezTo>
                    <a:pt x="1119" y="2362"/>
                    <a:pt x="1202" y="2370"/>
                    <a:pt x="1283" y="2370"/>
                  </a:cubicBezTo>
                  <a:cubicBezTo>
                    <a:pt x="1831" y="2370"/>
                    <a:pt x="2329" y="1996"/>
                    <a:pt x="2444" y="1441"/>
                  </a:cubicBezTo>
                  <a:cubicBezTo>
                    <a:pt x="2577" y="804"/>
                    <a:pt x="2179" y="166"/>
                    <a:pt x="1541" y="34"/>
                  </a:cubicBezTo>
                  <a:cubicBezTo>
                    <a:pt x="1450" y="11"/>
                    <a:pt x="1359" y="0"/>
                    <a:pt x="126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3538673" y="2008659"/>
              <a:ext cx="97462" cy="28422"/>
            </a:xfrm>
            <a:custGeom>
              <a:avLst/>
              <a:gdLst/>
              <a:ahLst/>
              <a:cxnLst/>
              <a:rect l="l" t="t" r="r" b="b"/>
              <a:pathLst>
                <a:path w="4012" h="1170" extrusionOk="0">
                  <a:moveTo>
                    <a:pt x="0" y="0"/>
                  </a:moveTo>
                  <a:lnTo>
                    <a:pt x="0" y="186"/>
                  </a:lnTo>
                  <a:lnTo>
                    <a:pt x="3560" y="1169"/>
                  </a:lnTo>
                  <a:lnTo>
                    <a:pt x="4011" y="29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3561897" y="1991873"/>
              <a:ext cx="166501" cy="28422"/>
            </a:xfrm>
            <a:custGeom>
              <a:avLst/>
              <a:gdLst/>
              <a:ahLst/>
              <a:cxnLst/>
              <a:rect l="l" t="t" r="r" b="b"/>
              <a:pathLst>
                <a:path w="6854" h="1170" extrusionOk="0">
                  <a:moveTo>
                    <a:pt x="1" y="1"/>
                  </a:moveTo>
                  <a:lnTo>
                    <a:pt x="1" y="187"/>
                  </a:lnTo>
                  <a:lnTo>
                    <a:pt x="3560" y="1169"/>
                  </a:lnTo>
                  <a:lnTo>
                    <a:pt x="6854" y="90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3562553" y="2029308"/>
              <a:ext cx="110361" cy="29710"/>
            </a:xfrm>
            <a:custGeom>
              <a:avLst/>
              <a:gdLst/>
              <a:ahLst/>
              <a:cxnLst/>
              <a:rect l="l" t="t" r="r" b="b"/>
              <a:pathLst>
                <a:path w="4543" h="1223" extrusionOk="0">
                  <a:moveTo>
                    <a:pt x="4011" y="0"/>
                  </a:moveTo>
                  <a:lnTo>
                    <a:pt x="0" y="372"/>
                  </a:lnTo>
                  <a:lnTo>
                    <a:pt x="27" y="558"/>
                  </a:lnTo>
                  <a:lnTo>
                    <a:pt x="4542" y="1222"/>
                  </a:lnTo>
                  <a:lnTo>
                    <a:pt x="401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3598676" y="2007372"/>
              <a:ext cx="147140" cy="51646"/>
            </a:xfrm>
            <a:custGeom>
              <a:avLst/>
              <a:gdLst/>
              <a:ahLst/>
              <a:cxnLst/>
              <a:rect l="l" t="t" r="r" b="b"/>
              <a:pathLst>
                <a:path w="6057" h="2126" extrusionOk="0">
                  <a:moveTo>
                    <a:pt x="80" y="0"/>
                  </a:moveTo>
                  <a:lnTo>
                    <a:pt x="1" y="1142"/>
                  </a:lnTo>
                  <a:lnTo>
                    <a:pt x="3108" y="2125"/>
                  </a:lnTo>
                  <a:lnTo>
                    <a:pt x="6057" y="266"/>
                  </a:lnTo>
                  <a:lnTo>
                    <a:pt x="8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2855973" y="1227234"/>
              <a:ext cx="151002" cy="143277"/>
            </a:xfrm>
            <a:custGeom>
              <a:avLst/>
              <a:gdLst/>
              <a:ahLst/>
              <a:cxnLst/>
              <a:rect l="l" t="t" r="r" b="b"/>
              <a:pathLst>
                <a:path w="6216" h="5898" extrusionOk="0">
                  <a:moveTo>
                    <a:pt x="5419" y="0"/>
                  </a:moveTo>
                  <a:lnTo>
                    <a:pt x="0" y="5180"/>
                  </a:lnTo>
                  <a:lnTo>
                    <a:pt x="399" y="5897"/>
                  </a:lnTo>
                  <a:lnTo>
                    <a:pt x="6216" y="1913"/>
                  </a:lnTo>
                  <a:lnTo>
                    <a:pt x="5419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2803695" y="1346609"/>
              <a:ext cx="61970" cy="23904"/>
            </a:xfrm>
            <a:custGeom>
              <a:avLst/>
              <a:gdLst/>
              <a:ahLst/>
              <a:cxnLst/>
              <a:rect l="l" t="t" r="r" b="b"/>
              <a:pathLst>
                <a:path w="2551" h="984" extrusionOk="0">
                  <a:moveTo>
                    <a:pt x="27" y="0"/>
                  </a:moveTo>
                  <a:lnTo>
                    <a:pt x="1" y="160"/>
                  </a:lnTo>
                  <a:lnTo>
                    <a:pt x="2551" y="983"/>
                  </a:lnTo>
                  <a:lnTo>
                    <a:pt x="2551" y="983"/>
                  </a:lnTo>
                  <a:lnTo>
                    <a:pt x="2498" y="266"/>
                  </a:lnTo>
                  <a:lnTo>
                    <a:pt x="2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2843074" y="1356277"/>
              <a:ext cx="29054" cy="64569"/>
            </a:xfrm>
            <a:custGeom>
              <a:avLst/>
              <a:gdLst/>
              <a:ahLst/>
              <a:cxnLst/>
              <a:rect l="l" t="t" r="r" b="b"/>
              <a:pathLst>
                <a:path w="1196" h="2658" extrusionOk="0">
                  <a:moveTo>
                    <a:pt x="585" y="1"/>
                  </a:moveTo>
                  <a:lnTo>
                    <a:pt x="0" y="2604"/>
                  </a:lnTo>
                  <a:lnTo>
                    <a:pt x="160" y="2657"/>
                  </a:lnTo>
                  <a:lnTo>
                    <a:pt x="1195" y="399"/>
                  </a:lnTo>
                  <a:lnTo>
                    <a:pt x="58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2795314" y="1347240"/>
              <a:ext cx="18730" cy="41322"/>
            </a:xfrm>
            <a:custGeom>
              <a:avLst/>
              <a:gdLst/>
              <a:ahLst/>
              <a:cxnLst/>
              <a:rect l="l" t="t" r="r" b="b"/>
              <a:pathLst>
                <a:path w="771" h="1701" extrusionOk="0">
                  <a:moveTo>
                    <a:pt x="372" y="1"/>
                  </a:moveTo>
                  <a:lnTo>
                    <a:pt x="1" y="1674"/>
                  </a:lnTo>
                  <a:lnTo>
                    <a:pt x="80" y="1701"/>
                  </a:lnTo>
                  <a:lnTo>
                    <a:pt x="771" y="267"/>
                  </a:lnTo>
                  <a:lnTo>
                    <a:pt x="37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2799177" y="1342698"/>
              <a:ext cx="19385" cy="16859"/>
            </a:xfrm>
            <a:custGeom>
              <a:avLst/>
              <a:gdLst/>
              <a:ahLst/>
              <a:cxnLst/>
              <a:rect l="l" t="t" r="r" b="b"/>
              <a:pathLst>
                <a:path w="798" h="694" extrusionOk="0">
                  <a:moveTo>
                    <a:pt x="415" y="1"/>
                  </a:moveTo>
                  <a:cubicBezTo>
                    <a:pt x="356" y="1"/>
                    <a:pt x="295" y="19"/>
                    <a:pt x="240" y="55"/>
                  </a:cubicBezTo>
                  <a:cubicBezTo>
                    <a:pt x="81" y="135"/>
                    <a:pt x="1" y="347"/>
                    <a:pt x="107" y="507"/>
                  </a:cubicBezTo>
                  <a:cubicBezTo>
                    <a:pt x="160" y="629"/>
                    <a:pt x="269" y="694"/>
                    <a:pt x="391" y="694"/>
                  </a:cubicBezTo>
                  <a:cubicBezTo>
                    <a:pt x="455" y="694"/>
                    <a:pt x="522" y="676"/>
                    <a:pt x="585" y="640"/>
                  </a:cubicBezTo>
                  <a:cubicBezTo>
                    <a:pt x="745" y="560"/>
                    <a:pt x="798" y="347"/>
                    <a:pt x="692" y="188"/>
                  </a:cubicBezTo>
                  <a:cubicBezTo>
                    <a:pt x="639" y="66"/>
                    <a:pt x="530" y="1"/>
                    <a:pt x="4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2806295" y="1405324"/>
              <a:ext cx="40010" cy="15523"/>
            </a:xfrm>
            <a:custGeom>
              <a:avLst/>
              <a:gdLst/>
              <a:ahLst/>
              <a:cxnLst/>
              <a:rect l="l" t="t" r="r" b="b"/>
              <a:pathLst>
                <a:path w="1647" h="639" extrusionOk="0">
                  <a:moveTo>
                    <a:pt x="27" y="1"/>
                  </a:moveTo>
                  <a:lnTo>
                    <a:pt x="0" y="107"/>
                  </a:lnTo>
                  <a:lnTo>
                    <a:pt x="1647" y="638"/>
                  </a:lnTo>
                  <a:lnTo>
                    <a:pt x="1647" y="638"/>
                  </a:lnTo>
                  <a:lnTo>
                    <a:pt x="1620" y="160"/>
                  </a:lnTo>
                  <a:lnTo>
                    <a:pt x="2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2835980" y="1406369"/>
              <a:ext cx="18730" cy="16640"/>
            </a:xfrm>
            <a:custGeom>
              <a:avLst/>
              <a:gdLst/>
              <a:ahLst/>
              <a:cxnLst/>
              <a:rect l="l" t="t" r="r" b="b"/>
              <a:pathLst>
                <a:path w="771" h="685" extrusionOk="0">
                  <a:moveTo>
                    <a:pt x="371" y="1"/>
                  </a:moveTo>
                  <a:cubicBezTo>
                    <a:pt x="316" y="1"/>
                    <a:pt x="262" y="13"/>
                    <a:pt x="213" y="37"/>
                  </a:cubicBezTo>
                  <a:cubicBezTo>
                    <a:pt x="53" y="143"/>
                    <a:pt x="0" y="356"/>
                    <a:pt x="80" y="515"/>
                  </a:cubicBezTo>
                  <a:cubicBezTo>
                    <a:pt x="153" y="625"/>
                    <a:pt x="277" y="685"/>
                    <a:pt x="399" y="685"/>
                  </a:cubicBezTo>
                  <a:cubicBezTo>
                    <a:pt x="454" y="685"/>
                    <a:pt x="508" y="673"/>
                    <a:pt x="558" y="648"/>
                  </a:cubicBezTo>
                  <a:cubicBezTo>
                    <a:pt x="717" y="542"/>
                    <a:pt x="770" y="329"/>
                    <a:pt x="691" y="170"/>
                  </a:cubicBezTo>
                  <a:cubicBezTo>
                    <a:pt x="617" y="60"/>
                    <a:pt x="493" y="1"/>
                    <a:pt x="37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2843074" y="1345030"/>
              <a:ext cx="36803" cy="32066"/>
            </a:xfrm>
            <a:custGeom>
              <a:avLst/>
              <a:gdLst/>
              <a:ahLst/>
              <a:cxnLst/>
              <a:rect l="l" t="t" r="r" b="b"/>
              <a:pathLst>
                <a:path w="1515" h="1320" extrusionOk="0">
                  <a:moveTo>
                    <a:pt x="760" y="0"/>
                  </a:moveTo>
                  <a:cubicBezTo>
                    <a:pt x="647" y="0"/>
                    <a:pt x="531" y="30"/>
                    <a:pt x="425" y="92"/>
                  </a:cubicBezTo>
                  <a:cubicBezTo>
                    <a:pt x="106" y="278"/>
                    <a:pt x="0" y="676"/>
                    <a:pt x="186" y="995"/>
                  </a:cubicBezTo>
                  <a:cubicBezTo>
                    <a:pt x="313" y="1195"/>
                    <a:pt x="539" y="1320"/>
                    <a:pt x="772" y="1320"/>
                  </a:cubicBezTo>
                  <a:cubicBezTo>
                    <a:pt x="879" y="1320"/>
                    <a:pt x="988" y="1293"/>
                    <a:pt x="1089" y="1234"/>
                  </a:cubicBezTo>
                  <a:cubicBezTo>
                    <a:pt x="1408" y="1048"/>
                    <a:pt x="1514" y="650"/>
                    <a:pt x="1328" y="331"/>
                  </a:cubicBezTo>
                  <a:cubicBezTo>
                    <a:pt x="1204" y="119"/>
                    <a:pt x="986" y="0"/>
                    <a:pt x="7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2852742" y="1352998"/>
              <a:ext cx="18098" cy="15814"/>
            </a:xfrm>
            <a:custGeom>
              <a:avLst/>
              <a:gdLst/>
              <a:ahLst/>
              <a:cxnLst/>
              <a:rect l="l" t="t" r="r" b="b"/>
              <a:pathLst>
                <a:path w="745" h="651" extrusionOk="0">
                  <a:moveTo>
                    <a:pt x="375" y="1"/>
                  </a:moveTo>
                  <a:cubicBezTo>
                    <a:pt x="317" y="1"/>
                    <a:pt x="260" y="18"/>
                    <a:pt x="213" y="56"/>
                  </a:cubicBezTo>
                  <a:cubicBezTo>
                    <a:pt x="54" y="136"/>
                    <a:pt x="1" y="322"/>
                    <a:pt x="80" y="481"/>
                  </a:cubicBezTo>
                  <a:cubicBezTo>
                    <a:pt x="135" y="591"/>
                    <a:pt x="254" y="651"/>
                    <a:pt x="374" y="651"/>
                  </a:cubicBezTo>
                  <a:cubicBezTo>
                    <a:pt x="428" y="651"/>
                    <a:pt x="483" y="639"/>
                    <a:pt x="532" y="614"/>
                  </a:cubicBezTo>
                  <a:cubicBezTo>
                    <a:pt x="691" y="534"/>
                    <a:pt x="744" y="322"/>
                    <a:pt x="638" y="162"/>
                  </a:cubicBezTo>
                  <a:cubicBezTo>
                    <a:pt x="587" y="59"/>
                    <a:pt x="480" y="1"/>
                    <a:pt x="37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3700633" y="2501827"/>
              <a:ext cx="96806" cy="84829"/>
            </a:xfrm>
            <a:custGeom>
              <a:avLst/>
              <a:gdLst/>
              <a:ahLst/>
              <a:cxnLst/>
              <a:rect l="l" t="t" r="r" b="b"/>
              <a:pathLst>
                <a:path w="3985" h="3492" extrusionOk="0">
                  <a:moveTo>
                    <a:pt x="1990" y="0"/>
                  </a:moveTo>
                  <a:cubicBezTo>
                    <a:pt x="1713" y="0"/>
                    <a:pt x="1431" y="66"/>
                    <a:pt x="1169" y="205"/>
                  </a:cubicBezTo>
                  <a:cubicBezTo>
                    <a:pt x="319" y="657"/>
                    <a:pt x="0" y="1719"/>
                    <a:pt x="452" y="2569"/>
                  </a:cubicBezTo>
                  <a:cubicBezTo>
                    <a:pt x="765" y="3158"/>
                    <a:pt x="1370" y="3492"/>
                    <a:pt x="1995" y="3492"/>
                  </a:cubicBezTo>
                  <a:cubicBezTo>
                    <a:pt x="2273" y="3492"/>
                    <a:pt x="2554" y="3426"/>
                    <a:pt x="2816" y="3287"/>
                  </a:cubicBezTo>
                  <a:cubicBezTo>
                    <a:pt x="3666" y="2835"/>
                    <a:pt x="3985" y="1773"/>
                    <a:pt x="3533" y="923"/>
                  </a:cubicBezTo>
                  <a:cubicBezTo>
                    <a:pt x="3221" y="334"/>
                    <a:pt x="2615" y="0"/>
                    <a:pt x="199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3727743" y="2525439"/>
              <a:ext cx="43241" cy="38066"/>
            </a:xfrm>
            <a:custGeom>
              <a:avLst/>
              <a:gdLst/>
              <a:ahLst/>
              <a:cxnLst/>
              <a:rect l="l" t="t" r="r" b="b"/>
              <a:pathLst>
                <a:path w="1780" h="1567" extrusionOk="0">
                  <a:moveTo>
                    <a:pt x="885" y="1"/>
                  </a:moveTo>
                  <a:cubicBezTo>
                    <a:pt x="734" y="1"/>
                    <a:pt x="583" y="45"/>
                    <a:pt x="452" y="137"/>
                  </a:cubicBezTo>
                  <a:cubicBezTo>
                    <a:pt x="80" y="376"/>
                    <a:pt x="0" y="854"/>
                    <a:pt x="239" y="1226"/>
                  </a:cubicBezTo>
                  <a:cubicBezTo>
                    <a:pt x="390" y="1444"/>
                    <a:pt x="638" y="1567"/>
                    <a:pt x="893" y="1567"/>
                  </a:cubicBezTo>
                  <a:cubicBezTo>
                    <a:pt x="1041" y="1567"/>
                    <a:pt x="1192" y="1526"/>
                    <a:pt x="1328" y="1438"/>
                  </a:cubicBezTo>
                  <a:cubicBezTo>
                    <a:pt x="1673" y="1199"/>
                    <a:pt x="1780" y="694"/>
                    <a:pt x="1541" y="349"/>
                  </a:cubicBezTo>
                  <a:cubicBezTo>
                    <a:pt x="1376" y="119"/>
                    <a:pt x="1130" y="1"/>
                    <a:pt x="8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3452191" y="3101445"/>
              <a:ext cx="191668" cy="167740"/>
            </a:xfrm>
            <a:custGeom>
              <a:avLst/>
              <a:gdLst/>
              <a:ahLst/>
              <a:cxnLst/>
              <a:rect l="l" t="t" r="r" b="b"/>
              <a:pathLst>
                <a:path w="7890" h="6905" extrusionOk="0">
                  <a:moveTo>
                    <a:pt x="3962" y="1"/>
                  </a:moveTo>
                  <a:cubicBezTo>
                    <a:pt x="3412" y="1"/>
                    <a:pt x="2855" y="132"/>
                    <a:pt x="2338" y="411"/>
                  </a:cubicBezTo>
                  <a:cubicBezTo>
                    <a:pt x="638" y="1288"/>
                    <a:pt x="1" y="3386"/>
                    <a:pt x="904" y="5086"/>
                  </a:cubicBezTo>
                  <a:cubicBezTo>
                    <a:pt x="1528" y="6243"/>
                    <a:pt x="2711" y="6905"/>
                    <a:pt x="3944" y="6905"/>
                  </a:cubicBezTo>
                  <a:cubicBezTo>
                    <a:pt x="4494" y="6905"/>
                    <a:pt x="5054" y="6773"/>
                    <a:pt x="5579" y="6494"/>
                  </a:cubicBezTo>
                  <a:cubicBezTo>
                    <a:pt x="7252" y="5617"/>
                    <a:pt x="7890" y="3519"/>
                    <a:pt x="7013" y="1819"/>
                  </a:cubicBezTo>
                  <a:cubicBezTo>
                    <a:pt x="6389" y="662"/>
                    <a:pt x="5194" y="1"/>
                    <a:pt x="396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3483820" y="3129163"/>
              <a:ext cx="129066" cy="112547"/>
            </a:xfrm>
            <a:custGeom>
              <a:avLst/>
              <a:gdLst/>
              <a:ahLst/>
              <a:cxnLst/>
              <a:rect l="l" t="t" r="r" b="b"/>
              <a:pathLst>
                <a:path w="5313" h="4633" extrusionOk="0">
                  <a:moveTo>
                    <a:pt x="2656" y="1"/>
                  </a:moveTo>
                  <a:cubicBezTo>
                    <a:pt x="2286" y="1"/>
                    <a:pt x="1913" y="90"/>
                    <a:pt x="1568" y="280"/>
                  </a:cubicBezTo>
                  <a:cubicBezTo>
                    <a:pt x="425" y="864"/>
                    <a:pt x="0" y="2272"/>
                    <a:pt x="611" y="3414"/>
                  </a:cubicBezTo>
                  <a:cubicBezTo>
                    <a:pt x="1018" y="4190"/>
                    <a:pt x="1824" y="4632"/>
                    <a:pt x="2661" y="4632"/>
                  </a:cubicBezTo>
                  <a:cubicBezTo>
                    <a:pt x="3027" y="4632"/>
                    <a:pt x="3398" y="4548"/>
                    <a:pt x="3746" y="4370"/>
                  </a:cubicBezTo>
                  <a:cubicBezTo>
                    <a:pt x="4861" y="3759"/>
                    <a:pt x="5313" y="2352"/>
                    <a:pt x="4702" y="1236"/>
                  </a:cubicBezTo>
                  <a:cubicBezTo>
                    <a:pt x="4280" y="447"/>
                    <a:pt x="3479" y="1"/>
                    <a:pt x="265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3519311" y="3160112"/>
              <a:ext cx="57452" cy="50407"/>
            </a:xfrm>
            <a:custGeom>
              <a:avLst/>
              <a:gdLst/>
              <a:ahLst/>
              <a:cxnLst/>
              <a:rect l="l" t="t" r="r" b="b"/>
              <a:pathLst>
                <a:path w="2365" h="2075" extrusionOk="0">
                  <a:moveTo>
                    <a:pt x="1181" y="0"/>
                  </a:moveTo>
                  <a:cubicBezTo>
                    <a:pt x="1015" y="0"/>
                    <a:pt x="847" y="39"/>
                    <a:pt x="691" y="121"/>
                  </a:cubicBezTo>
                  <a:cubicBezTo>
                    <a:pt x="186" y="387"/>
                    <a:pt x="0" y="1024"/>
                    <a:pt x="266" y="1529"/>
                  </a:cubicBezTo>
                  <a:cubicBezTo>
                    <a:pt x="450" y="1878"/>
                    <a:pt x="812" y="2075"/>
                    <a:pt x="1184" y="2075"/>
                  </a:cubicBezTo>
                  <a:cubicBezTo>
                    <a:pt x="1350" y="2075"/>
                    <a:pt x="1518" y="2036"/>
                    <a:pt x="1674" y="1954"/>
                  </a:cubicBezTo>
                  <a:cubicBezTo>
                    <a:pt x="2179" y="1688"/>
                    <a:pt x="2364" y="1051"/>
                    <a:pt x="2099" y="546"/>
                  </a:cubicBezTo>
                  <a:cubicBezTo>
                    <a:pt x="1915" y="197"/>
                    <a:pt x="1553" y="0"/>
                    <a:pt x="11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3141170" y="3061435"/>
              <a:ext cx="155545" cy="136694"/>
            </a:xfrm>
            <a:custGeom>
              <a:avLst/>
              <a:gdLst/>
              <a:ahLst/>
              <a:cxnLst/>
              <a:rect l="l" t="t" r="r" b="b"/>
              <a:pathLst>
                <a:path w="6403" h="5627" extrusionOk="0">
                  <a:moveTo>
                    <a:pt x="3195" y="0"/>
                  </a:moveTo>
                  <a:cubicBezTo>
                    <a:pt x="2128" y="0"/>
                    <a:pt x="1105" y="609"/>
                    <a:pt x="638" y="1660"/>
                  </a:cubicBezTo>
                  <a:cubicBezTo>
                    <a:pt x="1" y="3068"/>
                    <a:pt x="638" y="4741"/>
                    <a:pt x="2046" y="5379"/>
                  </a:cubicBezTo>
                  <a:cubicBezTo>
                    <a:pt x="2418" y="5547"/>
                    <a:pt x="2807" y="5626"/>
                    <a:pt x="3192" y="5626"/>
                  </a:cubicBezTo>
                  <a:cubicBezTo>
                    <a:pt x="4265" y="5626"/>
                    <a:pt x="5296" y="5007"/>
                    <a:pt x="5765" y="3971"/>
                  </a:cubicBezTo>
                  <a:cubicBezTo>
                    <a:pt x="6402" y="2536"/>
                    <a:pt x="5765" y="890"/>
                    <a:pt x="4357" y="252"/>
                  </a:cubicBezTo>
                  <a:cubicBezTo>
                    <a:pt x="3981" y="82"/>
                    <a:pt x="3585" y="0"/>
                    <a:pt x="319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166994" y="3083979"/>
              <a:ext cx="104555" cy="91704"/>
            </a:xfrm>
            <a:custGeom>
              <a:avLst/>
              <a:gdLst/>
              <a:ahLst/>
              <a:cxnLst/>
              <a:rect l="l" t="t" r="r" b="b"/>
              <a:pathLst>
                <a:path w="4304" h="3775" extrusionOk="0">
                  <a:moveTo>
                    <a:pt x="2138" y="0"/>
                  </a:moveTo>
                  <a:cubicBezTo>
                    <a:pt x="1838" y="0"/>
                    <a:pt x="1534" y="73"/>
                    <a:pt x="1249" y="227"/>
                  </a:cubicBezTo>
                  <a:cubicBezTo>
                    <a:pt x="346" y="705"/>
                    <a:pt x="0" y="1847"/>
                    <a:pt x="479" y="2777"/>
                  </a:cubicBezTo>
                  <a:cubicBezTo>
                    <a:pt x="810" y="3404"/>
                    <a:pt x="1461" y="3774"/>
                    <a:pt x="2139" y="3774"/>
                  </a:cubicBezTo>
                  <a:cubicBezTo>
                    <a:pt x="2439" y="3774"/>
                    <a:pt x="2744" y="3702"/>
                    <a:pt x="3029" y="3547"/>
                  </a:cubicBezTo>
                  <a:cubicBezTo>
                    <a:pt x="3958" y="3069"/>
                    <a:pt x="4304" y="1927"/>
                    <a:pt x="3799" y="997"/>
                  </a:cubicBezTo>
                  <a:cubicBezTo>
                    <a:pt x="3467" y="371"/>
                    <a:pt x="2816" y="0"/>
                    <a:pt x="2138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195392" y="3109146"/>
              <a:ext cx="47127" cy="41370"/>
            </a:xfrm>
            <a:custGeom>
              <a:avLst/>
              <a:gdLst/>
              <a:ahLst/>
              <a:cxnLst/>
              <a:rect l="l" t="t" r="r" b="b"/>
              <a:pathLst>
                <a:path w="1940" h="1703" extrusionOk="0">
                  <a:moveTo>
                    <a:pt x="965" y="1"/>
                  </a:moveTo>
                  <a:cubicBezTo>
                    <a:pt x="834" y="1"/>
                    <a:pt x="703" y="31"/>
                    <a:pt x="585" y="94"/>
                  </a:cubicBezTo>
                  <a:cubicBezTo>
                    <a:pt x="160" y="333"/>
                    <a:pt x="0" y="838"/>
                    <a:pt x="239" y="1236"/>
                  </a:cubicBezTo>
                  <a:cubicBezTo>
                    <a:pt x="388" y="1535"/>
                    <a:pt x="681" y="1702"/>
                    <a:pt x="989" y="1702"/>
                  </a:cubicBezTo>
                  <a:cubicBezTo>
                    <a:pt x="1121" y="1702"/>
                    <a:pt x="1255" y="1672"/>
                    <a:pt x="1381" y="1608"/>
                  </a:cubicBezTo>
                  <a:cubicBezTo>
                    <a:pt x="1780" y="1369"/>
                    <a:pt x="1939" y="865"/>
                    <a:pt x="1727" y="466"/>
                  </a:cubicBezTo>
                  <a:cubicBezTo>
                    <a:pt x="1578" y="168"/>
                    <a:pt x="12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2008739" y="3059176"/>
              <a:ext cx="152290" cy="136135"/>
            </a:xfrm>
            <a:custGeom>
              <a:avLst/>
              <a:gdLst/>
              <a:ahLst/>
              <a:cxnLst/>
              <a:rect l="l" t="t" r="r" b="b"/>
              <a:pathLst>
                <a:path w="6269" h="5604" extrusionOk="0">
                  <a:moveTo>
                    <a:pt x="3121" y="0"/>
                  </a:moveTo>
                  <a:cubicBezTo>
                    <a:pt x="2467" y="0"/>
                    <a:pt x="1810" y="229"/>
                    <a:pt x="1275" y="690"/>
                  </a:cubicBezTo>
                  <a:cubicBezTo>
                    <a:pt x="106" y="1726"/>
                    <a:pt x="0" y="3479"/>
                    <a:pt x="1010" y="4648"/>
                  </a:cubicBezTo>
                  <a:cubicBezTo>
                    <a:pt x="1572" y="5282"/>
                    <a:pt x="2353" y="5604"/>
                    <a:pt x="3137" y="5604"/>
                  </a:cubicBezTo>
                  <a:cubicBezTo>
                    <a:pt x="3797" y="5604"/>
                    <a:pt x="4459" y="5375"/>
                    <a:pt x="4994" y="4914"/>
                  </a:cubicBezTo>
                  <a:cubicBezTo>
                    <a:pt x="6136" y="3878"/>
                    <a:pt x="6269" y="2098"/>
                    <a:pt x="5233" y="956"/>
                  </a:cubicBezTo>
                  <a:cubicBezTo>
                    <a:pt x="4671" y="322"/>
                    <a:pt x="3898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032619" y="3081258"/>
              <a:ext cx="104555" cy="91558"/>
            </a:xfrm>
            <a:custGeom>
              <a:avLst/>
              <a:gdLst/>
              <a:ahLst/>
              <a:cxnLst/>
              <a:rect l="l" t="t" r="r" b="b"/>
              <a:pathLst>
                <a:path w="4304" h="3769" extrusionOk="0">
                  <a:moveTo>
                    <a:pt x="2164" y="1"/>
                  </a:moveTo>
                  <a:cubicBezTo>
                    <a:pt x="1862" y="1"/>
                    <a:pt x="1557" y="75"/>
                    <a:pt x="1275" y="233"/>
                  </a:cubicBezTo>
                  <a:cubicBezTo>
                    <a:pt x="345" y="711"/>
                    <a:pt x="0" y="1853"/>
                    <a:pt x="478" y="2783"/>
                  </a:cubicBezTo>
                  <a:cubicBezTo>
                    <a:pt x="829" y="3410"/>
                    <a:pt x="1487" y="3768"/>
                    <a:pt x="2159" y="3768"/>
                  </a:cubicBezTo>
                  <a:cubicBezTo>
                    <a:pt x="2454" y="3768"/>
                    <a:pt x="2752" y="3699"/>
                    <a:pt x="3028" y="3553"/>
                  </a:cubicBezTo>
                  <a:cubicBezTo>
                    <a:pt x="3958" y="3075"/>
                    <a:pt x="4303" y="1933"/>
                    <a:pt x="3825" y="1003"/>
                  </a:cubicBezTo>
                  <a:cubicBezTo>
                    <a:pt x="3478" y="364"/>
                    <a:pt x="2829" y="1"/>
                    <a:pt x="216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061649" y="3106547"/>
              <a:ext cx="46472" cy="41370"/>
            </a:xfrm>
            <a:custGeom>
              <a:avLst/>
              <a:gdLst/>
              <a:ahLst/>
              <a:cxnLst/>
              <a:rect l="l" t="t" r="r" b="b"/>
              <a:pathLst>
                <a:path w="1913" h="1703" extrusionOk="0">
                  <a:moveTo>
                    <a:pt x="955" y="1"/>
                  </a:moveTo>
                  <a:cubicBezTo>
                    <a:pt x="822" y="1"/>
                    <a:pt x="686" y="31"/>
                    <a:pt x="558" y="95"/>
                  </a:cubicBezTo>
                  <a:cubicBezTo>
                    <a:pt x="133" y="334"/>
                    <a:pt x="0" y="839"/>
                    <a:pt x="213" y="1237"/>
                  </a:cubicBezTo>
                  <a:cubicBezTo>
                    <a:pt x="362" y="1535"/>
                    <a:pt x="655" y="1703"/>
                    <a:pt x="963" y="1703"/>
                  </a:cubicBezTo>
                  <a:cubicBezTo>
                    <a:pt x="1094" y="1703"/>
                    <a:pt x="1228" y="1673"/>
                    <a:pt x="1355" y="1609"/>
                  </a:cubicBezTo>
                  <a:cubicBezTo>
                    <a:pt x="1753" y="1370"/>
                    <a:pt x="1913" y="865"/>
                    <a:pt x="1700" y="440"/>
                  </a:cubicBezTo>
                  <a:cubicBezTo>
                    <a:pt x="1552" y="162"/>
                    <a:pt x="1261" y="1"/>
                    <a:pt x="9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1668033" y="3098360"/>
              <a:ext cx="174882" cy="155836"/>
            </a:xfrm>
            <a:custGeom>
              <a:avLst/>
              <a:gdLst/>
              <a:ahLst/>
              <a:cxnLst/>
              <a:rect l="l" t="t" r="r" b="b"/>
              <a:pathLst>
                <a:path w="7199" h="6415" extrusionOk="0">
                  <a:moveTo>
                    <a:pt x="3607" y="1"/>
                  </a:moveTo>
                  <a:cubicBezTo>
                    <a:pt x="2691" y="1"/>
                    <a:pt x="1780" y="393"/>
                    <a:pt x="1143" y="1149"/>
                  </a:cubicBezTo>
                  <a:cubicBezTo>
                    <a:pt x="0" y="2504"/>
                    <a:pt x="186" y="4523"/>
                    <a:pt x="1541" y="5665"/>
                  </a:cubicBezTo>
                  <a:cubicBezTo>
                    <a:pt x="2139" y="6169"/>
                    <a:pt x="2867" y="6415"/>
                    <a:pt x="3592" y="6415"/>
                  </a:cubicBezTo>
                  <a:cubicBezTo>
                    <a:pt x="4508" y="6415"/>
                    <a:pt x="5419" y="6023"/>
                    <a:pt x="6057" y="5266"/>
                  </a:cubicBezTo>
                  <a:cubicBezTo>
                    <a:pt x="7199" y="3912"/>
                    <a:pt x="7013" y="1893"/>
                    <a:pt x="5658" y="751"/>
                  </a:cubicBezTo>
                  <a:cubicBezTo>
                    <a:pt x="5060" y="246"/>
                    <a:pt x="4332" y="1"/>
                    <a:pt x="360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1695775" y="3124013"/>
              <a:ext cx="120054" cy="104531"/>
            </a:xfrm>
            <a:custGeom>
              <a:avLst/>
              <a:gdLst/>
              <a:ahLst/>
              <a:cxnLst/>
              <a:rect l="l" t="t" r="r" b="b"/>
              <a:pathLst>
                <a:path w="4942" h="4303" extrusionOk="0">
                  <a:moveTo>
                    <a:pt x="2463" y="0"/>
                  </a:moveTo>
                  <a:cubicBezTo>
                    <a:pt x="2123" y="0"/>
                    <a:pt x="1780" y="81"/>
                    <a:pt x="1461" y="253"/>
                  </a:cubicBezTo>
                  <a:cubicBezTo>
                    <a:pt x="399" y="810"/>
                    <a:pt x="1" y="2112"/>
                    <a:pt x="558" y="3148"/>
                  </a:cubicBezTo>
                  <a:cubicBezTo>
                    <a:pt x="945" y="3885"/>
                    <a:pt x="1691" y="4303"/>
                    <a:pt x="2466" y="4303"/>
                  </a:cubicBezTo>
                  <a:cubicBezTo>
                    <a:pt x="2808" y="4303"/>
                    <a:pt x="3155" y="4222"/>
                    <a:pt x="3480" y="4051"/>
                  </a:cubicBezTo>
                  <a:cubicBezTo>
                    <a:pt x="4516" y="3493"/>
                    <a:pt x="4941" y="2192"/>
                    <a:pt x="4357" y="1129"/>
                  </a:cubicBezTo>
                  <a:cubicBezTo>
                    <a:pt x="3970" y="412"/>
                    <a:pt x="3227" y="0"/>
                    <a:pt x="246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28692" y="3152630"/>
              <a:ext cx="53565" cy="46957"/>
            </a:xfrm>
            <a:custGeom>
              <a:avLst/>
              <a:gdLst/>
              <a:ahLst/>
              <a:cxnLst/>
              <a:rect l="l" t="t" r="r" b="b"/>
              <a:pathLst>
                <a:path w="2205" h="1933" extrusionOk="0">
                  <a:moveTo>
                    <a:pt x="1125" y="1"/>
                  </a:moveTo>
                  <a:cubicBezTo>
                    <a:pt x="970" y="1"/>
                    <a:pt x="812" y="37"/>
                    <a:pt x="664" y="111"/>
                  </a:cubicBezTo>
                  <a:cubicBezTo>
                    <a:pt x="186" y="376"/>
                    <a:pt x="0" y="961"/>
                    <a:pt x="266" y="1412"/>
                  </a:cubicBezTo>
                  <a:cubicBezTo>
                    <a:pt x="431" y="1741"/>
                    <a:pt x="759" y="1932"/>
                    <a:pt x="1104" y="1932"/>
                  </a:cubicBezTo>
                  <a:cubicBezTo>
                    <a:pt x="1260" y="1932"/>
                    <a:pt x="1419" y="1893"/>
                    <a:pt x="1567" y="1811"/>
                  </a:cubicBezTo>
                  <a:cubicBezTo>
                    <a:pt x="2046" y="1571"/>
                    <a:pt x="2205" y="987"/>
                    <a:pt x="1966" y="509"/>
                  </a:cubicBezTo>
                  <a:cubicBezTo>
                    <a:pt x="1801" y="179"/>
                    <a:pt x="1471" y="1"/>
                    <a:pt x="112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548002" y="1638268"/>
              <a:ext cx="200073" cy="215547"/>
            </a:xfrm>
            <a:custGeom>
              <a:avLst/>
              <a:gdLst/>
              <a:ahLst/>
              <a:cxnLst/>
              <a:rect l="l" t="t" r="r" b="b"/>
              <a:pathLst>
                <a:path w="8236" h="8873" extrusionOk="0">
                  <a:moveTo>
                    <a:pt x="8235" y="1"/>
                  </a:moveTo>
                  <a:lnTo>
                    <a:pt x="851" y="4915"/>
                  </a:lnTo>
                  <a:lnTo>
                    <a:pt x="1" y="7624"/>
                  </a:lnTo>
                  <a:lnTo>
                    <a:pt x="1648" y="8872"/>
                  </a:lnTo>
                  <a:lnTo>
                    <a:pt x="823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511879" y="1818520"/>
              <a:ext cx="100692" cy="91194"/>
            </a:xfrm>
            <a:custGeom>
              <a:avLst/>
              <a:gdLst/>
              <a:ahLst/>
              <a:cxnLst/>
              <a:rect l="l" t="t" r="r" b="b"/>
              <a:pathLst>
                <a:path w="4145" h="3754" extrusionOk="0">
                  <a:moveTo>
                    <a:pt x="2075" y="1"/>
                  </a:moveTo>
                  <a:cubicBezTo>
                    <a:pt x="1580" y="1"/>
                    <a:pt x="1086" y="194"/>
                    <a:pt x="717" y="576"/>
                  </a:cubicBezTo>
                  <a:cubicBezTo>
                    <a:pt x="0" y="1320"/>
                    <a:pt x="27" y="2515"/>
                    <a:pt x="771" y="3232"/>
                  </a:cubicBezTo>
                  <a:cubicBezTo>
                    <a:pt x="1132" y="3581"/>
                    <a:pt x="1601" y="3754"/>
                    <a:pt x="2069" y="3754"/>
                  </a:cubicBezTo>
                  <a:cubicBezTo>
                    <a:pt x="2564" y="3754"/>
                    <a:pt x="3058" y="3561"/>
                    <a:pt x="3427" y="3179"/>
                  </a:cubicBezTo>
                  <a:cubicBezTo>
                    <a:pt x="4144" y="2435"/>
                    <a:pt x="4117" y="1240"/>
                    <a:pt x="3374" y="523"/>
                  </a:cubicBezTo>
                  <a:cubicBezTo>
                    <a:pt x="3012" y="174"/>
                    <a:pt x="2543" y="1"/>
                    <a:pt x="207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1524779" y="1830982"/>
              <a:ext cx="74869" cy="66270"/>
            </a:xfrm>
            <a:custGeom>
              <a:avLst/>
              <a:gdLst/>
              <a:ahLst/>
              <a:cxnLst/>
              <a:rect l="l" t="t" r="r" b="b"/>
              <a:pathLst>
                <a:path w="3082" h="2728" extrusionOk="0">
                  <a:moveTo>
                    <a:pt x="1541" y="1"/>
                  </a:moveTo>
                  <a:cubicBezTo>
                    <a:pt x="1241" y="1"/>
                    <a:pt x="940" y="98"/>
                    <a:pt x="691" y="302"/>
                  </a:cubicBezTo>
                  <a:cubicBezTo>
                    <a:pt x="107" y="753"/>
                    <a:pt x="1" y="1630"/>
                    <a:pt x="479" y="2214"/>
                  </a:cubicBezTo>
                  <a:cubicBezTo>
                    <a:pt x="738" y="2550"/>
                    <a:pt x="1138" y="2728"/>
                    <a:pt x="1542" y="2728"/>
                  </a:cubicBezTo>
                  <a:cubicBezTo>
                    <a:pt x="1841" y="2728"/>
                    <a:pt x="2142" y="2630"/>
                    <a:pt x="2391" y="2427"/>
                  </a:cubicBezTo>
                  <a:cubicBezTo>
                    <a:pt x="2976" y="1975"/>
                    <a:pt x="3082" y="1099"/>
                    <a:pt x="2604" y="514"/>
                  </a:cubicBezTo>
                  <a:cubicBezTo>
                    <a:pt x="2344" y="179"/>
                    <a:pt x="1945" y="1"/>
                    <a:pt x="154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1568651" y="1621481"/>
              <a:ext cx="201992" cy="136184"/>
            </a:xfrm>
            <a:custGeom>
              <a:avLst/>
              <a:gdLst/>
              <a:ahLst/>
              <a:cxnLst/>
              <a:rect l="l" t="t" r="r" b="b"/>
              <a:pathLst>
                <a:path w="8315" h="5606" extrusionOk="0">
                  <a:moveTo>
                    <a:pt x="7730" y="1"/>
                  </a:moveTo>
                  <a:lnTo>
                    <a:pt x="1" y="5606"/>
                  </a:lnTo>
                  <a:lnTo>
                    <a:pt x="4304" y="4835"/>
                  </a:lnTo>
                  <a:lnTo>
                    <a:pt x="8315" y="718"/>
                  </a:lnTo>
                  <a:lnTo>
                    <a:pt x="773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1756434" y="1621481"/>
              <a:ext cx="72294" cy="19385"/>
            </a:xfrm>
            <a:custGeom>
              <a:avLst/>
              <a:gdLst/>
              <a:ahLst/>
              <a:cxnLst/>
              <a:rect l="l" t="t" r="r" b="b"/>
              <a:pathLst>
                <a:path w="2976" h="798" extrusionOk="0">
                  <a:moveTo>
                    <a:pt x="0" y="1"/>
                  </a:moveTo>
                  <a:lnTo>
                    <a:pt x="186" y="798"/>
                  </a:lnTo>
                  <a:lnTo>
                    <a:pt x="2949" y="638"/>
                  </a:lnTo>
                  <a:lnTo>
                    <a:pt x="2975" y="47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4"/>
            <p:cNvSpPr/>
            <p:nvPr/>
          </p:nvSpPr>
          <p:spPr>
            <a:xfrm>
              <a:off x="1749972" y="1562134"/>
              <a:ext cx="23272" cy="73582"/>
            </a:xfrm>
            <a:custGeom>
              <a:avLst/>
              <a:gdLst/>
              <a:ahLst/>
              <a:cxnLst/>
              <a:rect l="l" t="t" r="r" b="b"/>
              <a:pathLst>
                <a:path w="958" h="3029" extrusionOk="0">
                  <a:moveTo>
                    <a:pt x="771" y="0"/>
                  </a:moveTo>
                  <a:lnTo>
                    <a:pt x="1" y="2683"/>
                  </a:lnTo>
                  <a:lnTo>
                    <a:pt x="745" y="3028"/>
                  </a:lnTo>
                  <a:lnTo>
                    <a:pt x="957" y="27"/>
                  </a:lnTo>
                  <a:lnTo>
                    <a:pt x="7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4"/>
            <p:cNvSpPr/>
            <p:nvPr/>
          </p:nvSpPr>
          <p:spPr>
            <a:xfrm>
              <a:off x="1816437" y="1589221"/>
              <a:ext cx="14867" cy="47783"/>
            </a:xfrm>
            <a:custGeom>
              <a:avLst/>
              <a:gdLst/>
              <a:ahLst/>
              <a:cxnLst/>
              <a:rect l="l" t="t" r="r" b="b"/>
              <a:pathLst>
                <a:path w="612" h="1967" extrusionOk="0">
                  <a:moveTo>
                    <a:pt x="505" y="1"/>
                  </a:moveTo>
                  <a:lnTo>
                    <a:pt x="1" y="1727"/>
                  </a:lnTo>
                  <a:lnTo>
                    <a:pt x="479" y="1966"/>
                  </a:lnTo>
                  <a:lnTo>
                    <a:pt x="612" y="27"/>
                  </a:lnTo>
                  <a:lnTo>
                    <a:pt x="505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4"/>
            <p:cNvSpPr/>
            <p:nvPr/>
          </p:nvSpPr>
          <p:spPr>
            <a:xfrm>
              <a:off x="1811919" y="1623935"/>
              <a:ext cx="21329" cy="18948"/>
            </a:xfrm>
            <a:custGeom>
              <a:avLst/>
              <a:gdLst/>
              <a:ahLst/>
              <a:cxnLst/>
              <a:rect l="l" t="t" r="r" b="b"/>
              <a:pathLst>
                <a:path w="878" h="780" extrusionOk="0">
                  <a:moveTo>
                    <a:pt x="445" y="1"/>
                  </a:moveTo>
                  <a:cubicBezTo>
                    <a:pt x="357" y="1"/>
                    <a:pt x="267" y="28"/>
                    <a:pt x="187" y="86"/>
                  </a:cubicBezTo>
                  <a:cubicBezTo>
                    <a:pt x="27" y="219"/>
                    <a:pt x="1" y="458"/>
                    <a:pt x="134" y="617"/>
                  </a:cubicBezTo>
                  <a:cubicBezTo>
                    <a:pt x="211" y="726"/>
                    <a:pt x="325" y="780"/>
                    <a:pt x="438" y="780"/>
                  </a:cubicBezTo>
                  <a:cubicBezTo>
                    <a:pt x="518" y="780"/>
                    <a:pt x="598" y="752"/>
                    <a:pt x="665" y="697"/>
                  </a:cubicBezTo>
                  <a:cubicBezTo>
                    <a:pt x="851" y="564"/>
                    <a:pt x="877" y="325"/>
                    <a:pt x="744" y="139"/>
                  </a:cubicBezTo>
                  <a:cubicBezTo>
                    <a:pt x="669" y="48"/>
                    <a:pt x="559" y="1"/>
                    <a:pt x="4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4"/>
            <p:cNvSpPr/>
            <p:nvPr/>
          </p:nvSpPr>
          <p:spPr>
            <a:xfrm>
              <a:off x="1769334" y="1562766"/>
              <a:ext cx="46496" cy="12292"/>
            </a:xfrm>
            <a:custGeom>
              <a:avLst/>
              <a:gdLst/>
              <a:ahLst/>
              <a:cxnLst/>
              <a:rect l="l" t="t" r="r" b="b"/>
              <a:pathLst>
                <a:path w="1914" h="506" extrusionOk="0">
                  <a:moveTo>
                    <a:pt x="1" y="1"/>
                  </a:moveTo>
                  <a:lnTo>
                    <a:pt x="107" y="505"/>
                  </a:lnTo>
                  <a:lnTo>
                    <a:pt x="1913" y="426"/>
                  </a:lnTo>
                  <a:lnTo>
                    <a:pt x="1913" y="29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1760953" y="1559462"/>
              <a:ext cx="21305" cy="18948"/>
            </a:xfrm>
            <a:custGeom>
              <a:avLst/>
              <a:gdLst/>
              <a:ahLst/>
              <a:cxnLst/>
              <a:rect l="l" t="t" r="r" b="b"/>
              <a:pathLst>
                <a:path w="877" h="780" extrusionOk="0">
                  <a:moveTo>
                    <a:pt x="435" y="1"/>
                  </a:moveTo>
                  <a:cubicBezTo>
                    <a:pt x="350" y="1"/>
                    <a:pt x="264" y="28"/>
                    <a:pt x="186" y="84"/>
                  </a:cubicBezTo>
                  <a:cubicBezTo>
                    <a:pt x="27" y="216"/>
                    <a:pt x="0" y="456"/>
                    <a:pt x="133" y="641"/>
                  </a:cubicBezTo>
                  <a:cubicBezTo>
                    <a:pt x="209" y="732"/>
                    <a:pt x="318" y="780"/>
                    <a:pt x="428" y="780"/>
                  </a:cubicBezTo>
                  <a:cubicBezTo>
                    <a:pt x="512" y="780"/>
                    <a:pt x="596" y="752"/>
                    <a:pt x="664" y="695"/>
                  </a:cubicBezTo>
                  <a:cubicBezTo>
                    <a:pt x="850" y="562"/>
                    <a:pt x="877" y="323"/>
                    <a:pt x="744" y="163"/>
                  </a:cubicBezTo>
                  <a:cubicBezTo>
                    <a:pt x="667" y="55"/>
                    <a:pt x="553" y="1"/>
                    <a:pt x="4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1742247" y="1613368"/>
              <a:ext cx="40666" cy="35637"/>
            </a:xfrm>
            <a:custGeom>
              <a:avLst/>
              <a:gdLst/>
              <a:ahLst/>
              <a:cxnLst/>
              <a:rect l="l" t="t" r="r" b="b"/>
              <a:pathLst>
                <a:path w="1674" h="1467" extrusionOk="0">
                  <a:moveTo>
                    <a:pt x="825" y="0"/>
                  </a:moveTo>
                  <a:cubicBezTo>
                    <a:pt x="665" y="0"/>
                    <a:pt x="505" y="49"/>
                    <a:pt x="372" y="149"/>
                  </a:cubicBezTo>
                  <a:cubicBezTo>
                    <a:pt x="53" y="415"/>
                    <a:pt x="0" y="866"/>
                    <a:pt x="266" y="1185"/>
                  </a:cubicBezTo>
                  <a:cubicBezTo>
                    <a:pt x="405" y="1371"/>
                    <a:pt x="626" y="1466"/>
                    <a:pt x="849" y="1466"/>
                  </a:cubicBezTo>
                  <a:cubicBezTo>
                    <a:pt x="1008" y="1466"/>
                    <a:pt x="1169" y="1417"/>
                    <a:pt x="1302" y="1318"/>
                  </a:cubicBezTo>
                  <a:cubicBezTo>
                    <a:pt x="1620" y="1052"/>
                    <a:pt x="1673" y="601"/>
                    <a:pt x="1408" y="282"/>
                  </a:cubicBezTo>
                  <a:cubicBezTo>
                    <a:pt x="1268" y="96"/>
                    <a:pt x="1048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1752572" y="1622526"/>
              <a:ext cx="20017" cy="17831"/>
            </a:xfrm>
            <a:custGeom>
              <a:avLst/>
              <a:gdLst/>
              <a:ahLst/>
              <a:cxnLst/>
              <a:rect l="l" t="t" r="r" b="b"/>
              <a:pathLst>
                <a:path w="824" h="734" extrusionOk="0">
                  <a:moveTo>
                    <a:pt x="402" y="0"/>
                  </a:moveTo>
                  <a:cubicBezTo>
                    <a:pt x="326" y="0"/>
                    <a:pt x="250" y="22"/>
                    <a:pt x="186" y="64"/>
                  </a:cubicBezTo>
                  <a:cubicBezTo>
                    <a:pt x="27" y="197"/>
                    <a:pt x="0" y="436"/>
                    <a:pt x="133" y="595"/>
                  </a:cubicBezTo>
                  <a:cubicBezTo>
                    <a:pt x="193" y="686"/>
                    <a:pt x="296" y="734"/>
                    <a:pt x="403" y="734"/>
                  </a:cubicBezTo>
                  <a:cubicBezTo>
                    <a:pt x="485" y="734"/>
                    <a:pt x="569" y="706"/>
                    <a:pt x="638" y="649"/>
                  </a:cubicBezTo>
                  <a:cubicBezTo>
                    <a:pt x="797" y="516"/>
                    <a:pt x="823" y="277"/>
                    <a:pt x="691" y="144"/>
                  </a:cubicBezTo>
                  <a:cubicBezTo>
                    <a:pt x="627" y="48"/>
                    <a:pt x="515" y="0"/>
                    <a:pt x="40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2828231" y="3184332"/>
              <a:ext cx="31629" cy="32285"/>
            </a:xfrm>
            <a:custGeom>
              <a:avLst/>
              <a:gdLst/>
              <a:ahLst/>
              <a:cxnLst/>
              <a:rect l="l" t="t" r="r" b="b"/>
              <a:pathLst>
                <a:path w="1302" h="1329" extrusionOk="0">
                  <a:moveTo>
                    <a:pt x="664" y="1"/>
                  </a:moveTo>
                  <a:cubicBezTo>
                    <a:pt x="292" y="1"/>
                    <a:pt x="0" y="293"/>
                    <a:pt x="0" y="665"/>
                  </a:cubicBezTo>
                  <a:cubicBezTo>
                    <a:pt x="0" y="1037"/>
                    <a:pt x="292" y="1329"/>
                    <a:pt x="664" y="1329"/>
                  </a:cubicBezTo>
                  <a:cubicBezTo>
                    <a:pt x="1010" y="1329"/>
                    <a:pt x="1302" y="1037"/>
                    <a:pt x="1302" y="665"/>
                  </a:cubicBezTo>
                  <a:cubicBezTo>
                    <a:pt x="1302" y="293"/>
                    <a:pt x="1010" y="1"/>
                    <a:pt x="66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2836612" y="3193369"/>
              <a:ext cx="14867" cy="14235"/>
            </a:xfrm>
            <a:custGeom>
              <a:avLst/>
              <a:gdLst/>
              <a:ahLst/>
              <a:cxnLst/>
              <a:rect l="l" t="t" r="r" b="b"/>
              <a:pathLst>
                <a:path w="612" h="586" extrusionOk="0">
                  <a:moveTo>
                    <a:pt x="319" y="1"/>
                  </a:moveTo>
                  <a:cubicBezTo>
                    <a:pt x="133" y="1"/>
                    <a:pt x="1" y="134"/>
                    <a:pt x="1" y="293"/>
                  </a:cubicBezTo>
                  <a:cubicBezTo>
                    <a:pt x="1" y="452"/>
                    <a:pt x="133" y="585"/>
                    <a:pt x="319" y="585"/>
                  </a:cubicBezTo>
                  <a:cubicBezTo>
                    <a:pt x="479" y="585"/>
                    <a:pt x="611" y="452"/>
                    <a:pt x="611" y="293"/>
                  </a:cubicBezTo>
                  <a:cubicBezTo>
                    <a:pt x="611" y="134"/>
                    <a:pt x="479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444284" y="3184332"/>
              <a:ext cx="31653" cy="32285"/>
            </a:xfrm>
            <a:custGeom>
              <a:avLst/>
              <a:gdLst/>
              <a:ahLst/>
              <a:cxnLst/>
              <a:rect l="l" t="t" r="r" b="b"/>
              <a:pathLst>
                <a:path w="1303" h="1329" extrusionOk="0">
                  <a:moveTo>
                    <a:pt x="665" y="1"/>
                  </a:moveTo>
                  <a:cubicBezTo>
                    <a:pt x="293" y="1"/>
                    <a:pt x="1" y="293"/>
                    <a:pt x="1" y="665"/>
                  </a:cubicBezTo>
                  <a:cubicBezTo>
                    <a:pt x="1" y="1037"/>
                    <a:pt x="293" y="1329"/>
                    <a:pt x="665" y="1329"/>
                  </a:cubicBezTo>
                  <a:cubicBezTo>
                    <a:pt x="1010" y="1329"/>
                    <a:pt x="1302" y="1037"/>
                    <a:pt x="1302" y="665"/>
                  </a:cubicBezTo>
                  <a:cubicBezTo>
                    <a:pt x="1302" y="293"/>
                    <a:pt x="1010" y="1"/>
                    <a:pt x="66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2452689" y="3193369"/>
              <a:ext cx="14843" cy="14235"/>
            </a:xfrm>
            <a:custGeom>
              <a:avLst/>
              <a:gdLst/>
              <a:ahLst/>
              <a:cxnLst/>
              <a:rect l="l" t="t" r="r" b="b"/>
              <a:pathLst>
                <a:path w="611" h="586" extrusionOk="0">
                  <a:moveTo>
                    <a:pt x="319" y="1"/>
                  </a:moveTo>
                  <a:cubicBezTo>
                    <a:pt x="159" y="1"/>
                    <a:pt x="0" y="134"/>
                    <a:pt x="0" y="293"/>
                  </a:cubicBezTo>
                  <a:cubicBezTo>
                    <a:pt x="0" y="452"/>
                    <a:pt x="159" y="585"/>
                    <a:pt x="319" y="585"/>
                  </a:cubicBezTo>
                  <a:cubicBezTo>
                    <a:pt x="478" y="585"/>
                    <a:pt x="611" y="452"/>
                    <a:pt x="611" y="293"/>
                  </a:cubicBezTo>
                  <a:cubicBezTo>
                    <a:pt x="611" y="134"/>
                    <a:pt x="478" y="1"/>
                    <a:pt x="31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2527922" y="4081255"/>
              <a:ext cx="206818" cy="431555"/>
            </a:xfrm>
            <a:custGeom>
              <a:avLst/>
              <a:gdLst/>
              <a:ahLst/>
              <a:cxnLst/>
              <a:rect l="l" t="t" r="r" b="b"/>
              <a:pathLst>
                <a:path w="7040" h="14690" extrusionOk="0">
                  <a:moveTo>
                    <a:pt x="3586" y="1"/>
                  </a:moveTo>
                  <a:lnTo>
                    <a:pt x="1" y="13786"/>
                  </a:lnTo>
                  <a:lnTo>
                    <a:pt x="7040" y="14690"/>
                  </a:lnTo>
                  <a:lnTo>
                    <a:pt x="704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4"/>
            <p:cNvSpPr/>
            <p:nvPr/>
          </p:nvSpPr>
          <p:spPr>
            <a:xfrm>
              <a:off x="2576307" y="4081255"/>
              <a:ext cx="158433" cy="218510"/>
            </a:xfrm>
            <a:custGeom>
              <a:avLst/>
              <a:gdLst/>
              <a:ahLst/>
              <a:cxnLst/>
              <a:rect l="l" t="t" r="r" b="b"/>
              <a:pathLst>
                <a:path w="5393" h="7438" extrusionOk="0">
                  <a:moveTo>
                    <a:pt x="1939" y="1"/>
                  </a:moveTo>
                  <a:lnTo>
                    <a:pt x="0" y="7438"/>
                  </a:lnTo>
                  <a:lnTo>
                    <a:pt x="5393" y="7438"/>
                  </a:lnTo>
                  <a:lnTo>
                    <a:pt x="5393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4"/>
            <p:cNvSpPr/>
            <p:nvPr/>
          </p:nvSpPr>
          <p:spPr>
            <a:xfrm>
              <a:off x="2482651" y="3902548"/>
              <a:ext cx="398800" cy="181083"/>
            </a:xfrm>
            <a:custGeom>
              <a:avLst/>
              <a:gdLst/>
              <a:ahLst/>
              <a:cxnLst/>
              <a:rect l="l" t="t" r="r" b="b"/>
              <a:pathLst>
                <a:path w="13575" h="6164" extrusionOk="0">
                  <a:moveTo>
                    <a:pt x="1" y="1"/>
                  </a:moveTo>
                  <a:lnTo>
                    <a:pt x="2445" y="6163"/>
                  </a:lnTo>
                  <a:lnTo>
                    <a:pt x="11130" y="6163"/>
                  </a:lnTo>
                  <a:lnTo>
                    <a:pt x="1357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1760297" y="4029647"/>
              <a:ext cx="1724816" cy="65833"/>
            </a:xfrm>
            <a:custGeom>
              <a:avLst/>
              <a:gdLst/>
              <a:ahLst/>
              <a:cxnLst/>
              <a:rect l="l" t="t" r="r" b="b"/>
              <a:pathLst>
                <a:path w="71002" h="2710" extrusionOk="0">
                  <a:moveTo>
                    <a:pt x="1" y="0"/>
                  </a:moveTo>
                  <a:lnTo>
                    <a:pt x="2444" y="2710"/>
                  </a:lnTo>
                  <a:lnTo>
                    <a:pt x="68531" y="2710"/>
                  </a:lnTo>
                  <a:lnTo>
                    <a:pt x="7100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1462832" y="3717971"/>
              <a:ext cx="2330064" cy="349763"/>
            </a:xfrm>
            <a:custGeom>
              <a:avLst/>
              <a:gdLst/>
              <a:ahLst/>
              <a:cxnLst/>
              <a:rect l="l" t="t" r="r" b="b"/>
              <a:pathLst>
                <a:path w="95917" h="14398" extrusionOk="0">
                  <a:moveTo>
                    <a:pt x="1" y="1"/>
                  </a:moveTo>
                  <a:lnTo>
                    <a:pt x="12432" y="14398"/>
                  </a:lnTo>
                  <a:lnTo>
                    <a:pt x="83061" y="14398"/>
                  </a:lnTo>
                  <a:lnTo>
                    <a:pt x="9591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1447358" y="3643781"/>
              <a:ext cx="2379742" cy="96150"/>
            </a:xfrm>
            <a:custGeom>
              <a:avLst/>
              <a:gdLst/>
              <a:ahLst/>
              <a:cxnLst/>
              <a:rect l="l" t="t" r="r" b="b"/>
              <a:pathLst>
                <a:path w="97962" h="3958" extrusionOk="0">
                  <a:moveTo>
                    <a:pt x="1036" y="0"/>
                  </a:moveTo>
                  <a:cubicBezTo>
                    <a:pt x="452" y="0"/>
                    <a:pt x="0" y="478"/>
                    <a:pt x="0" y="1063"/>
                  </a:cubicBezTo>
                  <a:lnTo>
                    <a:pt x="0" y="2895"/>
                  </a:lnTo>
                  <a:cubicBezTo>
                    <a:pt x="0" y="3480"/>
                    <a:pt x="452" y="3958"/>
                    <a:pt x="1036" y="3958"/>
                  </a:cubicBezTo>
                  <a:lnTo>
                    <a:pt x="96926" y="3958"/>
                  </a:lnTo>
                  <a:cubicBezTo>
                    <a:pt x="97483" y="3958"/>
                    <a:pt x="97962" y="3480"/>
                    <a:pt x="97962" y="2895"/>
                  </a:cubicBezTo>
                  <a:lnTo>
                    <a:pt x="97962" y="1063"/>
                  </a:lnTo>
                  <a:cubicBezTo>
                    <a:pt x="97962" y="478"/>
                    <a:pt x="97483" y="0"/>
                    <a:pt x="9692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2522458" y="3941533"/>
              <a:ext cx="319187" cy="283845"/>
            </a:xfrm>
            <a:custGeom>
              <a:avLst/>
              <a:gdLst/>
              <a:ahLst/>
              <a:cxnLst/>
              <a:rect l="l" t="t" r="r" b="b"/>
              <a:pathLst>
                <a:path w="10865" h="9662" extrusionOk="0">
                  <a:moveTo>
                    <a:pt x="5414" y="1"/>
                  </a:moveTo>
                  <a:cubicBezTo>
                    <a:pt x="3412" y="1"/>
                    <a:pt x="1546" y="1267"/>
                    <a:pt x="851" y="3269"/>
                  </a:cubicBezTo>
                  <a:cubicBezTo>
                    <a:pt x="1" y="5793"/>
                    <a:pt x="1329" y="8528"/>
                    <a:pt x="3852" y="9405"/>
                  </a:cubicBezTo>
                  <a:cubicBezTo>
                    <a:pt x="4368" y="9579"/>
                    <a:pt x="4894" y="9662"/>
                    <a:pt x="5412" y="9662"/>
                  </a:cubicBezTo>
                  <a:cubicBezTo>
                    <a:pt x="7426" y="9662"/>
                    <a:pt x="9312" y="8411"/>
                    <a:pt x="9988" y="6403"/>
                  </a:cubicBezTo>
                  <a:cubicBezTo>
                    <a:pt x="10865" y="3880"/>
                    <a:pt x="9510" y="1118"/>
                    <a:pt x="6986" y="268"/>
                  </a:cubicBezTo>
                  <a:cubicBezTo>
                    <a:pt x="6465" y="86"/>
                    <a:pt x="5935" y="1"/>
                    <a:pt x="54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2598928" y="4008398"/>
              <a:ext cx="166247" cy="150413"/>
            </a:xfrm>
            <a:custGeom>
              <a:avLst/>
              <a:gdLst/>
              <a:ahLst/>
              <a:cxnLst/>
              <a:rect l="l" t="t" r="r" b="b"/>
              <a:pathLst>
                <a:path w="5659" h="5120" extrusionOk="0">
                  <a:moveTo>
                    <a:pt x="2825" y="1"/>
                  </a:moveTo>
                  <a:cubicBezTo>
                    <a:pt x="2603" y="1"/>
                    <a:pt x="2377" y="29"/>
                    <a:pt x="2152" y="90"/>
                  </a:cubicBezTo>
                  <a:cubicBezTo>
                    <a:pt x="798" y="462"/>
                    <a:pt x="1" y="1870"/>
                    <a:pt x="346" y="3224"/>
                  </a:cubicBezTo>
                  <a:cubicBezTo>
                    <a:pt x="657" y="4358"/>
                    <a:pt x="1694" y="5120"/>
                    <a:pt x="2834" y="5120"/>
                  </a:cubicBezTo>
                  <a:cubicBezTo>
                    <a:pt x="3056" y="5120"/>
                    <a:pt x="3282" y="5091"/>
                    <a:pt x="3507" y="5031"/>
                  </a:cubicBezTo>
                  <a:cubicBezTo>
                    <a:pt x="4862" y="4659"/>
                    <a:pt x="5658" y="3251"/>
                    <a:pt x="5313" y="1896"/>
                  </a:cubicBezTo>
                  <a:cubicBezTo>
                    <a:pt x="5002" y="762"/>
                    <a:pt x="3965" y="1"/>
                    <a:pt x="282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2100299" y="4360612"/>
              <a:ext cx="1159589" cy="305937"/>
            </a:xfrm>
            <a:custGeom>
              <a:avLst/>
              <a:gdLst/>
              <a:ahLst/>
              <a:cxnLst/>
              <a:rect l="l" t="t" r="r" b="b"/>
              <a:pathLst>
                <a:path w="39472" h="10414" extrusionOk="0">
                  <a:moveTo>
                    <a:pt x="15672" y="1"/>
                  </a:moveTo>
                  <a:lnTo>
                    <a:pt x="0" y="10413"/>
                  </a:lnTo>
                  <a:lnTo>
                    <a:pt x="39472" y="10413"/>
                  </a:lnTo>
                  <a:lnTo>
                    <a:pt x="21596" y="3082"/>
                  </a:lnTo>
                  <a:lnTo>
                    <a:pt x="16708" y="3082"/>
                  </a:lnTo>
                  <a:lnTo>
                    <a:pt x="1567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2644963" y="4046149"/>
              <a:ext cx="74178" cy="74149"/>
            </a:xfrm>
            <a:custGeom>
              <a:avLst/>
              <a:gdLst/>
              <a:ahLst/>
              <a:cxnLst/>
              <a:rect l="l" t="t" r="r" b="b"/>
              <a:pathLst>
                <a:path w="2525" h="2524" extrusionOk="0">
                  <a:moveTo>
                    <a:pt x="1249" y="0"/>
                  </a:moveTo>
                  <a:cubicBezTo>
                    <a:pt x="559" y="0"/>
                    <a:pt x="1" y="558"/>
                    <a:pt x="1" y="1275"/>
                  </a:cubicBezTo>
                  <a:cubicBezTo>
                    <a:pt x="1" y="1966"/>
                    <a:pt x="559" y="2524"/>
                    <a:pt x="1249" y="2524"/>
                  </a:cubicBezTo>
                  <a:cubicBezTo>
                    <a:pt x="1966" y="2524"/>
                    <a:pt x="2524" y="1966"/>
                    <a:pt x="2524" y="1275"/>
                  </a:cubicBezTo>
                  <a:cubicBezTo>
                    <a:pt x="2524" y="558"/>
                    <a:pt x="1966" y="0"/>
                    <a:pt x="12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1815806" y="3787035"/>
              <a:ext cx="180688" cy="249727"/>
            </a:xfrm>
            <a:custGeom>
              <a:avLst/>
              <a:gdLst/>
              <a:ahLst/>
              <a:cxnLst/>
              <a:rect l="l" t="t" r="r" b="b"/>
              <a:pathLst>
                <a:path w="7438" h="10280" extrusionOk="0">
                  <a:moveTo>
                    <a:pt x="0" y="0"/>
                  </a:moveTo>
                  <a:lnTo>
                    <a:pt x="0" y="10280"/>
                  </a:lnTo>
                  <a:lnTo>
                    <a:pt x="7438" y="10280"/>
                  </a:lnTo>
                  <a:lnTo>
                    <a:pt x="743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1829337" y="3922540"/>
              <a:ext cx="153601" cy="99381"/>
            </a:xfrm>
            <a:custGeom>
              <a:avLst/>
              <a:gdLst/>
              <a:ahLst/>
              <a:cxnLst/>
              <a:rect l="l" t="t" r="r" b="b"/>
              <a:pathLst>
                <a:path w="6323" h="4091" extrusionOk="0">
                  <a:moveTo>
                    <a:pt x="1" y="0"/>
                  </a:moveTo>
                  <a:lnTo>
                    <a:pt x="1" y="4091"/>
                  </a:lnTo>
                  <a:lnTo>
                    <a:pt x="6323" y="4091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1829337" y="3892855"/>
              <a:ext cx="153601" cy="14867"/>
            </a:xfrm>
            <a:custGeom>
              <a:avLst/>
              <a:gdLst/>
              <a:ahLst/>
              <a:cxnLst/>
              <a:rect l="l" t="t" r="r" b="b"/>
              <a:pathLst>
                <a:path w="6323" h="612" extrusionOk="0">
                  <a:moveTo>
                    <a:pt x="1" y="0"/>
                  </a:moveTo>
                  <a:lnTo>
                    <a:pt x="1" y="611"/>
                  </a:lnTo>
                  <a:lnTo>
                    <a:pt x="6323" y="611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1829337" y="3856075"/>
              <a:ext cx="153601" cy="15499"/>
            </a:xfrm>
            <a:custGeom>
              <a:avLst/>
              <a:gdLst/>
              <a:ahLst/>
              <a:cxnLst/>
              <a:rect l="l" t="t" r="r" b="b"/>
              <a:pathLst>
                <a:path w="6323" h="638" extrusionOk="0">
                  <a:moveTo>
                    <a:pt x="1" y="0"/>
                  </a:moveTo>
                  <a:lnTo>
                    <a:pt x="1" y="638"/>
                  </a:lnTo>
                  <a:lnTo>
                    <a:pt x="6323" y="638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1829337" y="3810259"/>
              <a:ext cx="153601" cy="15499"/>
            </a:xfrm>
            <a:custGeom>
              <a:avLst/>
              <a:gdLst/>
              <a:ahLst/>
              <a:cxnLst/>
              <a:rect l="l" t="t" r="r" b="b"/>
              <a:pathLst>
                <a:path w="6323" h="638" extrusionOk="0">
                  <a:moveTo>
                    <a:pt x="1" y="0"/>
                  </a:moveTo>
                  <a:lnTo>
                    <a:pt x="1" y="638"/>
                  </a:lnTo>
                  <a:lnTo>
                    <a:pt x="6323" y="638"/>
                  </a:lnTo>
                  <a:lnTo>
                    <a:pt x="63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0" name="Google Shape;1920;p44"/>
          <p:cNvSpPr/>
          <p:nvPr/>
        </p:nvSpPr>
        <p:spPr>
          <a:xfrm>
            <a:off x="3037150" y="-7423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/>
          <p:nvPr/>
        </p:nvSpPr>
        <p:spPr>
          <a:xfrm>
            <a:off x="4198875" y="4087224"/>
            <a:ext cx="41793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32"/>
          <p:cNvCxnSpPr/>
          <p:nvPr/>
        </p:nvCxnSpPr>
        <p:spPr>
          <a:xfrm>
            <a:off x="4279125" y="3861673"/>
            <a:ext cx="401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32"/>
          <p:cNvSpPr/>
          <p:nvPr/>
        </p:nvSpPr>
        <p:spPr>
          <a:xfrm>
            <a:off x="5617725" y="683976"/>
            <a:ext cx="1341600" cy="1341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ROS </a:t>
            </a:r>
            <a:r>
              <a:rPr lang="en" sz="4000">
                <a:solidFill>
                  <a:srgbClr val="FF6B65"/>
                </a:solidFill>
              </a:rPr>
              <a:t>ARCHITECTURE</a:t>
            </a:r>
            <a:endParaRPr sz="4000">
              <a:solidFill>
                <a:srgbClr val="FF6B65"/>
              </a:solidFill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 idx="2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following slide</a:t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-1114100" y="-9940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1372356" y="1163587"/>
            <a:ext cx="2207266" cy="3258425"/>
            <a:chOff x="5728381" y="1098148"/>
            <a:chExt cx="2207266" cy="3258425"/>
          </a:xfrm>
        </p:grpSpPr>
        <p:sp>
          <p:nvSpPr>
            <p:cNvPr id="291" name="Google Shape;291;p32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4198875" y="4087224"/>
            <a:ext cx="41793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" name="Google Shape;334;p34"/>
          <p:cNvCxnSpPr/>
          <p:nvPr/>
        </p:nvCxnSpPr>
        <p:spPr>
          <a:xfrm>
            <a:off x="4279125" y="3861673"/>
            <a:ext cx="401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34"/>
          <p:cNvSpPr/>
          <p:nvPr/>
        </p:nvSpPr>
        <p:spPr>
          <a:xfrm>
            <a:off x="5617725" y="683976"/>
            <a:ext cx="1341600" cy="13416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FACE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</a:rPr>
              <a:t>ANALYSIS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title" idx="2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choice of the deep neural network</a:t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-1114100" y="-9940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721651" y="1053932"/>
            <a:ext cx="3477058" cy="2968293"/>
            <a:chOff x="713100" y="1582625"/>
            <a:chExt cx="3539350" cy="3021471"/>
          </a:xfrm>
        </p:grpSpPr>
        <p:sp>
          <p:nvSpPr>
            <p:cNvPr id="341" name="Google Shape;341;p34"/>
            <p:cNvSpPr/>
            <p:nvPr/>
          </p:nvSpPr>
          <p:spPr>
            <a:xfrm>
              <a:off x="2487553" y="1934417"/>
              <a:ext cx="397541" cy="357652"/>
            </a:xfrm>
            <a:custGeom>
              <a:avLst/>
              <a:gdLst/>
              <a:ahLst/>
              <a:cxnLst/>
              <a:rect l="l" t="t" r="r" b="b"/>
              <a:pathLst>
                <a:path w="3666" h="3298" extrusionOk="0">
                  <a:moveTo>
                    <a:pt x="2228" y="56"/>
                  </a:moveTo>
                  <a:cubicBezTo>
                    <a:pt x="2172" y="23"/>
                    <a:pt x="2106" y="1"/>
                    <a:pt x="2050" y="23"/>
                  </a:cubicBezTo>
                  <a:lnTo>
                    <a:pt x="513" y="368"/>
                  </a:lnTo>
                  <a:cubicBezTo>
                    <a:pt x="435" y="379"/>
                    <a:pt x="379" y="435"/>
                    <a:pt x="368" y="502"/>
                  </a:cubicBezTo>
                  <a:lnTo>
                    <a:pt x="23" y="2095"/>
                  </a:lnTo>
                  <a:cubicBezTo>
                    <a:pt x="0" y="2162"/>
                    <a:pt x="34" y="2240"/>
                    <a:pt x="89" y="2284"/>
                  </a:cubicBezTo>
                  <a:lnTo>
                    <a:pt x="1337" y="3242"/>
                  </a:lnTo>
                  <a:cubicBezTo>
                    <a:pt x="1393" y="3276"/>
                    <a:pt x="1460" y="3298"/>
                    <a:pt x="1526" y="3287"/>
                  </a:cubicBezTo>
                  <a:cubicBezTo>
                    <a:pt x="1905" y="3209"/>
                    <a:pt x="3253" y="2953"/>
                    <a:pt x="3253" y="2875"/>
                  </a:cubicBezTo>
                  <a:cubicBezTo>
                    <a:pt x="3253" y="2785"/>
                    <a:pt x="3008" y="2674"/>
                    <a:pt x="2841" y="2663"/>
                  </a:cubicBezTo>
                  <a:cubicBezTo>
                    <a:pt x="2518" y="2652"/>
                    <a:pt x="1961" y="2607"/>
                    <a:pt x="1783" y="2585"/>
                  </a:cubicBezTo>
                  <a:cubicBezTo>
                    <a:pt x="1738" y="2585"/>
                    <a:pt x="1705" y="2574"/>
                    <a:pt x="1671" y="2540"/>
                  </a:cubicBezTo>
                  <a:lnTo>
                    <a:pt x="1337" y="2240"/>
                  </a:lnTo>
                  <a:cubicBezTo>
                    <a:pt x="1292" y="2195"/>
                    <a:pt x="1270" y="2128"/>
                    <a:pt x="1281" y="2073"/>
                  </a:cubicBezTo>
                  <a:lnTo>
                    <a:pt x="1504" y="1059"/>
                  </a:lnTo>
                  <a:cubicBezTo>
                    <a:pt x="1515" y="992"/>
                    <a:pt x="1571" y="936"/>
                    <a:pt x="1627" y="925"/>
                  </a:cubicBezTo>
                  <a:lnTo>
                    <a:pt x="2050" y="792"/>
                  </a:lnTo>
                  <a:cubicBezTo>
                    <a:pt x="2095" y="780"/>
                    <a:pt x="2139" y="780"/>
                    <a:pt x="2172" y="792"/>
                  </a:cubicBezTo>
                  <a:cubicBezTo>
                    <a:pt x="2351" y="858"/>
                    <a:pt x="2874" y="1048"/>
                    <a:pt x="3175" y="1170"/>
                  </a:cubicBezTo>
                  <a:cubicBezTo>
                    <a:pt x="3331" y="1226"/>
                    <a:pt x="3587" y="1237"/>
                    <a:pt x="3632" y="1148"/>
                  </a:cubicBezTo>
                  <a:cubicBezTo>
                    <a:pt x="3665" y="1070"/>
                    <a:pt x="2540" y="279"/>
                    <a:pt x="2228" y="5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33425" y="3006383"/>
              <a:ext cx="167974" cy="229470"/>
            </a:xfrm>
            <a:custGeom>
              <a:avLst/>
              <a:gdLst/>
              <a:ahLst/>
              <a:cxnLst/>
              <a:rect l="l" t="t" r="r" b="b"/>
              <a:pathLst>
                <a:path w="1549" h="2116" extrusionOk="0">
                  <a:moveTo>
                    <a:pt x="879" y="0"/>
                  </a:moveTo>
                  <a:cubicBezTo>
                    <a:pt x="857" y="0"/>
                    <a:pt x="836" y="2"/>
                    <a:pt x="814" y="7"/>
                  </a:cubicBezTo>
                  <a:lnTo>
                    <a:pt x="257" y="119"/>
                  </a:lnTo>
                  <a:cubicBezTo>
                    <a:pt x="101" y="152"/>
                    <a:pt x="0" y="308"/>
                    <a:pt x="34" y="453"/>
                  </a:cubicBezTo>
                  <a:lnTo>
                    <a:pt x="312" y="1890"/>
                  </a:lnTo>
                  <a:cubicBezTo>
                    <a:pt x="343" y="2021"/>
                    <a:pt x="455" y="2116"/>
                    <a:pt x="592" y="2116"/>
                  </a:cubicBezTo>
                  <a:cubicBezTo>
                    <a:pt x="606" y="2116"/>
                    <a:pt x="621" y="2115"/>
                    <a:pt x="635" y="2112"/>
                  </a:cubicBezTo>
                  <a:lnTo>
                    <a:pt x="1270" y="2034"/>
                  </a:lnTo>
                  <a:cubicBezTo>
                    <a:pt x="1437" y="2023"/>
                    <a:pt x="1549" y="1856"/>
                    <a:pt x="1515" y="1689"/>
                  </a:cubicBezTo>
                  <a:lnTo>
                    <a:pt x="1148" y="219"/>
                  </a:lnTo>
                  <a:cubicBezTo>
                    <a:pt x="1119" y="85"/>
                    <a:pt x="1008" y="0"/>
                    <a:pt x="87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344780" y="1694106"/>
              <a:ext cx="249195" cy="273065"/>
            </a:xfrm>
            <a:custGeom>
              <a:avLst/>
              <a:gdLst/>
              <a:ahLst/>
              <a:cxnLst/>
              <a:rect l="l" t="t" r="r" b="b"/>
              <a:pathLst>
                <a:path w="2298" h="2518" extrusionOk="0">
                  <a:moveTo>
                    <a:pt x="1104" y="0"/>
                  </a:moveTo>
                  <a:lnTo>
                    <a:pt x="1" y="446"/>
                  </a:lnTo>
                  <a:lnTo>
                    <a:pt x="1048" y="2517"/>
                  </a:lnTo>
                  <a:cubicBezTo>
                    <a:pt x="1048" y="2517"/>
                    <a:pt x="2297" y="2083"/>
                    <a:pt x="2296" y="2083"/>
                  </a:cubicBezTo>
                  <a:lnTo>
                    <a:pt x="2296" y="2083"/>
                  </a:lnTo>
                  <a:cubicBezTo>
                    <a:pt x="2296" y="2083"/>
                    <a:pt x="2296" y="2083"/>
                    <a:pt x="2295" y="2083"/>
                  </a:cubicBezTo>
                  <a:cubicBezTo>
                    <a:pt x="2295" y="2083"/>
                    <a:pt x="2295" y="2083"/>
                    <a:pt x="2295" y="2083"/>
                  </a:cubicBezTo>
                  <a:cubicBezTo>
                    <a:pt x="2250" y="2083"/>
                    <a:pt x="1104" y="0"/>
                    <a:pt x="110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345973" y="2815088"/>
              <a:ext cx="449484" cy="203009"/>
            </a:xfrm>
            <a:custGeom>
              <a:avLst/>
              <a:gdLst/>
              <a:ahLst/>
              <a:cxnLst/>
              <a:rect l="l" t="t" r="r" b="b"/>
              <a:pathLst>
                <a:path w="4145" h="1872" extrusionOk="0">
                  <a:moveTo>
                    <a:pt x="3955" y="0"/>
                  </a:moveTo>
                  <a:lnTo>
                    <a:pt x="1" y="557"/>
                  </a:lnTo>
                  <a:lnTo>
                    <a:pt x="190" y="1871"/>
                  </a:lnTo>
                  <a:lnTo>
                    <a:pt x="4145" y="1314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2950170" y="2600044"/>
              <a:ext cx="395155" cy="141412"/>
            </a:xfrm>
            <a:custGeom>
              <a:avLst/>
              <a:gdLst/>
              <a:ahLst/>
              <a:cxnLst/>
              <a:rect l="l" t="t" r="r" b="b"/>
              <a:pathLst>
                <a:path w="3644" h="1304" extrusionOk="0">
                  <a:moveTo>
                    <a:pt x="3387" y="78"/>
                  </a:moveTo>
                  <a:cubicBezTo>
                    <a:pt x="3053" y="45"/>
                    <a:pt x="2217" y="45"/>
                    <a:pt x="1259" y="56"/>
                  </a:cubicBezTo>
                  <a:cubicBezTo>
                    <a:pt x="970" y="34"/>
                    <a:pt x="301" y="11"/>
                    <a:pt x="12" y="0"/>
                  </a:cubicBezTo>
                  <a:cubicBezTo>
                    <a:pt x="12" y="34"/>
                    <a:pt x="1" y="67"/>
                    <a:pt x="1" y="101"/>
                  </a:cubicBezTo>
                  <a:cubicBezTo>
                    <a:pt x="1" y="134"/>
                    <a:pt x="1" y="179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246" y="591"/>
                    <a:pt x="847" y="1304"/>
                    <a:pt x="1471" y="1281"/>
                  </a:cubicBezTo>
                  <a:cubicBezTo>
                    <a:pt x="2262" y="1259"/>
                    <a:pt x="3643" y="89"/>
                    <a:pt x="3387" y="78"/>
                  </a:cubicBezTo>
                  <a:close/>
                </a:path>
              </a:pathLst>
            </a:custGeom>
            <a:solidFill>
              <a:srgbClr val="25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991101" y="3619523"/>
              <a:ext cx="2261299" cy="340734"/>
            </a:xfrm>
            <a:custGeom>
              <a:avLst/>
              <a:gdLst/>
              <a:ahLst/>
              <a:cxnLst/>
              <a:rect l="l" t="t" r="r" b="b"/>
              <a:pathLst>
                <a:path w="20853" h="3142" extrusionOk="0">
                  <a:moveTo>
                    <a:pt x="16909" y="3142"/>
                  </a:moveTo>
                  <a:lnTo>
                    <a:pt x="0" y="2306"/>
                  </a:lnTo>
                  <a:lnTo>
                    <a:pt x="4434" y="1"/>
                  </a:lnTo>
                  <a:lnTo>
                    <a:pt x="20853" y="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3824763" y="3722219"/>
              <a:ext cx="427687" cy="881875"/>
            </a:xfrm>
            <a:custGeom>
              <a:avLst/>
              <a:gdLst/>
              <a:ahLst/>
              <a:cxnLst/>
              <a:rect l="l" t="t" r="r" b="b"/>
              <a:pathLst>
                <a:path w="3944" h="8132" extrusionOk="0">
                  <a:moveTo>
                    <a:pt x="3944" y="0"/>
                  </a:moveTo>
                  <a:lnTo>
                    <a:pt x="3944" y="5358"/>
                  </a:lnTo>
                  <a:lnTo>
                    <a:pt x="0" y="8132"/>
                  </a:lnTo>
                  <a:lnTo>
                    <a:pt x="0" y="219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3824763" y="4205444"/>
              <a:ext cx="427687" cy="398644"/>
            </a:xfrm>
            <a:custGeom>
              <a:avLst/>
              <a:gdLst/>
              <a:ahLst/>
              <a:cxnLst/>
              <a:rect l="l" t="t" r="r" b="b"/>
              <a:pathLst>
                <a:path w="3944" h="3676" extrusionOk="0">
                  <a:moveTo>
                    <a:pt x="3944" y="0"/>
                  </a:moveTo>
                  <a:lnTo>
                    <a:pt x="0" y="2317"/>
                  </a:lnTo>
                  <a:lnTo>
                    <a:pt x="0" y="3676"/>
                  </a:lnTo>
                  <a:lnTo>
                    <a:pt x="3944" y="902"/>
                  </a:lnTo>
                  <a:lnTo>
                    <a:pt x="394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991101" y="3868402"/>
              <a:ext cx="1833720" cy="735691"/>
            </a:xfrm>
            <a:custGeom>
              <a:avLst/>
              <a:gdLst/>
              <a:ahLst/>
              <a:cxnLst/>
              <a:rect l="l" t="t" r="r" b="b"/>
              <a:pathLst>
                <a:path w="16910" h="6784" extrusionOk="0">
                  <a:moveTo>
                    <a:pt x="16909" y="847"/>
                  </a:moveTo>
                  <a:lnTo>
                    <a:pt x="16909" y="6784"/>
                  </a:lnTo>
                  <a:lnTo>
                    <a:pt x="0" y="6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991101" y="3868402"/>
              <a:ext cx="192156" cy="735691"/>
            </a:xfrm>
            <a:custGeom>
              <a:avLst/>
              <a:gdLst/>
              <a:ahLst/>
              <a:cxnLst/>
              <a:rect l="l" t="t" r="r" b="b"/>
              <a:pathLst>
                <a:path w="1772" h="6784" extrusionOk="0">
                  <a:moveTo>
                    <a:pt x="0" y="0"/>
                  </a:moveTo>
                  <a:lnTo>
                    <a:pt x="0" y="6784"/>
                  </a:lnTo>
                  <a:lnTo>
                    <a:pt x="1771" y="6784"/>
                  </a:lnTo>
                  <a:lnTo>
                    <a:pt x="1771" y="8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1991101" y="4456709"/>
              <a:ext cx="1833720" cy="147377"/>
            </a:xfrm>
            <a:custGeom>
              <a:avLst/>
              <a:gdLst/>
              <a:ahLst/>
              <a:cxnLst/>
              <a:rect l="l" t="t" r="r" b="b"/>
              <a:pathLst>
                <a:path w="16910" h="1359" extrusionOk="0">
                  <a:moveTo>
                    <a:pt x="0" y="0"/>
                  </a:moveTo>
                  <a:lnTo>
                    <a:pt x="0" y="1359"/>
                  </a:lnTo>
                  <a:lnTo>
                    <a:pt x="16909" y="1359"/>
                  </a:lnTo>
                  <a:lnTo>
                    <a:pt x="1690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3010573" y="3373139"/>
              <a:ext cx="162009" cy="449505"/>
            </a:xfrm>
            <a:custGeom>
              <a:avLst/>
              <a:gdLst/>
              <a:ahLst/>
              <a:cxnLst/>
              <a:rect l="l" t="t" r="r" b="b"/>
              <a:pathLst>
                <a:path w="1494" h="4145" extrusionOk="0">
                  <a:moveTo>
                    <a:pt x="1" y="0"/>
                  </a:moveTo>
                  <a:lnTo>
                    <a:pt x="1" y="3721"/>
                  </a:lnTo>
                  <a:cubicBezTo>
                    <a:pt x="1" y="3721"/>
                    <a:pt x="769" y="4144"/>
                    <a:pt x="1493" y="3721"/>
                  </a:cubicBezTo>
                  <a:lnTo>
                    <a:pt x="149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010573" y="3373139"/>
              <a:ext cx="95536" cy="424237"/>
            </a:xfrm>
            <a:custGeom>
              <a:avLst/>
              <a:gdLst/>
              <a:ahLst/>
              <a:cxnLst/>
              <a:rect l="l" t="t" r="r" b="b"/>
              <a:pathLst>
                <a:path w="881" h="3912" extrusionOk="0">
                  <a:moveTo>
                    <a:pt x="1" y="0"/>
                  </a:moveTo>
                  <a:lnTo>
                    <a:pt x="1" y="3721"/>
                  </a:lnTo>
                  <a:cubicBezTo>
                    <a:pt x="1" y="3721"/>
                    <a:pt x="352" y="3912"/>
                    <a:pt x="808" y="3912"/>
                  </a:cubicBezTo>
                  <a:cubicBezTo>
                    <a:pt x="832" y="3912"/>
                    <a:pt x="856" y="3911"/>
                    <a:pt x="881" y="3910"/>
                  </a:cubicBezTo>
                  <a:lnTo>
                    <a:pt x="88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2943241" y="2127663"/>
              <a:ext cx="404807" cy="634186"/>
            </a:xfrm>
            <a:custGeom>
              <a:avLst/>
              <a:gdLst/>
              <a:ahLst/>
              <a:cxnLst/>
              <a:rect l="l" t="t" r="r" b="b"/>
              <a:pathLst>
                <a:path w="3733" h="5848" extrusionOk="0">
                  <a:moveTo>
                    <a:pt x="3487" y="1"/>
                  </a:moveTo>
                  <a:cubicBezTo>
                    <a:pt x="2864" y="112"/>
                    <a:pt x="2218" y="380"/>
                    <a:pt x="1883" y="424"/>
                  </a:cubicBezTo>
                  <a:cubicBezTo>
                    <a:pt x="1471" y="1104"/>
                    <a:pt x="1371" y="1973"/>
                    <a:pt x="937" y="2663"/>
                  </a:cubicBezTo>
                  <a:cubicBezTo>
                    <a:pt x="825" y="2841"/>
                    <a:pt x="703" y="2997"/>
                    <a:pt x="569" y="3120"/>
                  </a:cubicBezTo>
                  <a:cubicBezTo>
                    <a:pt x="569" y="3153"/>
                    <a:pt x="580" y="3176"/>
                    <a:pt x="580" y="3198"/>
                  </a:cubicBezTo>
                  <a:cubicBezTo>
                    <a:pt x="580" y="3198"/>
                    <a:pt x="803" y="3955"/>
                    <a:pt x="792" y="4078"/>
                  </a:cubicBezTo>
                  <a:cubicBezTo>
                    <a:pt x="781" y="4189"/>
                    <a:pt x="1" y="4846"/>
                    <a:pt x="1" y="4846"/>
                  </a:cubicBezTo>
                  <a:cubicBezTo>
                    <a:pt x="1" y="4846"/>
                    <a:pt x="561" y="5847"/>
                    <a:pt x="1426" y="5847"/>
                  </a:cubicBezTo>
                  <a:cubicBezTo>
                    <a:pt x="1474" y="5847"/>
                    <a:pt x="1522" y="5844"/>
                    <a:pt x="1571" y="5838"/>
                  </a:cubicBezTo>
                  <a:cubicBezTo>
                    <a:pt x="2518" y="5715"/>
                    <a:pt x="3287" y="4657"/>
                    <a:pt x="3287" y="4657"/>
                  </a:cubicBezTo>
                  <a:cubicBezTo>
                    <a:pt x="3287" y="4657"/>
                    <a:pt x="2240" y="4445"/>
                    <a:pt x="2585" y="3410"/>
                  </a:cubicBezTo>
                  <a:cubicBezTo>
                    <a:pt x="2930" y="2385"/>
                    <a:pt x="3732" y="1505"/>
                    <a:pt x="3732" y="1416"/>
                  </a:cubicBezTo>
                  <a:cubicBezTo>
                    <a:pt x="3732" y="1382"/>
                    <a:pt x="3732" y="636"/>
                    <a:pt x="34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943241" y="2612081"/>
              <a:ext cx="356442" cy="149763"/>
            </a:xfrm>
            <a:custGeom>
              <a:avLst/>
              <a:gdLst/>
              <a:ahLst/>
              <a:cxnLst/>
              <a:rect l="l" t="t" r="r" b="b"/>
              <a:pathLst>
                <a:path w="3287" h="1381" extrusionOk="0">
                  <a:moveTo>
                    <a:pt x="2864" y="1"/>
                  </a:moveTo>
                  <a:cubicBezTo>
                    <a:pt x="2674" y="290"/>
                    <a:pt x="1972" y="524"/>
                    <a:pt x="1661" y="547"/>
                  </a:cubicBezTo>
                  <a:cubicBezTo>
                    <a:pt x="1570" y="556"/>
                    <a:pt x="1478" y="561"/>
                    <a:pt x="1387" y="561"/>
                  </a:cubicBezTo>
                  <a:cubicBezTo>
                    <a:pt x="951" y="561"/>
                    <a:pt x="529" y="440"/>
                    <a:pt x="335" y="90"/>
                  </a:cubicBezTo>
                  <a:cubicBezTo>
                    <a:pt x="157" y="246"/>
                    <a:pt x="1" y="379"/>
                    <a:pt x="1" y="379"/>
                  </a:cubicBezTo>
                  <a:cubicBezTo>
                    <a:pt x="1" y="379"/>
                    <a:pt x="561" y="1380"/>
                    <a:pt x="1426" y="1380"/>
                  </a:cubicBezTo>
                  <a:cubicBezTo>
                    <a:pt x="1474" y="1380"/>
                    <a:pt x="1522" y="1377"/>
                    <a:pt x="1571" y="1371"/>
                  </a:cubicBezTo>
                  <a:cubicBezTo>
                    <a:pt x="2518" y="1248"/>
                    <a:pt x="3287" y="190"/>
                    <a:pt x="3287" y="190"/>
                  </a:cubicBezTo>
                  <a:cubicBezTo>
                    <a:pt x="3287" y="190"/>
                    <a:pt x="3064" y="146"/>
                    <a:pt x="28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3004836" y="2131350"/>
              <a:ext cx="333561" cy="444299"/>
            </a:xfrm>
            <a:custGeom>
              <a:avLst/>
              <a:gdLst/>
              <a:ahLst/>
              <a:cxnLst/>
              <a:rect l="l" t="t" r="r" b="b"/>
              <a:pathLst>
                <a:path w="3076" h="4097" extrusionOk="0">
                  <a:moveTo>
                    <a:pt x="2730" y="0"/>
                  </a:moveTo>
                  <a:lnTo>
                    <a:pt x="2730" y="0"/>
                  </a:lnTo>
                  <a:cubicBezTo>
                    <a:pt x="2173" y="123"/>
                    <a:pt x="1616" y="357"/>
                    <a:pt x="1315" y="390"/>
                  </a:cubicBezTo>
                  <a:cubicBezTo>
                    <a:pt x="903" y="1070"/>
                    <a:pt x="803" y="1950"/>
                    <a:pt x="369" y="2629"/>
                  </a:cubicBezTo>
                  <a:cubicBezTo>
                    <a:pt x="257" y="2807"/>
                    <a:pt x="135" y="2963"/>
                    <a:pt x="1" y="3097"/>
                  </a:cubicBezTo>
                  <a:cubicBezTo>
                    <a:pt x="1" y="3119"/>
                    <a:pt x="12" y="3142"/>
                    <a:pt x="12" y="3164"/>
                  </a:cubicBezTo>
                  <a:cubicBezTo>
                    <a:pt x="12" y="3164"/>
                    <a:pt x="235" y="3921"/>
                    <a:pt x="224" y="4044"/>
                  </a:cubicBezTo>
                  <a:cubicBezTo>
                    <a:pt x="224" y="4053"/>
                    <a:pt x="340" y="4097"/>
                    <a:pt x="516" y="4097"/>
                  </a:cubicBezTo>
                  <a:cubicBezTo>
                    <a:pt x="781" y="4097"/>
                    <a:pt x="1181" y="3996"/>
                    <a:pt x="1516" y="3520"/>
                  </a:cubicBezTo>
                  <a:cubicBezTo>
                    <a:pt x="1650" y="3320"/>
                    <a:pt x="1895" y="2384"/>
                    <a:pt x="2362" y="1939"/>
                  </a:cubicBezTo>
                  <a:cubicBezTo>
                    <a:pt x="2596" y="1727"/>
                    <a:pt x="2708" y="1927"/>
                    <a:pt x="2908" y="1571"/>
                  </a:cubicBezTo>
                  <a:cubicBezTo>
                    <a:pt x="3075" y="1293"/>
                    <a:pt x="2708" y="491"/>
                    <a:pt x="2719" y="156"/>
                  </a:cubicBezTo>
                  <a:cubicBezTo>
                    <a:pt x="2719" y="101"/>
                    <a:pt x="2719" y="45"/>
                    <a:pt x="2730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862342" y="2079406"/>
              <a:ext cx="374552" cy="470001"/>
            </a:xfrm>
            <a:custGeom>
              <a:avLst/>
              <a:gdLst/>
              <a:ahLst/>
              <a:cxnLst/>
              <a:rect l="l" t="t" r="r" b="b"/>
              <a:pathLst>
                <a:path w="3454" h="4334" extrusionOk="0">
                  <a:moveTo>
                    <a:pt x="1749" y="123"/>
                  </a:moveTo>
                  <a:cubicBezTo>
                    <a:pt x="1348" y="145"/>
                    <a:pt x="947" y="112"/>
                    <a:pt x="546" y="67"/>
                  </a:cubicBezTo>
                  <a:cubicBezTo>
                    <a:pt x="446" y="56"/>
                    <a:pt x="324" y="23"/>
                    <a:pt x="212" y="0"/>
                  </a:cubicBezTo>
                  <a:cubicBezTo>
                    <a:pt x="212" y="0"/>
                    <a:pt x="212" y="0"/>
                    <a:pt x="212" y="12"/>
                  </a:cubicBezTo>
                  <a:cubicBezTo>
                    <a:pt x="1" y="702"/>
                    <a:pt x="179" y="3175"/>
                    <a:pt x="513" y="3754"/>
                  </a:cubicBezTo>
                  <a:cubicBezTo>
                    <a:pt x="847" y="4334"/>
                    <a:pt x="1816" y="4111"/>
                    <a:pt x="2195" y="3988"/>
                  </a:cubicBezTo>
                  <a:cubicBezTo>
                    <a:pt x="2574" y="3866"/>
                    <a:pt x="3086" y="2306"/>
                    <a:pt x="3287" y="1460"/>
                  </a:cubicBezTo>
                  <a:cubicBezTo>
                    <a:pt x="3331" y="1304"/>
                    <a:pt x="3387" y="1181"/>
                    <a:pt x="3454" y="1092"/>
                  </a:cubicBezTo>
                  <a:cubicBezTo>
                    <a:pt x="3008" y="535"/>
                    <a:pt x="2663" y="90"/>
                    <a:pt x="1749" y="1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881645" y="1945044"/>
              <a:ext cx="449484" cy="276969"/>
            </a:xfrm>
            <a:custGeom>
              <a:avLst/>
              <a:gdLst/>
              <a:ahLst/>
              <a:cxnLst/>
              <a:rect l="l" t="t" r="r" b="b"/>
              <a:pathLst>
                <a:path w="4145" h="2554" extrusionOk="0">
                  <a:moveTo>
                    <a:pt x="2315" y="1"/>
                  </a:moveTo>
                  <a:cubicBezTo>
                    <a:pt x="1549" y="1"/>
                    <a:pt x="206" y="658"/>
                    <a:pt x="34" y="1251"/>
                  </a:cubicBezTo>
                  <a:cubicBezTo>
                    <a:pt x="23" y="1284"/>
                    <a:pt x="12" y="1329"/>
                    <a:pt x="1" y="1384"/>
                  </a:cubicBezTo>
                  <a:cubicBezTo>
                    <a:pt x="257" y="1484"/>
                    <a:pt x="502" y="1574"/>
                    <a:pt x="769" y="1652"/>
                  </a:cubicBezTo>
                  <a:cubicBezTo>
                    <a:pt x="946" y="1700"/>
                    <a:pt x="1101" y="1718"/>
                    <a:pt x="1248" y="1718"/>
                  </a:cubicBezTo>
                  <a:cubicBezTo>
                    <a:pt x="1536" y="1718"/>
                    <a:pt x="1792" y="1651"/>
                    <a:pt x="2117" y="1629"/>
                  </a:cubicBezTo>
                  <a:cubicBezTo>
                    <a:pt x="2145" y="1628"/>
                    <a:pt x="2173" y="1627"/>
                    <a:pt x="2199" y="1627"/>
                  </a:cubicBezTo>
                  <a:cubicBezTo>
                    <a:pt x="2826" y="1627"/>
                    <a:pt x="2907" y="2126"/>
                    <a:pt x="3153" y="2554"/>
                  </a:cubicBezTo>
                  <a:cubicBezTo>
                    <a:pt x="3351" y="2029"/>
                    <a:pt x="3834" y="1969"/>
                    <a:pt x="4044" y="1969"/>
                  </a:cubicBezTo>
                  <a:cubicBezTo>
                    <a:pt x="4106" y="1969"/>
                    <a:pt x="4145" y="1975"/>
                    <a:pt x="4145" y="1975"/>
                  </a:cubicBezTo>
                  <a:cubicBezTo>
                    <a:pt x="4122" y="1106"/>
                    <a:pt x="3253" y="337"/>
                    <a:pt x="2641" y="59"/>
                  </a:cubicBezTo>
                  <a:cubicBezTo>
                    <a:pt x="2553" y="19"/>
                    <a:pt x="2442" y="1"/>
                    <a:pt x="23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940855" y="1955021"/>
              <a:ext cx="296041" cy="176440"/>
            </a:xfrm>
            <a:custGeom>
              <a:avLst/>
              <a:gdLst/>
              <a:ahLst/>
              <a:cxnLst/>
              <a:rect l="l" t="t" r="r" b="b"/>
              <a:pathLst>
                <a:path w="2730" h="1627" extrusionOk="0">
                  <a:moveTo>
                    <a:pt x="2730" y="379"/>
                  </a:moveTo>
                  <a:cubicBezTo>
                    <a:pt x="2696" y="357"/>
                    <a:pt x="2674" y="334"/>
                    <a:pt x="2641" y="301"/>
                  </a:cubicBezTo>
                  <a:cubicBezTo>
                    <a:pt x="1638" y="0"/>
                    <a:pt x="669" y="680"/>
                    <a:pt x="1" y="1493"/>
                  </a:cubicBezTo>
                  <a:cubicBezTo>
                    <a:pt x="79" y="1515"/>
                    <a:pt x="145" y="1537"/>
                    <a:pt x="223" y="1560"/>
                  </a:cubicBezTo>
                  <a:cubicBezTo>
                    <a:pt x="413" y="1615"/>
                    <a:pt x="569" y="1626"/>
                    <a:pt x="725" y="1626"/>
                  </a:cubicBezTo>
                  <a:cubicBezTo>
                    <a:pt x="881" y="1259"/>
                    <a:pt x="1282" y="758"/>
                    <a:pt x="1694" y="535"/>
                  </a:cubicBezTo>
                  <a:cubicBezTo>
                    <a:pt x="1950" y="390"/>
                    <a:pt x="2295" y="334"/>
                    <a:pt x="2730" y="3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902249" y="2204984"/>
              <a:ext cx="108657" cy="160932"/>
            </a:xfrm>
            <a:custGeom>
              <a:avLst/>
              <a:gdLst/>
              <a:ahLst/>
              <a:cxnLst/>
              <a:rect l="l" t="t" r="r" b="b"/>
              <a:pathLst>
                <a:path w="1002" h="1484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90" y="1"/>
                    <a:pt x="312" y="547"/>
                    <a:pt x="256" y="725"/>
                  </a:cubicBezTo>
                  <a:cubicBezTo>
                    <a:pt x="190" y="903"/>
                    <a:pt x="11" y="1104"/>
                    <a:pt x="0" y="1193"/>
                  </a:cubicBezTo>
                  <a:cubicBezTo>
                    <a:pt x="0" y="1278"/>
                    <a:pt x="91" y="1484"/>
                    <a:pt x="341" y="1484"/>
                  </a:cubicBezTo>
                  <a:cubicBezTo>
                    <a:pt x="353" y="1484"/>
                    <a:pt x="366" y="1483"/>
                    <a:pt x="379" y="1482"/>
                  </a:cubicBezTo>
                  <a:cubicBezTo>
                    <a:pt x="605" y="1456"/>
                    <a:pt x="566" y="1369"/>
                    <a:pt x="602" y="1369"/>
                  </a:cubicBezTo>
                  <a:cubicBezTo>
                    <a:pt x="612" y="1369"/>
                    <a:pt x="628" y="1376"/>
                    <a:pt x="657" y="1393"/>
                  </a:cubicBezTo>
                  <a:cubicBezTo>
                    <a:pt x="715" y="1431"/>
                    <a:pt x="780" y="1455"/>
                    <a:pt x="838" y="1455"/>
                  </a:cubicBezTo>
                  <a:cubicBezTo>
                    <a:pt x="915" y="1455"/>
                    <a:pt x="979" y="1413"/>
                    <a:pt x="992" y="1304"/>
                  </a:cubicBezTo>
                  <a:cubicBezTo>
                    <a:pt x="1002" y="1120"/>
                    <a:pt x="814" y="1058"/>
                    <a:pt x="749" y="1058"/>
                  </a:cubicBezTo>
                  <a:cubicBezTo>
                    <a:pt x="744" y="1058"/>
                    <a:pt x="739" y="1058"/>
                    <a:pt x="735" y="1059"/>
                  </a:cubicBezTo>
                  <a:cubicBezTo>
                    <a:pt x="702" y="1059"/>
                    <a:pt x="813" y="1170"/>
                    <a:pt x="813" y="1215"/>
                  </a:cubicBezTo>
                  <a:cubicBezTo>
                    <a:pt x="820" y="1240"/>
                    <a:pt x="808" y="1269"/>
                    <a:pt x="758" y="1269"/>
                  </a:cubicBezTo>
                  <a:cubicBezTo>
                    <a:pt x="720" y="1269"/>
                    <a:pt x="660" y="1252"/>
                    <a:pt x="568" y="1204"/>
                  </a:cubicBezTo>
                  <a:cubicBezTo>
                    <a:pt x="563" y="1202"/>
                    <a:pt x="558" y="1201"/>
                    <a:pt x="553" y="1201"/>
                  </a:cubicBezTo>
                  <a:cubicBezTo>
                    <a:pt x="492" y="1201"/>
                    <a:pt x="427" y="1346"/>
                    <a:pt x="310" y="1346"/>
                  </a:cubicBezTo>
                  <a:cubicBezTo>
                    <a:pt x="287" y="1346"/>
                    <a:pt x="262" y="1340"/>
                    <a:pt x="234" y="1326"/>
                  </a:cubicBezTo>
                  <a:cubicBezTo>
                    <a:pt x="56" y="1226"/>
                    <a:pt x="279" y="1081"/>
                    <a:pt x="368" y="948"/>
                  </a:cubicBezTo>
                  <a:cubicBezTo>
                    <a:pt x="457" y="825"/>
                    <a:pt x="635" y="90"/>
                    <a:pt x="3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996378" y="2229167"/>
              <a:ext cx="43593" cy="31557"/>
            </a:xfrm>
            <a:custGeom>
              <a:avLst/>
              <a:gdLst/>
              <a:ahLst/>
              <a:cxnLst/>
              <a:rect l="l" t="t" r="r" b="b"/>
              <a:pathLst>
                <a:path w="402" h="291" extrusionOk="0">
                  <a:moveTo>
                    <a:pt x="135" y="1"/>
                  </a:moveTo>
                  <a:cubicBezTo>
                    <a:pt x="112" y="1"/>
                    <a:pt x="101" y="12"/>
                    <a:pt x="68" y="34"/>
                  </a:cubicBezTo>
                  <a:cubicBezTo>
                    <a:pt x="12" y="101"/>
                    <a:pt x="1" y="190"/>
                    <a:pt x="57" y="268"/>
                  </a:cubicBezTo>
                  <a:cubicBezTo>
                    <a:pt x="68" y="290"/>
                    <a:pt x="179" y="268"/>
                    <a:pt x="201" y="268"/>
                  </a:cubicBezTo>
                  <a:cubicBezTo>
                    <a:pt x="279" y="246"/>
                    <a:pt x="402" y="268"/>
                    <a:pt x="402" y="123"/>
                  </a:cubicBezTo>
                  <a:cubicBezTo>
                    <a:pt x="402" y="23"/>
                    <a:pt x="279" y="45"/>
                    <a:pt x="224" y="23"/>
                  </a:cubicBezTo>
                  <a:cubicBezTo>
                    <a:pt x="179" y="23"/>
                    <a:pt x="157" y="1"/>
                    <a:pt x="1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C78D8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2986726" y="2219515"/>
              <a:ext cx="77426" cy="42836"/>
            </a:xfrm>
            <a:custGeom>
              <a:avLst/>
              <a:gdLst/>
              <a:ahLst/>
              <a:cxnLst/>
              <a:rect l="l" t="t" r="r" b="b"/>
              <a:pathLst>
                <a:path w="714" h="395" extrusionOk="0">
                  <a:moveTo>
                    <a:pt x="57" y="1"/>
                  </a:moveTo>
                  <a:cubicBezTo>
                    <a:pt x="57" y="1"/>
                    <a:pt x="1" y="23"/>
                    <a:pt x="57" y="67"/>
                  </a:cubicBezTo>
                  <a:cubicBezTo>
                    <a:pt x="112" y="112"/>
                    <a:pt x="524" y="190"/>
                    <a:pt x="614" y="201"/>
                  </a:cubicBezTo>
                  <a:cubicBezTo>
                    <a:pt x="614" y="201"/>
                    <a:pt x="566" y="326"/>
                    <a:pt x="318" y="326"/>
                  </a:cubicBezTo>
                  <a:cubicBezTo>
                    <a:pt x="299" y="326"/>
                    <a:pt x="279" y="325"/>
                    <a:pt x="257" y="324"/>
                  </a:cubicBezTo>
                  <a:cubicBezTo>
                    <a:pt x="157" y="316"/>
                    <a:pt x="89" y="303"/>
                    <a:pt x="56" y="303"/>
                  </a:cubicBezTo>
                  <a:cubicBezTo>
                    <a:pt x="42" y="303"/>
                    <a:pt x="34" y="306"/>
                    <a:pt x="34" y="312"/>
                  </a:cubicBezTo>
                  <a:cubicBezTo>
                    <a:pt x="34" y="312"/>
                    <a:pt x="12" y="368"/>
                    <a:pt x="34" y="379"/>
                  </a:cubicBezTo>
                  <a:cubicBezTo>
                    <a:pt x="38" y="383"/>
                    <a:pt x="109" y="395"/>
                    <a:pt x="204" y="395"/>
                  </a:cubicBezTo>
                  <a:cubicBezTo>
                    <a:pt x="371" y="395"/>
                    <a:pt x="615" y="360"/>
                    <a:pt x="714" y="190"/>
                  </a:cubicBezTo>
                  <a:cubicBezTo>
                    <a:pt x="714" y="190"/>
                    <a:pt x="502" y="79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875681" y="2214635"/>
              <a:ext cx="43593" cy="38823"/>
            </a:xfrm>
            <a:custGeom>
              <a:avLst/>
              <a:gdLst/>
              <a:ahLst/>
              <a:cxnLst/>
              <a:rect l="l" t="t" r="r" b="b"/>
              <a:pathLst>
                <a:path w="402" h="358" extrusionOk="0">
                  <a:moveTo>
                    <a:pt x="245" y="346"/>
                  </a:moveTo>
                  <a:cubicBezTo>
                    <a:pt x="245" y="346"/>
                    <a:pt x="401" y="257"/>
                    <a:pt x="301" y="112"/>
                  </a:cubicBezTo>
                  <a:cubicBezTo>
                    <a:pt x="290" y="90"/>
                    <a:pt x="201" y="57"/>
                    <a:pt x="178" y="46"/>
                  </a:cubicBezTo>
                  <a:cubicBezTo>
                    <a:pt x="78" y="1"/>
                    <a:pt x="0" y="146"/>
                    <a:pt x="34" y="257"/>
                  </a:cubicBezTo>
                  <a:cubicBezTo>
                    <a:pt x="67" y="357"/>
                    <a:pt x="212" y="324"/>
                    <a:pt x="245" y="3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C78D8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2875681" y="2208671"/>
              <a:ext cx="54437" cy="46740"/>
            </a:xfrm>
            <a:custGeom>
              <a:avLst/>
              <a:gdLst/>
              <a:ahLst/>
              <a:cxnLst/>
              <a:rect l="l" t="t" r="r" b="b"/>
              <a:pathLst>
                <a:path w="502" h="431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301" y="167"/>
                    <a:pt x="412" y="268"/>
                  </a:cubicBezTo>
                  <a:cubicBezTo>
                    <a:pt x="412" y="268"/>
                    <a:pt x="348" y="367"/>
                    <a:pt x="168" y="367"/>
                  </a:cubicBezTo>
                  <a:cubicBezTo>
                    <a:pt x="124" y="367"/>
                    <a:pt x="71" y="361"/>
                    <a:pt x="11" y="346"/>
                  </a:cubicBezTo>
                  <a:lnTo>
                    <a:pt x="11" y="412"/>
                  </a:lnTo>
                  <a:cubicBezTo>
                    <a:pt x="11" y="412"/>
                    <a:pt x="90" y="430"/>
                    <a:pt x="186" y="430"/>
                  </a:cubicBezTo>
                  <a:cubicBezTo>
                    <a:pt x="306" y="430"/>
                    <a:pt x="452" y="403"/>
                    <a:pt x="501" y="279"/>
                  </a:cubicBezTo>
                  <a:cubicBezTo>
                    <a:pt x="501" y="279"/>
                    <a:pt x="401" y="1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004836" y="2389989"/>
              <a:ext cx="23640" cy="33184"/>
            </a:xfrm>
            <a:custGeom>
              <a:avLst/>
              <a:gdLst/>
              <a:ahLst/>
              <a:cxnLst/>
              <a:rect l="l" t="t" r="r" b="b"/>
              <a:pathLst>
                <a:path w="218" h="306" extrusionOk="0">
                  <a:moveTo>
                    <a:pt x="119" y="0"/>
                  </a:moveTo>
                  <a:cubicBezTo>
                    <a:pt x="97" y="0"/>
                    <a:pt x="79" y="21"/>
                    <a:pt x="79" y="44"/>
                  </a:cubicBezTo>
                  <a:cubicBezTo>
                    <a:pt x="79" y="88"/>
                    <a:pt x="1" y="155"/>
                    <a:pt x="1" y="155"/>
                  </a:cubicBezTo>
                  <a:lnTo>
                    <a:pt x="1" y="244"/>
                  </a:lnTo>
                  <a:cubicBezTo>
                    <a:pt x="1" y="244"/>
                    <a:pt x="1" y="227"/>
                    <a:pt x="22" y="227"/>
                  </a:cubicBezTo>
                  <a:cubicBezTo>
                    <a:pt x="35" y="227"/>
                    <a:pt x="56" y="234"/>
                    <a:pt x="90" y="255"/>
                  </a:cubicBezTo>
                  <a:cubicBezTo>
                    <a:pt x="135" y="288"/>
                    <a:pt x="173" y="305"/>
                    <a:pt x="195" y="305"/>
                  </a:cubicBezTo>
                  <a:cubicBezTo>
                    <a:pt x="210" y="305"/>
                    <a:pt x="217" y="296"/>
                    <a:pt x="213" y="278"/>
                  </a:cubicBezTo>
                  <a:cubicBezTo>
                    <a:pt x="201" y="233"/>
                    <a:pt x="201" y="155"/>
                    <a:pt x="179" y="66"/>
                  </a:cubicBezTo>
                  <a:cubicBezTo>
                    <a:pt x="163" y="18"/>
                    <a:pt x="139" y="0"/>
                    <a:pt x="1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2902249" y="2379795"/>
              <a:ext cx="116031" cy="31124"/>
            </a:xfrm>
            <a:custGeom>
              <a:avLst/>
              <a:gdLst/>
              <a:ahLst/>
              <a:cxnLst/>
              <a:rect l="l" t="t" r="r" b="b"/>
              <a:pathLst>
                <a:path w="1070" h="287" extrusionOk="0">
                  <a:moveTo>
                    <a:pt x="268" y="1"/>
                  </a:moveTo>
                  <a:cubicBezTo>
                    <a:pt x="227" y="1"/>
                    <a:pt x="176" y="16"/>
                    <a:pt x="112" y="60"/>
                  </a:cubicBezTo>
                  <a:cubicBezTo>
                    <a:pt x="56" y="93"/>
                    <a:pt x="22" y="93"/>
                    <a:pt x="0" y="104"/>
                  </a:cubicBezTo>
                  <a:cubicBezTo>
                    <a:pt x="25" y="145"/>
                    <a:pt x="233" y="286"/>
                    <a:pt x="599" y="286"/>
                  </a:cubicBezTo>
                  <a:cubicBezTo>
                    <a:pt x="734" y="286"/>
                    <a:pt x="892" y="267"/>
                    <a:pt x="1069" y="216"/>
                  </a:cubicBezTo>
                  <a:cubicBezTo>
                    <a:pt x="1069" y="216"/>
                    <a:pt x="847" y="149"/>
                    <a:pt x="780" y="82"/>
                  </a:cubicBezTo>
                  <a:cubicBezTo>
                    <a:pt x="731" y="33"/>
                    <a:pt x="666" y="16"/>
                    <a:pt x="604" y="16"/>
                  </a:cubicBezTo>
                  <a:cubicBezTo>
                    <a:pt x="510" y="16"/>
                    <a:pt x="421" y="55"/>
                    <a:pt x="401" y="82"/>
                  </a:cubicBezTo>
                  <a:cubicBezTo>
                    <a:pt x="401" y="82"/>
                    <a:pt x="363" y="1"/>
                    <a:pt x="2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904635" y="2399532"/>
              <a:ext cx="113645" cy="42294"/>
            </a:xfrm>
            <a:custGeom>
              <a:avLst/>
              <a:gdLst/>
              <a:ahLst/>
              <a:cxnLst/>
              <a:rect l="l" t="t" r="r" b="b"/>
              <a:pathLst>
                <a:path w="1048" h="390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78"/>
                    <a:pt x="112" y="357"/>
                    <a:pt x="323" y="379"/>
                  </a:cubicBezTo>
                  <a:cubicBezTo>
                    <a:pt x="405" y="383"/>
                    <a:pt x="481" y="389"/>
                    <a:pt x="552" y="389"/>
                  </a:cubicBezTo>
                  <a:cubicBezTo>
                    <a:pt x="665" y="389"/>
                    <a:pt x="765" y="374"/>
                    <a:pt x="847" y="312"/>
                  </a:cubicBezTo>
                  <a:cubicBezTo>
                    <a:pt x="981" y="212"/>
                    <a:pt x="1047" y="67"/>
                    <a:pt x="1047" y="67"/>
                  </a:cubicBezTo>
                  <a:lnTo>
                    <a:pt x="1047" y="67"/>
                  </a:lnTo>
                  <a:cubicBezTo>
                    <a:pt x="1021" y="111"/>
                    <a:pt x="878" y="141"/>
                    <a:pt x="747" y="141"/>
                  </a:cubicBezTo>
                  <a:cubicBezTo>
                    <a:pt x="712" y="141"/>
                    <a:pt x="677" y="139"/>
                    <a:pt x="646" y="134"/>
                  </a:cubicBezTo>
                  <a:cubicBezTo>
                    <a:pt x="502" y="101"/>
                    <a:pt x="279" y="89"/>
                    <a:pt x="212" y="89"/>
                  </a:cubicBezTo>
                  <a:cubicBezTo>
                    <a:pt x="145" y="89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651844" y="2593971"/>
              <a:ext cx="948308" cy="879489"/>
            </a:xfrm>
            <a:custGeom>
              <a:avLst/>
              <a:gdLst/>
              <a:ahLst/>
              <a:cxnLst/>
              <a:rect l="l" t="t" r="r" b="b"/>
              <a:pathLst>
                <a:path w="8745" h="8110" extrusionOk="0">
                  <a:moveTo>
                    <a:pt x="2796" y="67"/>
                  </a:moveTo>
                  <a:cubicBezTo>
                    <a:pt x="2796" y="67"/>
                    <a:pt x="936" y="1"/>
                    <a:pt x="747" y="168"/>
                  </a:cubicBezTo>
                  <a:cubicBezTo>
                    <a:pt x="568" y="346"/>
                    <a:pt x="0" y="1493"/>
                    <a:pt x="747" y="3153"/>
                  </a:cubicBezTo>
                  <a:cubicBezTo>
                    <a:pt x="1493" y="4813"/>
                    <a:pt x="1771" y="6729"/>
                    <a:pt x="1660" y="7798"/>
                  </a:cubicBezTo>
                  <a:cubicBezTo>
                    <a:pt x="1660" y="7798"/>
                    <a:pt x="2841" y="8032"/>
                    <a:pt x="3019" y="7998"/>
                  </a:cubicBezTo>
                  <a:cubicBezTo>
                    <a:pt x="3587" y="7876"/>
                    <a:pt x="4545" y="8088"/>
                    <a:pt x="4746" y="8099"/>
                  </a:cubicBezTo>
                  <a:cubicBezTo>
                    <a:pt x="4957" y="8110"/>
                    <a:pt x="6160" y="7965"/>
                    <a:pt x="6661" y="7597"/>
                  </a:cubicBezTo>
                  <a:cubicBezTo>
                    <a:pt x="6661" y="7597"/>
                    <a:pt x="6929" y="4378"/>
                    <a:pt x="7553" y="3754"/>
                  </a:cubicBezTo>
                  <a:cubicBezTo>
                    <a:pt x="8176" y="3131"/>
                    <a:pt x="8744" y="3298"/>
                    <a:pt x="8544" y="2006"/>
                  </a:cubicBezTo>
                  <a:cubicBezTo>
                    <a:pt x="8343" y="714"/>
                    <a:pt x="8221" y="168"/>
                    <a:pt x="7296" y="123"/>
                  </a:cubicBezTo>
                  <a:cubicBezTo>
                    <a:pt x="6372" y="67"/>
                    <a:pt x="5982" y="112"/>
                    <a:pt x="5982" y="112"/>
                  </a:cubicBezTo>
                  <a:cubicBezTo>
                    <a:pt x="5982" y="112"/>
                    <a:pt x="5748" y="947"/>
                    <a:pt x="4211" y="970"/>
                  </a:cubicBezTo>
                  <a:cubicBezTo>
                    <a:pt x="3008" y="992"/>
                    <a:pt x="2663" y="145"/>
                    <a:pt x="2796" y="6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2725477" y="2597658"/>
              <a:ext cx="750296" cy="874609"/>
            </a:xfrm>
            <a:custGeom>
              <a:avLst/>
              <a:gdLst/>
              <a:ahLst/>
              <a:cxnLst/>
              <a:rect l="l" t="t" r="r" b="b"/>
              <a:pathLst>
                <a:path w="6919" h="8065" extrusionOk="0">
                  <a:moveTo>
                    <a:pt x="4144" y="8065"/>
                  </a:moveTo>
                  <a:cubicBezTo>
                    <a:pt x="4144" y="8065"/>
                    <a:pt x="4167" y="8065"/>
                    <a:pt x="4178" y="8065"/>
                  </a:cubicBezTo>
                  <a:cubicBezTo>
                    <a:pt x="4189" y="8065"/>
                    <a:pt x="4200" y="8065"/>
                    <a:pt x="4211" y="8065"/>
                  </a:cubicBezTo>
                  <a:cubicBezTo>
                    <a:pt x="4222" y="8065"/>
                    <a:pt x="4234" y="8054"/>
                    <a:pt x="4245" y="8054"/>
                  </a:cubicBezTo>
                  <a:cubicBezTo>
                    <a:pt x="4356" y="8054"/>
                    <a:pt x="4523" y="8031"/>
                    <a:pt x="4701" y="7998"/>
                  </a:cubicBezTo>
                  <a:cubicBezTo>
                    <a:pt x="4468" y="6784"/>
                    <a:pt x="4735" y="5313"/>
                    <a:pt x="5548" y="4389"/>
                  </a:cubicBezTo>
                  <a:cubicBezTo>
                    <a:pt x="5882" y="4010"/>
                    <a:pt x="6673" y="3509"/>
                    <a:pt x="6751" y="2974"/>
                  </a:cubicBezTo>
                  <a:cubicBezTo>
                    <a:pt x="6818" y="2551"/>
                    <a:pt x="6918" y="1025"/>
                    <a:pt x="6874" y="657"/>
                  </a:cubicBezTo>
                  <a:cubicBezTo>
                    <a:pt x="6874" y="657"/>
                    <a:pt x="6874" y="657"/>
                    <a:pt x="6874" y="657"/>
                  </a:cubicBezTo>
                  <a:cubicBezTo>
                    <a:pt x="6829" y="323"/>
                    <a:pt x="6528" y="78"/>
                    <a:pt x="6194" y="67"/>
                  </a:cubicBezTo>
                  <a:cubicBezTo>
                    <a:pt x="5648" y="56"/>
                    <a:pt x="5381" y="67"/>
                    <a:pt x="5325" y="78"/>
                  </a:cubicBezTo>
                  <a:cubicBezTo>
                    <a:pt x="5325" y="78"/>
                    <a:pt x="5314" y="78"/>
                    <a:pt x="5314" y="78"/>
                  </a:cubicBezTo>
                  <a:cubicBezTo>
                    <a:pt x="5314" y="78"/>
                    <a:pt x="5303" y="78"/>
                    <a:pt x="5303" y="78"/>
                  </a:cubicBezTo>
                  <a:cubicBezTo>
                    <a:pt x="5303" y="78"/>
                    <a:pt x="5069" y="913"/>
                    <a:pt x="3532" y="936"/>
                  </a:cubicBezTo>
                  <a:cubicBezTo>
                    <a:pt x="2329" y="958"/>
                    <a:pt x="1984" y="111"/>
                    <a:pt x="2117" y="33"/>
                  </a:cubicBezTo>
                  <a:cubicBezTo>
                    <a:pt x="2117" y="33"/>
                    <a:pt x="2117" y="33"/>
                    <a:pt x="2117" y="33"/>
                  </a:cubicBezTo>
                  <a:cubicBezTo>
                    <a:pt x="2106" y="33"/>
                    <a:pt x="2106" y="33"/>
                    <a:pt x="2106" y="33"/>
                  </a:cubicBezTo>
                  <a:cubicBezTo>
                    <a:pt x="2084" y="22"/>
                    <a:pt x="2061" y="22"/>
                    <a:pt x="2017" y="22"/>
                  </a:cubicBezTo>
                  <a:lnTo>
                    <a:pt x="2017" y="22"/>
                  </a:lnTo>
                  <a:cubicBezTo>
                    <a:pt x="1727" y="22"/>
                    <a:pt x="1048" y="0"/>
                    <a:pt x="524" y="45"/>
                  </a:cubicBezTo>
                  <a:lnTo>
                    <a:pt x="524" y="45"/>
                  </a:lnTo>
                  <a:cubicBezTo>
                    <a:pt x="79" y="22"/>
                    <a:pt x="1" y="2417"/>
                    <a:pt x="212" y="3019"/>
                  </a:cubicBezTo>
                  <a:cubicBezTo>
                    <a:pt x="446" y="3687"/>
                    <a:pt x="602" y="3665"/>
                    <a:pt x="903" y="4077"/>
                  </a:cubicBezTo>
                  <a:cubicBezTo>
                    <a:pt x="1315" y="4634"/>
                    <a:pt x="1727" y="5135"/>
                    <a:pt x="1794" y="5993"/>
                  </a:cubicBezTo>
                  <a:cubicBezTo>
                    <a:pt x="1839" y="6617"/>
                    <a:pt x="1850" y="7185"/>
                    <a:pt x="1794" y="7942"/>
                  </a:cubicBezTo>
                  <a:cubicBezTo>
                    <a:pt x="1995" y="7976"/>
                    <a:pt x="2184" y="7998"/>
                    <a:pt x="2284" y="7976"/>
                  </a:cubicBezTo>
                  <a:cubicBezTo>
                    <a:pt x="2295" y="7976"/>
                    <a:pt x="2295" y="7976"/>
                    <a:pt x="2307" y="7976"/>
                  </a:cubicBezTo>
                  <a:cubicBezTo>
                    <a:pt x="2318" y="7976"/>
                    <a:pt x="2329" y="7964"/>
                    <a:pt x="2340" y="7964"/>
                  </a:cubicBezTo>
                  <a:cubicBezTo>
                    <a:pt x="2485" y="7864"/>
                    <a:pt x="2997" y="7508"/>
                    <a:pt x="3142" y="7597"/>
                  </a:cubicBezTo>
                  <a:cubicBezTo>
                    <a:pt x="3298" y="7686"/>
                    <a:pt x="3866" y="8065"/>
                    <a:pt x="4067" y="8065"/>
                  </a:cubicBezTo>
                  <a:cubicBezTo>
                    <a:pt x="4078" y="8065"/>
                    <a:pt x="4100" y="8065"/>
                    <a:pt x="4111" y="8065"/>
                  </a:cubicBezTo>
                  <a:cubicBezTo>
                    <a:pt x="4122" y="8065"/>
                    <a:pt x="4133" y="8065"/>
                    <a:pt x="4144" y="80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840209" y="3062665"/>
              <a:ext cx="480931" cy="409597"/>
            </a:xfrm>
            <a:custGeom>
              <a:avLst/>
              <a:gdLst/>
              <a:ahLst/>
              <a:cxnLst/>
              <a:rect l="l" t="t" r="r" b="b"/>
              <a:pathLst>
                <a:path w="4435" h="3777" extrusionOk="0">
                  <a:moveTo>
                    <a:pt x="4434" y="168"/>
                  </a:moveTo>
                  <a:cubicBezTo>
                    <a:pt x="3755" y="424"/>
                    <a:pt x="2830" y="636"/>
                    <a:pt x="2073" y="580"/>
                  </a:cubicBezTo>
                  <a:cubicBezTo>
                    <a:pt x="1293" y="524"/>
                    <a:pt x="747" y="413"/>
                    <a:pt x="1" y="1"/>
                  </a:cubicBezTo>
                  <a:cubicBezTo>
                    <a:pt x="357" y="480"/>
                    <a:pt x="680" y="959"/>
                    <a:pt x="736" y="1705"/>
                  </a:cubicBezTo>
                  <a:cubicBezTo>
                    <a:pt x="781" y="2329"/>
                    <a:pt x="792" y="2897"/>
                    <a:pt x="736" y="3654"/>
                  </a:cubicBezTo>
                  <a:cubicBezTo>
                    <a:pt x="937" y="3688"/>
                    <a:pt x="1126" y="3710"/>
                    <a:pt x="1226" y="3688"/>
                  </a:cubicBezTo>
                  <a:cubicBezTo>
                    <a:pt x="1237" y="3688"/>
                    <a:pt x="1237" y="3688"/>
                    <a:pt x="1249" y="3688"/>
                  </a:cubicBezTo>
                  <a:cubicBezTo>
                    <a:pt x="1260" y="3688"/>
                    <a:pt x="1271" y="3676"/>
                    <a:pt x="1282" y="3676"/>
                  </a:cubicBezTo>
                  <a:cubicBezTo>
                    <a:pt x="1427" y="3576"/>
                    <a:pt x="1939" y="3220"/>
                    <a:pt x="2084" y="3309"/>
                  </a:cubicBezTo>
                  <a:cubicBezTo>
                    <a:pt x="2240" y="3398"/>
                    <a:pt x="2808" y="3777"/>
                    <a:pt x="3009" y="3777"/>
                  </a:cubicBezTo>
                  <a:cubicBezTo>
                    <a:pt x="3020" y="3777"/>
                    <a:pt x="3042" y="3777"/>
                    <a:pt x="3053" y="3777"/>
                  </a:cubicBezTo>
                  <a:cubicBezTo>
                    <a:pt x="3064" y="3777"/>
                    <a:pt x="3075" y="3777"/>
                    <a:pt x="3075" y="3777"/>
                  </a:cubicBezTo>
                  <a:cubicBezTo>
                    <a:pt x="3086" y="3777"/>
                    <a:pt x="3109" y="3777"/>
                    <a:pt x="3120" y="3777"/>
                  </a:cubicBezTo>
                  <a:cubicBezTo>
                    <a:pt x="3131" y="3777"/>
                    <a:pt x="3142" y="3777"/>
                    <a:pt x="3153" y="3777"/>
                  </a:cubicBezTo>
                  <a:cubicBezTo>
                    <a:pt x="3164" y="3777"/>
                    <a:pt x="3176" y="3777"/>
                    <a:pt x="3187" y="3766"/>
                  </a:cubicBezTo>
                  <a:cubicBezTo>
                    <a:pt x="3298" y="3766"/>
                    <a:pt x="3465" y="3743"/>
                    <a:pt x="3643" y="3710"/>
                  </a:cubicBezTo>
                  <a:cubicBezTo>
                    <a:pt x="3410" y="2529"/>
                    <a:pt x="3666" y="1092"/>
                    <a:pt x="4434" y="1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747274" y="2631384"/>
              <a:ext cx="724813" cy="245411"/>
            </a:xfrm>
            <a:custGeom>
              <a:avLst/>
              <a:gdLst/>
              <a:ahLst/>
              <a:cxnLst/>
              <a:rect l="l" t="t" r="r" b="b"/>
              <a:pathLst>
                <a:path w="6684" h="2263" extrusionOk="0">
                  <a:moveTo>
                    <a:pt x="6673" y="346"/>
                  </a:moveTo>
                  <a:cubicBezTo>
                    <a:pt x="6673" y="346"/>
                    <a:pt x="6673" y="346"/>
                    <a:pt x="6673" y="346"/>
                  </a:cubicBezTo>
                  <a:cubicBezTo>
                    <a:pt x="6661" y="268"/>
                    <a:pt x="6639" y="190"/>
                    <a:pt x="6595" y="123"/>
                  </a:cubicBezTo>
                  <a:cubicBezTo>
                    <a:pt x="6260" y="146"/>
                    <a:pt x="5859" y="324"/>
                    <a:pt x="5548" y="703"/>
                  </a:cubicBezTo>
                  <a:cubicBezTo>
                    <a:pt x="5002" y="1371"/>
                    <a:pt x="4612" y="1772"/>
                    <a:pt x="3175" y="1794"/>
                  </a:cubicBezTo>
                  <a:cubicBezTo>
                    <a:pt x="1727" y="1817"/>
                    <a:pt x="1081" y="602"/>
                    <a:pt x="791" y="291"/>
                  </a:cubicBezTo>
                  <a:cubicBezTo>
                    <a:pt x="624" y="101"/>
                    <a:pt x="290" y="34"/>
                    <a:pt x="89" y="1"/>
                  </a:cubicBezTo>
                  <a:cubicBezTo>
                    <a:pt x="56" y="101"/>
                    <a:pt x="23" y="224"/>
                    <a:pt x="0" y="357"/>
                  </a:cubicBezTo>
                  <a:cubicBezTo>
                    <a:pt x="301" y="391"/>
                    <a:pt x="479" y="513"/>
                    <a:pt x="869" y="1048"/>
                  </a:cubicBezTo>
                  <a:cubicBezTo>
                    <a:pt x="1549" y="1950"/>
                    <a:pt x="2150" y="2140"/>
                    <a:pt x="3175" y="2206"/>
                  </a:cubicBezTo>
                  <a:cubicBezTo>
                    <a:pt x="3977" y="2262"/>
                    <a:pt x="4790" y="2095"/>
                    <a:pt x="5592" y="1204"/>
                  </a:cubicBezTo>
                  <a:cubicBezTo>
                    <a:pt x="5993" y="747"/>
                    <a:pt x="6394" y="558"/>
                    <a:pt x="6684" y="491"/>
                  </a:cubicBezTo>
                  <a:cubicBezTo>
                    <a:pt x="6684" y="435"/>
                    <a:pt x="6673" y="391"/>
                    <a:pt x="6673" y="3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002115" y="2926134"/>
              <a:ext cx="125790" cy="82310"/>
            </a:xfrm>
            <a:custGeom>
              <a:avLst/>
              <a:gdLst/>
              <a:ahLst/>
              <a:cxnLst/>
              <a:rect l="l" t="t" r="r" b="b"/>
              <a:pathLst>
                <a:path w="1160" h="759" extrusionOk="0">
                  <a:moveTo>
                    <a:pt x="1148" y="424"/>
                  </a:moveTo>
                  <a:cubicBezTo>
                    <a:pt x="1126" y="625"/>
                    <a:pt x="869" y="758"/>
                    <a:pt x="546" y="736"/>
                  </a:cubicBezTo>
                  <a:cubicBezTo>
                    <a:pt x="235" y="703"/>
                    <a:pt x="1" y="524"/>
                    <a:pt x="12" y="335"/>
                  </a:cubicBezTo>
                  <a:cubicBezTo>
                    <a:pt x="34" y="135"/>
                    <a:pt x="301" y="1"/>
                    <a:pt x="613" y="23"/>
                  </a:cubicBezTo>
                  <a:cubicBezTo>
                    <a:pt x="925" y="57"/>
                    <a:pt x="1159" y="235"/>
                    <a:pt x="1148" y="4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3002115" y="2926134"/>
              <a:ext cx="108874" cy="72658"/>
            </a:xfrm>
            <a:custGeom>
              <a:avLst/>
              <a:gdLst/>
              <a:ahLst/>
              <a:cxnLst/>
              <a:rect l="l" t="t" r="r" b="b"/>
              <a:pathLst>
                <a:path w="1004" h="670" extrusionOk="0">
                  <a:moveTo>
                    <a:pt x="279" y="614"/>
                  </a:moveTo>
                  <a:cubicBezTo>
                    <a:pt x="223" y="413"/>
                    <a:pt x="335" y="213"/>
                    <a:pt x="535" y="157"/>
                  </a:cubicBezTo>
                  <a:cubicBezTo>
                    <a:pt x="691" y="112"/>
                    <a:pt x="858" y="112"/>
                    <a:pt x="1003" y="168"/>
                  </a:cubicBezTo>
                  <a:cubicBezTo>
                    <a:pt x="914" y="90"/>
                    <a:pt x="769" y="45"/>
                    <a:pt x="613" y="23"/>
                  </a:cubicBezTo>
                  <a:cubicBezTo>
                    <a:pt x="301" y="1"/>
                    <a:pt x="34" y="135"/>
                    <a:pt x="12" y="335"/>
                  </a:cubicBezTo>
                  <a:cubicBezTo>
                    <a:pt x="1" y="469"/>
                    <a:pt x="123" y="602"/>
                    <a:pt x="301" y="669"/>
                  </a:cubicBezTo>
                  <a:cubicBezTo>
                    <a:pt x="290" y="658"/>
                    <a:pt x="279" y="636"/>
                    <a:pt x="279" y="6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027490" y="2931014"/>
              <a:ext cx="100415" cy="77430"/>
            </a:xfrm>
            <a:custGeom>
              <a:avLst/>
              <a:gdLst/>
              <a:ahLst/>
              <a:cxnLst/>
              <a:rect l="l" t="t" r="r" b="b"/>
              <a:pathLst>
                <a:path w="926" h="714" extrusionOk="0">
                  <a:moveTo>
                    <a:pt x="491" y="0"/>
                  </a:moveTo>
                  <a:cubicBezTo>
                    <a:pt x="624" y="78"/>
                    <a:pt x="713" y="190"/>
                    <a:pt x="702" y="312"/>
                  </a:cubicBezTo>
                  <a:cubicBezTo>
                    <a:pt x="691" y="502"/>
                    <a:pt x="424" y="646"/>
                    <a:pt x="112" y="613"/>
                  </a:cubicBezTo>
                  <a:cubicBezTo>
                    <a:pt x="78" y="613"/>
                    <a:pt x="34" y="602"/>
                    <a:pt x="1" y="602"/>
                  </a:cubicBezTo>
                  <a:cubicBezTo>
                    <a:pt x="90" y="646"/>
                    <a:pt x="201" y="680"/>
                    <a:pt x="312" y="691"/>
                  </a:cubicBezTo>
                  <a:cubicBezTo>
                    <a:pt x="635" y="713"/>
                    <a:pt x="892" y="580"/>
                    <a:pt x="914" y="379"/>
                  </a:cubicBezTo>
                  <a:cubicBezTo>
                    <a:pt x="925" y="212"/>
                    <a:pt x="747" y="56"/>
                    <a:pt x="4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2875681" y="2161498"/>
              <a:ext cx="52051" cy="31557"/>
            </a:xfrm>
            <a:custGeom>
              <a:avLst/>
              <a:gdLst/>
              <a:ahLst/>
              <a:cxnLst/>
              <a:rect l="l" t="t" r="r" b="b"/>
              <a:pathLst>
                <a:path w="480" h="291" extrusionOk="0">
                  <a:moveTo>
                    <a:pt x="412" y="68"/>
                  </a:moveTo>
                  <a:cubicBezTo>
                    <a:pt x="368" y="34"/>
                    <a:pt x="323" y="34"/>
                    <a:pt x="279" y="23"/>
                  </a:cubicBezTo>
                  <a:cubicBezTo>
                    <a:pt x="189" y="12"/>
                    <a:pt x="100" y="1"/>
                    <a:pt x="11" y="1"/>
                  </a:cubicBezTo>
                  <a:cubicBezTo>
                    <a:pt x="11" y="1"/>
                    <a:pt x="0" y="1"/>
                    <a:pt x="0" y="1"/>
                  </a:cubicBezTo>
                  <a:cubicBezTo>
                    <a:pt x="0" y="90"/>
                    <a:pt x="0" y="190"/>
                    <a:pt x="0" y="290"/>
                  </a:cubicBezTo>
                  <a:cubicBezTo>
                    <a:pt x="0" y="290"/>
                    <a:pt x="0" y="290"/>
                    <a:pt x="11" y="290"/>
                  </a:cubicBezTo>
                  <a:cubicBezTo>
                    <a:pt x="111" y="290"/>
                    <a:pt x="212" y="279"/>
                    <a:pt x="312" y="268"/>
                  </a:cubicBezTo>
                  <a:cubicBezTo>
                    <a:pt x="379" y="268"/>
                    <a:pt x="446" y="246"/>
                    <a:pt x="468" y="190"/>
                  </a:cubicBezTo>
                  <a:cubicBezTo>
                    <a:pt x="479" y="146"/>
                    <a:pt x="446" y="90"/>
                    <a:pt x="412" y="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2984341" y="2163992"/>
              <a:ext cx="110067" cy="42402"/>
            </a:xfrm>
            <a:custGeom>
              <a:avLst/>
              <a:gdLst/>
              <a:ahLst/>
              <a:cxnLst/>
              <a:rect l="l" t="t" r="r" b="b"/>
              <a:pathLst>
                <a:path w="1015" h="391" extrusionOk="0">
                  <a:moveTo>
                    <a:pt x="580" y="56"/>
                  </a:moveTo>
                  <a:cubicBezTo>
                    <a:pt x="457" y="45"/>
                    <a:pt x="324" y="22"/>
                    <a:pt x="201" y="0"/>
                  </a:cubicBezTo>
                  <a:cubicBezTo>
                    <a:pt x="168" y="0"/>
                    <a:pt x="145" y="0"/>
                    <a:pt x="112" y="0"/>
                  </a:cubicBezTo>
                  <a:cubicBezTo>
                    <a:pt x="45" y="22"/>
                    <a:pt x="1" y="100"/>
                    <a:pt x="23" y="178"/>
                  </a:cubicBezTo>
                  <a:cubicBezTo>
                    <a:pt x="45" y="245"/>
                    <a:pt x="101" y="290"/>
                    <a:pt x="168" y="323"/>
                  </a:cubicBezTo>
                  <a:cubicBezTo>
                    <a:pt x="235" y="345"/>
                    <a:pt x="301" y="357"/>
                    <a:pt x="368" y="357"/>
                  </a:cubicBezTo>
                  <a:cubicBezTo>
                    <a:pt x="480" y="368"/>
                    <a:pt x="580" y="379"/>
                    <a:pt x="680" y="379"/>
                  </a:cubicBezTo>
                  <a:cubicBezTo>
                    <a:pt x="736" y="390"/>
                    <a:pt x="791" y="390"/>
                    <a:pt x="847" y="379"/>
                  </a:cubicBezTo>
                  <a:cubicBezTo>
                    <a:pt x="914" y="368"/>
                    <a:pt x="970" y="334"/>
                    <a:pt x="992" y="279"/>
                  </a:cubicBezTo>
                  <a:cubicBezTo>
                    <a:pt x="1014" y="234"/>
                    <a:pt x="1014" y="190"/>
                    <a:pt x="981" y="156"/>
                  </a:cubicBezTo>
                  <a:cubicBezTo>
                    <a:pt x="959" y="134"/>
                    <a:pt x="925" y="134"/>
                    <a:pt x="903" y="123"/>
                  </a:cubicBezTo>
                  <a:cubicBezTo>
                    <a:pt x="758" y="89"/>
                    <a:pt x="725" y="78"/>
                    <a:pt x="580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39699" y="3536238"/>
              <a:ext cx="750296" cy="1067858"/>
            </a:xfrm>
            <a:custGeom>
              <a:avLst/>
              <a:gdLst/>
              <a:ahLst/>
              <a:cxnLst/>
              <a:rect l="l" t="t" r="r" b="b"/>
              <a:pathLst>
                <a:path w="6919" h="9847" extrusionOk="0">
                  <a:moveTo>
                    <a:pt x="1" y="0"/>
                  </a:moveTo>
                  <a:lnTo>
                    <a:pt x="6918" y="0"/>
                  </a:lnTo>
                  <a:lnTo>
                    <a:pt x="6918" y="9847"/>
                  </a:lnTo>
                  <a:lnTo>
                    <a:pt x="1" y="984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181791" y="3449267"/>
              <a:ext cx="866110" cy="126881"/>
            </a:xfrm>
            <a:custGeom>
              <a:avLst/>
              <a:gdLst/>
              <a:ahLst/>
              <a:cxnLst/>
              <a:rect l="l" t="t" r="r" b="b"/>
              <a:pathLst>
                <a:path w="7987" h="1170" extrusionOk="0">
                  <a:moveTo>
                    <a:pt x="0" y="0"/>
                  </a:moveTo>
                  <a:lnTo>
                    <a:pt x="0" y="1170"/>
                  </a:lnTo>
                  <a:lnTo>
                    <a:pt x="7987" y="1170"/>
                  </a:lnTo>
                  <a:lnTo>
                    <a:pt x="798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1455934" y="3339305"/>
              <a:ext cx="317838" cy="110072"/>
            </a:xfrm>
            <a:custGeom>
              <a:avLst/>
              <a:gdLst/>
              <a:ahLst/>
              <a:cxnLst/>
              <a:rect l="l" t="t" r="r" b="b"/>
              <a:pathLst>
                <a:path w="2931" h="1015" extrusionOk="0">
                  <a:moveTo>
                    <a:pt x="1" y="0"/>
                  </a:moveTo>
                  <a:lnTo>
                    <a:pt x="2930" y="0"/>
                  </a:lnTo>
                  <a:lnTo>
                    <a:pt x="2930" y="1014"/>
                  </a:lnTo>
                  <a:lnTo>
                    <a:pt x="1" y="101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1227662" y="2876250"/>
              <a:ext cx="748995" cy="504703"/>
            </a:xfrm>
            <a:custGeom>
              <a:avLst/>
              <a:gdLst/>
              <a:ahLst/>
              <a:cxnLst/>
              <a:rect l="l" t="t" r="r" b="b"/>
              <a:pathLst>
                <a:path w="6907" h="4654" extrusionOk="0">
                  <a:moveTo>
                    <a:pt x="6201" y="1"/>
                  </a:moveTo>
                  <a:cubicBezTo>
                    <a:pt x="6188" y="1"/>
                    <a:pt x="6174" y="2"/>
                    <a:pt x="6160" y="4"/>
                  </a:cubicBezTo>
                  <a:lnTo>
                    <a:pt x="234" y="884"/>
                  </a:lnTo>
                  <a:cubicBezTo>
                    <a:pt x="89" y="906"/>
                    <a:pt x="0" y="1029"/>
                    <a:pt x="11" y="1163"/>
                  </a:cubicBezTo>
                  <a:lnTo>
                    <a:pt x="145" y="2811"/>
                  </a:lnTo>
                  <a:cubicBezTo>
                    <a:pt x="179" y="3223"/>
                    <a:pt x="424" y="3591"/>
                    <a:pt x="780" y="3791"/>
                  </a:cubicBezTo>
                  <a:lnTo>
                    <a:pt x="2284" y="4627"/>
                  </a:lnTo>
                  <a:cubicBezTo>
                    <a:pt x="2308" y="4643"/>
                    <a:pt x="2345" y="4654"/>
                    <a:pt x="2380" y="4654"/>
                  </a:cubicBezTo>
                  <a:cubicBezTo>
                    <a:pt x="2393" y="4654"/>
                    <a:pt x="2406" y="4652"/>
                    <a:pt x="2418" y="4649"/>
                  </a:cubicBezTo>
                  <a:lnTo>
                    <a:pt x="4690" y="4515"/>
                  </a:lnTo>
                  <a:cubicBezTo>
                    <a:pt x="4734" y="4515"/>
                    <a:pt x="4790" y="4493"/>
                    <a:pt x="4824" y="4460"/>
                  </a:cubicBezTo>
                  <a:lnTo>
                    <a:pt x="6595" y="3134"/>
                  </a:lnTo>
                  <a:cubicBezTo>
                    <a:pt x="6806" y="2978"/>
                    <a:pt x="6907" y="2711"/>
                    <a:pt x="6862" y="2444"/>
                  </a:cubicBezTo>
                  <a:lnTo>
                    <a:pt x="6450" y="216"/>
                  </a:lnTo>
                  <a:cubicBezTo>
                    <a:pt x="6430" y="86"/>
                    <a:pt x="6320" y="1"/>
                    <a:pt x="62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290450" y="2952703"/>
              <a:ext cx="599239" cy="389101"/>
            </a:xfrm>
            <a:custGeom>
              <a:avLst/>
              <a:gdLst/>
              <a:ahLst/>
              <a:cxnLst/>
              <a:rect l="l" t="t" r="r" b="b"/>
              <a:pathLst>
                <a:path w="5526" h="3588" extrusionOk="0">
                  <a:moveTo>
                    <a:pt x="3365" y="3543"/>
                  </a:moveTo>
                  <a:lnTo>
                    <a:pt x="5258" y="2062"/>
                  </a:lnTo>
                  <a:cubicBezTo>
                    <a:pt x="5436" y="1939"/>
                    <a:pt x="5526" y="1739"/>
                    <a:pt x="5481" y="1538"/>
                  </a:cubicBezTo>
                  <a:cubicBezTo>
                    <a:pt x="5481" y="1538"/>
                    <a:pt x="5236" y="1"/>
                    <a:pt x="5113" y="23"/>
                  </a:cubicBezTo>
                  <a:lnTo>
                    <a:pt x="190" y="692"/>
                  </a:lnTo>
                  <a:cubicBezTo>
                    <a:pt x="79" y="714"/>
                    <a:pt x="1" y="803"/>
                    <a:pt x="12" y="903"/>
                  </a:cubicBezTo>
                  <a:lnTo>
                    <a:pt x="123" y="2151"/>
                  </a:lnTo>
                  <a:cubicBezTo>
                    <a:pt x="157" y="2463"/>
                    <a:pt x="346" y="2752"/>
                    <a:pt x="658" y="2908"/>
                  </a:cubicBezTo>
                  <a:lnTo>
                    <a:pt x="2429" y="3554"/>
                  </a:lnTo>
                  <a:cubicBezTo>
                    <a:pt x="2473" y="3577"/>
                    <a:pt x="2507" y="3588"/>
                    <a:pt x="2551" y="3577"/>
                  </a:cubicBezTo>
                  <a:lnTo>
                    <a:pt x="3253" y="3588"/>
                  </a:lnTo>
                  <a:cubicBezTo>
                    <a:pt x="3298" y="3588"/>
                    <a:pt x="3331" y="3577"/>
                    <a:pt x="3365" y="354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1695160" y="3012022"/>
              <a:ext cx="155937" cy="74935"/>
            </a:xfrm>
            <a:custGeom>
              <a:avLst/>
              <a:gdLst/>
              <a:ahLst/>
              <a:cxnLst/>
              <a:rect l="l" t="t" r="r" b="b"/>
              <a:pathLst>
                <a:path w="1438" h="691" extrusionOk="0">
                  <a:moveTo>
                    <a:pt x="1214" y="1"/>
                  </a:moveTo>
                  <a:cubicBezTo>
                    <a:pt x="1182" y="1"/>
                    <a:pt x="1159" y="11"/>
                    <a:pt x="1159" y="11"/>
                  </a:cubicBezTo>
                  <a:lnTo>
                    <a:pt x="0" y="300"/>
                  </a:lnTo>
                  <a:lnTo>
                    <a:pt x="123" y="690"/>
                  </a:lnTo>
                  <a:lnTo>
                    <a:pt x="1292" y="412"/>
                  </a:lnTo>
                  <a:cubicBezTo>
                    <a:pt x="1292" y="412"/>
                    <a:pt x="1437" y="345"/>
                    <a:pt x="1381" y="156"/>
                  </a:cubicBezTo>
                  <a:cubicBezTo>
                    <a:pt x="1340" y="26"/>
                    <a:pt x="1266" y="1"/>
                    <a:pt x="121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1342395" y="3065051"/>
              <a:ext cx="135442" cy="134255"/>
            </a:xfrm>
            <a:custGeom>
              <a:avLst/>
              <a:gdLst/>
              <a:ahLst/>
              <a:cxnLst/>
              <a:rect l="l" t="t" r="r" b="b"/>
              <a:pathLst>
                <a:path w="1249" h="1238" extrusionOk="0">
                  <a:moveTo>
                    <a:pt x="624" y="1"/>
                  </a:moveTo>
                  <a:cubicBezTo>
                    <a:pt x="279" y="1"/>
                    <a:pt x="1" y="279"/>
                    <a:pt x="1" y="614"/>
                  </a:cubicBezTo>
                  <a:cubicBezTo>
                    <a:pt x="1" y="959"/>
                    <a:pt x="279" y="1237"/>
                    <a:pt x="624" y="1237"/>
                  </a:cubicBezTo>
                  <a:cubicBezTo>
                    <a:pt x="970" y="1237"/>
                    <a:pt x="1248" y="959"/>
                    <a:pt x="1248" y="614"/>
                  </a:cubicBezTo>
                  <a:cubicBezTo>
                    <a:pt x="1248" y="279"/>
                    <a:pt x="970" y="1"/>
                    <a:pt x="62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368963" y="3090426"/>
              <a:ext cx="82306" cy="82310"/>
            </a:xfrm>
            <a:custGeom>
              <a:avLst/>
              <a:gdLst/>
              <a:ahLst/>
              <a:cxnLst/>
              <a:rect l="l" t="t" r="r" b="b"/>
              <a:pathLst>
                <a:path w="759" h="759" extrusionOk="0">
                  <a:moveTo>
                    <a:pt x="758" y="380"/>
                  </a:moveTo>
                  <a:cubicBezTo>
                    <a:pt x="758" y="591"/>
                    <a:pt x="591" y="758"/>
                    <a:pt x="379" y="758"/>
                  </a:cubicBezTo>
                  <a:cubicBezTo>
                    <a:pt x="168" y="758"/>
                    <a:pt x="1" y="591"/>
                    <a:pt x="1" y="380"/>
                  </a:cubicBezTo>
                  <a:cubicBezTo>
                    <a:pt x="1" y="179"/>
                    <a:pt x="168" y="1"/>
                    <a:pt x="379" y="1"/>
                  </a:cubicBezTo>
                  <a:cubicBezTo>
                    <a:pt x="591" y="1"/>
                    <a:pt x="758" y="179"/>
                    <a:pt x="758" y="3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494649" y="3040976"/>
              <a:ext cx="135333" cy="135339"/>
            </a:xfrm>
            <a:custGeom>
              <a:avLst/>
              <a:gdLst/>
              <a:ahLst/>
              <a:cxnLst/>
              <a:rect l="l" t="t" r="r" b="b"/>
              <a:pathLst>
                <a:path w="1248" h="1248" extrusionOk="0">
                  <a:moveTo>
                    <a:pt x="624" y="0"/>
                  </a:moveTo>
                  <a:cubicBezTo>
                    <a:pt x="279" y="0"/>
                    <a:pt x="0" y="279"/>
                    <a:pt x="0" y="624"/>
                  </a:cubicBezTo>
                  <a:cubicBezTo>
                    <a:pt x="0" y="969"/>
                    <a:pt x="279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521217" y="3067545"/>
              <a:ext cx="82198" cy="82201"/>
            </a:xfrm>
            <a:custGeom>
              <a:avLst/>
              <a:gdLst/>
              <a:ahLst/>
              <a:cxnLst/>
              <a:rect l="l" t="t" r="r" b="b"/>
              <a:pathLst>
                <a:path w="758" h="758" extrusionOk="0">
                  <a:moveTo>
                    <a:pt x="758" y="379"/>
                  </a:moveTo>
                  <a:cubicBezTo>
                    <a:pt x="758" y="591"/>
                    <a:pt x="590" y="758"/>
                    <a:pt x="379" y="758"/>
                  </a:cubicBezTo>
                  <a:cubicBezTo>
                    <a:pt x="167" y="758"/>
                    <a:pt x="0" y="591"/>
                    <a:pt x="0" y="379"/>
                  </a:cubicBezTo>
                  <a:cubicBezTo>
                    <a:pt x="0" y="167"/>
                    <a:pt x="167" y="0"/>
                    <a:pt x="379" y="0"/>
                  </a:cubicBezTo>
                  <a:cubicBezTo>
                    <a:pt x="590" y="0"/>
                    <a:pt x="758" y="167"/>
                    <a:pt x="758" y="3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45633" y="2217129"/>
              <a:ext cx="1047422" cy="680167"/>
            </a:xfrm>
            <a:custGeom>
              <a:avLst/>
              <a:gdLst/>
              <a:ahLst/>
              <a:cxnLst/>
              <a:rect l="l" t="t" r="r" b="b"/>
              <a:pathLst>
                <a:path w="9659" h="6272" extrusionOk="0">
                  <a:moveTo>
                    <a:pt x="9502" y="5625"/>
                  </a:moveTo>
                  <a:cubicBezTo>
                    <a:pt x="9502" y="5625"/>
                    <a:pt x="9658" y="4489"/>
                    <a:pt x="9502" y="4066"/>
                  </a:cubicBezTo>
                  <a:cubicBezTo>
                    <a:pt x="9358" y="3632"/>
                    <a:pt x="2652" y="323"/>
                    <a:pt x="2652" y="323"/>
                  </a:cubicBezTo>
                  <a:lnTo>
                    <a:pt x="1" y="0"/>
                  </a:lnTo>
                  <a:lnTo>
                    <a:pt x="5570" y="627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466779" y="2587898"/>
              <a:ext cx="211566" cy="211576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1950" y="970"/>
                  </a:moveTo>
                  <a:cubicBezTo>
                    <a:pt x="1950" y="1516"/>
                    <a:pt x="1516" y="1950"/>
                    <a:pt x="970" y="1950"/>
                  </a:cubicBezTo>
                  <a:cubicBezTo>
                    <a:pt x="435" y="1950"/>
                    <a:pt x="1" y="1516"/>
                    <a:pt x="1" y="970"/>
                  </a:cubicBezTo>
                  <a:cubicBezTo>
                    <a:pt x="1" y="435"/>
                    <a:pt x="435" y="1"/>
                    <a:pt x="970" y="1"/>
                  </a:cubicBezTo>
                  <a:cubicBezTo>
                    <a:pt x="1516" y="1"/>
                    <a:pt x="1950" y="435"/>
                    <a:pt x="1950" y="9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506686" y="2627806"/>
              <a:ext cx="131755" cy="13176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1215" y="602"/>
                  </a:moveTo>
                  <a:cubicBezTo>
                    <a:pt x="1215" y="936"/>
                    <a:pt x="936" y="1215"/>
                    <a:pt x="602" y="1215"/>
                  </a:cubicBezTo>
                  <a:cubicBezTo>
                    <a:pt x="268" y="1215"/>
                    <a:pt x="0" y="936"/>
                    <a:pt x="0" y="602"/>
                  </a:cubicBezTo>
                  <a:cubicBezTo>
                    <a:pt x="0" y="268"/>
                    <a:pt x="268" y="1"/>
                    <a:pt x="602" y="1"/>
                  </a:cubicBezTo>
                  <a:cubicBezTo>
                    <a:pt x="936" y="1"/>
                    <a:pt x="1215" y="268"/>
                    <a:pt x="1215" y="60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929227" y="2240011"/>
              <a:ext cx="553369" cy="642754"/>
            </a:xfrm>
            <a:custGeom>
              <a:avLst/>
              <a:gdLst/>
              <a:ahLst/>
              <a:cxnLst/>
              <a:rect l="l" t="t" r="r" b="b"/>
              <a:pathLst>
                <a:path w="5103" h="5927" extrusionOk="0">
                  <a:moveTo>
                    <a:pt x="1" y="1"/>
                  </a:moveTo>
                  <a:lnTo>
                    <a:pt x="3098" y="3109"/>
                  </a:lnTo>
                  <a:cubicBezTo>
                    <a:pt x="2953" y="3220"/>
                    <a:pt x="2864" y="3309"/>
                    <a:pt x="2864" y="3387"/>
                  </a:cubicBezTo>
                  <a:cubicBezTo>
                    <a:pt x="2841" y="3699"/>
                    <a:pt x="3966" y="5158"/>
                    <a:pt x="4691" y="5927"/>
                  </a:cubicBezTo>
                  <a:lnTo>
                    <a:pt x="4913" y="5893"/>
                  </a:lnTo>
                  <a:cubicBezTo>
                    <a:pt x="4078" y="5047"/>
                    <a:pt x="3042" y="3599"/>
                    <a:pt x="3042" y="3398"/>
                  </a:cubicBezTo>
                  <a:cubicBezTo>
                    <a:pt x="3098" y="3242"/>
                    <a:pt x="4122" y="2685"/>
                    <a:pt x="5103" y="2229"/>
                  </a:cubicBezTo>
                  <a:cubicBezTo>
                    <a:pt x="5092" y="2229"/>
                    <a:pt x="5092" y="2229"/>
                    <a:pt x="5092" y="2218"/>
                  </a:cubicBezTo>
                  <a:cubicBezTo>
                    <a:pt x="5025" y="2184"/>
                    <a:pt x="4958" y="2151"/>
                    <a:pt x="4891" y="2117"/>
                  </a:cubicBezTo>
                  <a:cubicBezTo>
                    <a:pt x="4345" y="2385"/>
                    <a:pt x="3666" y="2719"/>
                    <a:pt x="3254" y="2997"/>
                  </a:cubicBezTo>
                  <a:lnTo>
                    <a:pt x="302" y="34"/>
                  </a:lnTo>
                  <a:lnTo>
                    <a:pt x="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713100" y="1953720"/>
              <a:ext cx="379323" cy="328697"/>
            </a:xfrm>
            <a:custGeom>
              <a:avLst/>
              <a:gdLst/>
              <a:ahLst/>
              <a:cxnLst/>
              <a:rect l="l" t="t" r="r" b="b"/>
              <a:pathLst>
                <a:path w="3498" h="3031" extrusionOk="0">
                  <a:moveTo>
                    <a:pt x="0" y="1"/>
                  </a:moveTo>
                  <a:lnTo>
                    <a:pt x="212" y="2518"/>
                  </a:lnTo>
                  <a:lnTo>
                    <a:pt x="3498" y="3031"/>
                  </a:lnTo>
                  <a:lnTo>
                    <a:pt x="3498" y="3031"/>
                  </a:lnTo>
                  <a:lnTo>
                    <a:pt x="3442" y="15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713100" y="1725446"/>
              <a:ext cx="769490" cy="416863"/>
            </a:xfrm>
            <a:custGeom>
              <a:avLst/>
              <a:gdLst/>
              <a:ahLst/>
              <a:cxnLst/>
              <a:rect l="l" t="t" r="r" b="b"/>
              <a:pathLst>
                <a:path w="7096" h="3844" extrusionOk="0">
                  <a:moveTo>
                    <a:pt x="7096" y="2273"/>
                  </a:moveTo>
                  <a:lnTo>
                    <a:pt x="3453" y="3844"/>
                  </a:lnTo>
                  <a:lnTo>
                    <a:pt x="0" y="2106"/>
                  </a:lnTo>
                  <a:lnTo>
                    <a:pt x="58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02457" y="1877701"/>
              <a:ext cx="637844" cy="230771"/>
            </a:xfrm>
            <a:custGeom>
              <a:avLst/>
              <a:gdLst/>
              <a:ahLst/>
              <a:cxnLst/>
              <a:rect l="l" t="t" r="r" b="b"/>
              <a:pathLst>
                <a:path w="5882" h="2128" extrusionOk="0">
                  <a:moveTo>
                    <a:pt x="5782" y="0"/>
                  </a:moveTo>
                  <a:lnTo>
                    <a:pt x="2139" y="1292"/>
                  </a:lnTo>
                  <a:lnTo>
                    <a:pt x="234" y="312"/>
                  </a:lnTo>
                  <a:lnTo>
                    <a:pt x="145" y="346"/>
                  </a:lnTo>
                  <a:lnTo>
                    <a:pt x="0" y="401"/>
                  </a:lnTo>
                  <a:lnTo>
                    <a:pt x="3353" y="2128"/>
                  </a:lnTo>
                  <a:lnTo>
                    <a:pt x="3576" y="2028"/>
                  </a:lnTo>
                  <a:lnTo>
                    <a:pt x="2362" y="1404"/>
                  </a:lnTo>
                  <a:lnTo>
                    <a:pt x="5882" y="156"/>
                  </a:lnTo>
                  <a:lnTo>
                    <a:pt x="5826" y="67"/>
                  </a:lnTo>
                  <a:lnTo>
                    <a:pt x="578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859173" y="2028654"/>
              <a:ext cx="200722" cy="200623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850" y="925"/>
                  </a:moveTo>
                  <a:cubicBezTo>
                    <a:pt x="1850" y="1438"/>
                    <a:pt x="1438" y="1850"/>
                    <a:pt x="925" y="1850"/>
                  </a:cubicBezTo>
                  <a:cubicBezTo>
                    <a:pt x="413" y="1850"/>
                    <a:pt x="1" y="1438"/>
                    <a:pt x="1" y="925"/>
                  </a:cubicBezTo>
                  <a:cubicBezTo>
                    <a:pt x="1" y="413"/>
                    <a:pt x="413" y="1"/>
                    <a:pt x="925" y="1"/>
                  </a:cubicBezTo>
                  <a:cubicBezTo>
                    <a:pt x="1438" y="1"/>
                    <a:pt x="1850" y="413"/>
                    <a:pt x="18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907538" y="2077020"/>
              <a:ext cx="103994" cy="103999"/>
            </a:xfrm>
            <a:custGeom>
              <a:avLst/>
              <a:gdLst/>
              <a:ahLst/>
              <a:cxnLst/>
              <a:rect l="l" t="t" r="r" b="b"/>
              <a:pathLst>
                <a:path w="959" h="959" extrusionOk="0">
                  <a:moveTo>
                    <a:pt x="958" y="479"/>
                  </a:moveTo>
                  <a:cubicBezTo>
                    <a:pt x="958" y="746"/>
                    <a:pt x="747" y="958"/>
                    <a:pt x="479" y="958"/>
                  </a:cubicBezTo>
                  <a:cubicBezTo>
                    <a:pt x="212" y="958"/>
                    <a:pt x="0" y="746"/>
                    <a:pt x="0" y="479"/>
                  </a:cubicBezTo>
                  <a:cubicBezTo>
                    <a:pt x="0" y="212"/>
                    <a:pt x="212" y="0"/>
                    <a:pt x="479" y="0"/>
                  </a:cubicBezTo>
                  <a:cubicBezTo>
                    <a:pt x="747" y="0"/>
                    <a:pt x="958" y="212"/>
                    <a:pt x="958" y="47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416136" y="1582625"/>
              <a:ext cx="1017167" cy="548840"/>
            </a:xfrm>
            <a:custGeom>
              <a:avLst/>
              <a:gdLst/>
              <a:ahLst/>
              <a:cxnLst/>
              <a:rect l="l" t="t" r="r" b="b"/>
              <a:pathLst>
                <a:path w="9380" h="5061" extrusionOk="0">
                  <a:moveTo>
                    <a:pt x="1859" y="0"/>
                  </a:moveTo>
                  <a:cubicBezTo>
                    <a:pt x="1441" y="0"/>
                    <a:pt x="681" y="134"/>
                    <a:pt x="356" y="1017"/>
                  </a:cubicBezTo>
                  <a:cubicBezTo>
                    <a:pt x="0" y="2008"/>
                    <a:pt x="757" y="2833"/>
                    <a:pt x="1114" y="3144"/>
                  </a:cubicBezTo>
                  <a:cubicBezTo>
                    <a:pt x="1225" y="3245"/>
                    <a:pt x="1348" y="3312"/>
                    <a:pt x="1482" y="3334"/>
                  </a:cubicBezTo>
                  <a:lnTo>
                    <a:pt x="9179" y="5060"/>
                  </a:lnTo>
                  <a:lnTo>
                    <a:pt x="9379" y="3635"/>
                  </a:lnTo>
                  <a:lnTo>
                    <a:pt x="2272" y="81"/>
                  </a:lnTo>
                  <a:cubicBezTo>
                    <a:pt x="2183" y="37"/>
                    <a:pt x="2083" y="3"/>
                    <a:pt x="1972" y="3"/>
                  </a:cubicBezTo>
                  <a:cubicBezTo>
                    <a:pt x="1938" y="1"/>
                    <a:pt x="1900" y="0"/>
                    <a:pt x="185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484889" y="1586529"/>
              <a:ext cx="948416" cy="515981"/>
            </a:xfrm>
            <a:custGeom>
              <a:avLst/>
              <a:gdLst/>
              <a:ahLst/>
              <a:cxnLst/>
              <a:rect l="l" t="t" r="r" b="b"/>
              <a:pathLst>
                <a:path w="8746" h="4758" extrusionOk="0">
                  <a:moveTo>
                    <a:pt x="8745" y="3955"/>
                  </a:moveTo>
                  <a:lnTo>
                    <a:pt x="1739" y="335"/>
                  </a:lnTo>
                  <a:cubicBezTo>
                    <a:pt x="1739" y="335"/>
                    <a:pt x="536" y="1"/>
                    <a:pt x="157" y="1148"/>
                  </a:cubicBezTo>
                  <a:cubicBezTo>
                    <a:pt x="1" y="1616"/>
                    <a:pt x="101" y="2017"/>
                    <a:pt x="302" y="2306"/>
                  </a:cubicBezTo>
                  <a:cubicBezTo>
                    <a:pt x="547" y="2630"/>
                    <a:pt x="803" y="2875"/>
                    <a:pt x="1003" y="2919"/>
                  </a:cubicBezTo>
                  <a:lnTo>
                    <a:pt x="8600" y="4757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369133" y="1944068"/>
              <a:ext cx="171661" cy="229687"/>
            </a:xfrm>
            <a:custGeom>
              <a:avLst/>
              <a:gdLst/>
              <a:ahLst/>
              <a:cxnLst/>
              <a:rect l="l" t="t" r="r" b="b"/>
              <a:pathLst>
                <a:path w="1583" h="2118" extrusionOk="0">
                  <a:moveTo>
                    <a:pt x="1137" y="2117"/>
                  </a:moveTo>
                  <a:lnTo>
                    <a:pt x="1" y="1839"/>
                  </a:lnTo>
                  <a:lnTo>
                    <a:pt x="446" y="1"/>
                  </a:lnTo>
                  <a:lnTo>
                    <a:pt x="1582" y="27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540520" y="1655391"/>
              <a:ext cx="211458" cy="21146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1950" y="981"/>
                  </a:moveTo>
                  <a:cubicBezTo>
                    <a:pt x="1950" y="1516"/>
                    <a:pt x="1515" y="1950"/>
                    <a:pt x="969" y="1950"/>
                  </a:cubicBezTo>
                  <a:cubicBezTo>
                    <a:pt x="435" y="1950"/>
                    <a:pt x="0" y="1516"/>
                    <a:pt x="0" y="981"/>
                  </a:cubicBezTo>
                  <a:cubicBezTo>
                    <a:pt x="0" y="435"/>
                    <a:pt x="435" y="1"/>
                    <a:pt x="969" y="1"/>
                  </a:cubicBezTo>
                  <a:cubicBezTo>
                    <a:pt x="1515" y="1"/>
                    <a:pt x="1950" y="435"/>
                    <a:pt x="1950" y="9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580319" y="1695298"/>
              <a:ext cx="131863" cy="131761"/>
            </a:xfrm>
            <a:custGeom>
              <a:avLst/>
              <a:gdLst/>
              <a:ahLst/>
              <a:cxnLst/>
              <a:rect l="l" t="t" r="r" b="b"/>
              <a:pathLst>
                <a:path w="1216" h="1215" extrusionOk="0">
                  <a:moveTo>
                    <a:pt x="1215" y="613"/>
                  </a:moveTo>
                  <a:cubicBezTo>
                    <a:pt x="1215" y="947"/>
                    <a:pt x="948" y="1214"/>
                    <a:pt x="602" y="1214"/>
                  </a:cubicBezTo>
                  <a:cubicBezTo>
                    <a:pt x="268" y="1214"/>
                    <a:pt x="1" y="947"/>
                    <a:pt x="1" y="613"/>
                  </a:cubicBezTo>
                  <a:cubicBezTo>
                    <a:pt x="1" y="279"/>
                    <a:pt x="268" y="0"/>
                    <a:pt x="602" y="0"/>
                  </a:cubicBezTo>
                  <a:cubicBezTo>
                    <a:pt x="948" y="0"/>
                    <a:pt x="1215" y="279"/>
                    <a:pt x="1215" y="6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235603" y="2148268"/>
              <a:ext cx="135442" cy="157137"/>
            </a:xfrm>
            <a:custGeom>
              <a:avLst/>
              <a:gdLst/>
              <a:ahLst/>
              <a:cxnLst/>
              <a:rect l="l" t="t" r="r" b="b"/>
              <a:pathLst>
                <a:path w="1249" h="1449" extrusionOk="0">
                  <a:moveTo>
                    <a:pt x="947" y="56"/>
                  </a:moveTo>
                  <a:lnTo>
                    <a:pt x="524" y="0"/>
                  </a:lnTo>
                  <a:cubicBezTo>
                    <a:pt x="524" y="0"/>
                    <a:pt x="34" y="78"/>
                    <a:pt x="12" y="680"/>
                  </a:cubicBezTo>
                  <a:cubicBezTo>
                    <a:pt x="1" y="1281"/>
                    <a:pt x="290" y="1437"/>
                    <a:pt x="357" y="1448"/>
                  </a:cubicBezTo>
                  <a:lnTo>
                    <a:pt x="825" y="1415"/>
                  </a:lnTo>
                  <a:cubicBezTo>
                    <a:pt x="825" y="1415"/>
                    <a:pt x="1159" y="1348"/>
                    <a:pt x="1204" y="758"/>
                  </a:cubicBezTo>
                  <a:cubicBezTo>
                    <a:pt x="1248" y="101"/>
                    <a:pt x="947" y="56"/>
                    <a:pt x="947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235603" y="2148268"/>
              <a:ext cx="102801" cy="157137"/>
            </a:xfrm>
            <a:custGeom>
              <a:avLst/>
              <a:gdLst/>
              <a:ahLst/>
              <a:cxnLst/>
              <a:rect l="l" t="t" r="r" b="b"/>
              <a:pathLst>
                <a:path w="948" h="1449" extrusionOk="0">
                  <a:moveTo>
                    <a:pt x="468" y="713"/>
                  </a:moveTo>
                  <a:cubicBezTo>
                    <a:pt x="513" y="89"/>
                    <a:pt x="947" y="56"/>
                    <a:pt x="947" y="56"/>
                  </a:cubicBezTo>
                  <a:lnTo>
                    <a:pt x="524" y="0"/>
                  </a:lnTo>
                  <a:cubicBezTo>
                    <a:pt x="524" y="0"/>
                    <a:pt x="34" y="78"/>
                    <a:pt x="12" y="680"/>
                  </a:cubicBezTo>
                  <a:cubicBezTo>
                    <a:pt x="1" y="1281"/>
                    <a:pt x="290" y="1437"/>
                    <a:pt x="357" y="1448"/>
                  </a:cubicBezTo>
                  <a:lnTo>
                    <a:pt x="825" y="1415"/>
                  </a:lnTo>
                  <a:lnTo>
                    <a:pt x="825" y="1415"/>
                  </a:lnTo>
                  <a:cubicBezTo>
                    <a:pt x="580" y="1359"/>
                    <a:pt x="446" y="1059"/>
                    <a:pt x="468" y="7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>
            <a:spLocks noGrp="1"/>
          </p:cNvSpPr>
          <p:nvPr>
            <p:ph type="title" idx="4294967295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</a:t>
            </a:r>
            <a:r>
              <a:rPr lang="en">
                <a:solidFill>
                  <a:schemeClr val="accent6"/>
                </a:solidFill>
              </a:rPr>
              <a:t>ANALYSIS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711221" y="2640427"/>
            <a:ext cx="18438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It is a package that contains models pre-trained on Face Recognition</a:t>
            </a:r>
            <a:endParaRPr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3243000" y="1383352"/>
            <a:ext cx="2658000" cy="4455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DEEP NETWORK</a:t>
            </a:r>
            <a:endParaRPr sz="2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711221" y="2191650"/>
            <a:ext cx="1843800" cy="445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KERAS VGGFACE</a:t>
            </a:r>
            <a:endParaRPr sz="15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2670474" y="2640427"/>
            <a:ext cx="18438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It is one of the models of keras-vggface with pre-trained weights</a:t>
            </a:r>
            <a:endParaRPr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2670466" y="2191650"/>
            <a:ext cx="1843800" cy="445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RESNET50</a:t>
            </a:r>
            <a:endParaRPr sz="15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4629726" y="2640427"/>
            <a:ext cx="18438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Cosine distance is generally more accurate than other methods of image comparison</a:t>
            </a:r>
            <a:endParaRPr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4629723" y="2191650"/>
            <a:ext cx="1843800" cy="445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COSINE DISTANCE</a:t>
            </a:r>
            <a:endParaRPr sz="15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6588975" y="2640425"/>
            <a:ext cx="20442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It returns the features of the analysed faces, in order to compare them with the embedding of the features.</a:t>
            </a:r>
            <a:endParaRPr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6588979" y="2191650"/>
            <a:ext cx="1843800" cy="445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OUTPUT</a:t>
            </a:r>
            <a:endParaRPr sz="15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417" name="Google Shape;417;p35"/>
          <p:cNvCxnSpPr>
            <a:stCxn id="409" idx="2"/>
            <a:endCxn id="410" idx="0"/>
          </p:cNvCxnSpPr>
          <p:nvPr/>
        </p:nvCxnSpPr>
        <p:spPr>
          <a:xfrm rot="5400000">
            <a:off x="2921250" y="540802"/>
            <a:ext cx="362700" cy="29388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35"/>
          <p:cNvCxnSpPr>
            <a:stCxn id="409" idx="2"/>
            <a:endCxn id="416" idx="0"/>
          </p:cNvCxnSpPr>
          <p:nvPr/>
        </p:nvCxnSpPr>
        <p:spPr>
          <a:xfrm rot="-5400000" flipH="1">
            <a:off x="5860050" y="540802"/>
            <a:ext cx="362700" cy="29388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35"/>
          <p:cNvCxnSpPr>
            <a:stCxn id="409" idx="2"/>
            <a:endCxn id="412" idx="0"/>
          </p:cNvCxnSpPr>
          <p:nvPr/>
        </p:nvCxnSpPr>
        <p:spPr>
          <a:xfrm rot="5400000">
            <a:off x="3900900" y="1520452"/>
            <a:ext cx="362700" cy="9795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35"/>
          <p:cNvCxnSpPr>
            <a:stCxn id="409" idx="2"/>
            <a:endCxn id="414" idx="0"/>
          </p:cNvCxnSpPr>
          <p:nvPr/>
        </p:nvCxnSpPr>
        <p:spPr>
          <a:xfrm rot="-5400000" flipH="1">
            <a:off x="4880400" y="1520452"/>
            <a:ext cx="362700" cy="9795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4198875" y="4087224"/>
            <a:ext cx="41793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6" name="Google Shape;426;p36"/>
          <p:cNvCxnSpPr/>
          <p:nvPr/>
        </p:nvCxnSpPr>
        <p:spPr>
          <a:xfrm>
            <a:off x="4279125" y="3861673"/>
            <a:ext cx="401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36"/>
          <p:cNvSpPr/>
          <p:nvPr/>
        </p:nvSpPr>
        <p:spPr>
          <a:xfrm>
            <a:off x="5617725" y="683976"/>
            <a:ext cx="1341600" cy="13416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DIALOGUE MANAGEMENT 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SYSTEM</a:t>
            </a:r>
            <a:endParaRPr sz="3200">
              <a:solidFill>
                <a:schemeClr val="accent5"/>
              </a:solidFill>
            </a:endParaRPr>
          </a:p>
        </p:txBody>
      </p:sp>
      <p:sp>
        <p:nvSpPr>
          <p:cNvPr id="429" name="Google Shape;429;p36"/>
          <p:cNvSpPr txBox="1">
            <a:spLocks noGrp="1"/>
          </p:cNvSpPr>
          <p:nvPr>
            <p:ph type="title" idx="2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0" name="Google Shape;430;p36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following slide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-1114100" y="-9940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6"/>
          <p:cNvGrpSpPr/>
          <p:nvPr/>
        </p:nvGrpSpPr>
        <p:grpSpPr>
          <a:xfrm>
            <a:off x="781952" y="761778"/>
            <a:ext cx="1999504" cy="3469157"/>
            <a:chOff x="838950" y="1315776"/>
            <a:chExt cx="1890248" cy="3279597"/>
          </a:xfrm>
        </p:grpSpPr>
        <p:sp>
          <p:nvSpPr>
            <p:cNvPr id="433" name="Google Shape;433;p36"/>
            <p:cNvSpPr/>
            <p:nvPr/>
          </p:nvSpPr>
          <p:spPr>
            <a:xfrm>
              <a:off x="1812359" y="3915951"/>
              <a:ext cx="503435" cy="652355"/>
            </a:xfrm>
            <a:custGeom>
              <a:avLst/>
              <a:gdLst/>
              <a:ahLst/>
              <a:cxnLst/>
              <a:rect l="l" t="t" r="r" b="b"/>
              <a:pathLst>
                <a:path w="4557" h="5905" extrusionOk="0">
                  <a:moveTo>
                    <a:pt x="1348" y="1"/>
                  </a:moveTo>
                  <a:lnTo>
                    <a:pt x="3097" y="1"/>
                  </a:lnTo>
                  <a:cubicBezTo>
                    <a:pt x="3097" y="1"/>
                    <a:pt x="4556" y="636"/>
                    <a:pt x="4556" y="3053"/>
                  </a:cubicBezTo>
                  <a:cubicBezTo>
                    <a:pt x="4556" y="5459"/>
                    <a:pt x="3019" y="5905"/>
                    <a:pt x="3019" y="5905"/>
                  </a:cubicBezTo>
                  <a:lnTo>
                    <a:pt x="1348" y="5905"/>
                  </a:lnTo>
                  <a:cubicBezTo>
                    <a:pt x="1348" y="5905"/>
                    <a:pt x="0" y="5359"/>
                    <a:pt x="0" y="2741"/>
                  </a:cubicBezTo>
                  <a:cubicBezTo>
                    <a:pt x="0" y="302"/>
                    <a:pt x="1348" y="1"/>
                    <a:pt x="13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929243" y="2136506"/>
              <a:ext cx="588279" cy="1121211"/>
            </a:xfrm>
            <a:custGeom>
              <a:avLst/>
              <a:gdLst/>
              <a:ahLst/>
              <a:cxnLst/>
              <a:rect l="l" t="t" r="r" b="b"/>
              <a:pathLst>
                <a:path w="5325" h="10149" extrusionOk="0">
                  <a:moveTo>
                    <a:pt x="0" y="324"/>
                  </a:moveTo>
                  <a:cubicBezTo>
                    <a:pt x="0" y="324"/>
                    <a:pt x="1070" y="1"/>
                    <a:pt x="1449" y="1104"/>
                  </a:cubicBezTo>
                  <a:cubicBezTo>
                    <a:pt x="1816" y="2206"/>
                    <a:pt x="1927" y="5793"/>
                    <a:pt x="2206" y="6618"/>
                  </a:cubicBezTo>
                  <a:cubicBezTo>
                    <a:pt x="2484" y="7442"/>
                    <a:pt x="5325" y="9347"/>
                    <a:pt x="5325" y="9347"/>
                  </a:cubicBezTo>
                  <a:lnTo>
                    <a:pt x="4545" y="10149"/>
                  </a:lnTo>
                  <a:cubicBezTo>
                    <a:pt x="4545" y="10149"/>
                    <a:pt x="958" y="7598"/>
                    <a:pt x="802" y="6840"/>
                  </a:cubicBezTo>
                  <a:cubicBezTo>
                    <a:pt x="646" y="6083"/>
                    <a:pt x="0" y="324"/>
                    <a:pt x="0" y="3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877540" y="2155066"/>
              <a:ext cx="280717" cy="355729"/>
            </a:xfrm>
            <a:custGeom>
              <a:avLst/>
              <a:gdLst/>
              <a:ahLst/>
              <a:cxnLst/>
              <a:rect l="l" t="t" r="r" b="b"/>
              <a:pathLst>
                <a:path w="2541" h="3220" extrusionOk="0">
                  <a:moveTo>
                    <a:pt x="947" y="3219"/>
                  </a:moveTo>
                  <a:lnTo>
                    <a:pt x="2173" y="2696"/>
                  </a:lnTo>
                  <a:cubicBezTo>
                    <a:pt x="2540" y="2595"/>
                    <a:pt x="2240" y="1248"/>
                    <a:pt x="2084" y="858"/>
                  </a:cubicBezTo>
                  <a:cubicBezTo>
                    <a:pt x="1850" y="279"/>
                    <a:pt x="1671" y="111"/>
                    <a:pt x="1404" y="56"/>
                  </a:cubicBezTo>
                  <a:lnTo>
                    <a:pt x="1" y="0"/>
                  </a:lnTo>
                  <a:cubicBezTo>
                    <a:pt x="1" y="0"/>
                    <a:pt x="791" y="1571"/>
                    <a:pt x="94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891129" y="1542142"/>
              <a:ext cx="148920" cy="229015"/>
            </a:xfrm>
            <a:custGeom>
              <a:avLst/>
              <a:gdLst/>
              <a:ahLst/>
              <a:cxnLst/>
              <a:rect l="l" t="t" r="r" b="b"/>
              <a:pathLst>
                <a:path w="1348" h="2073" extrusionOk="0">
                  <a:moveTo>
                    <a:pt x="791" y="1"/>
                  </a:moveTo>
                  <a:lnTo>
                    <a:pt x="0" y="34"/>
                  </a:lnTo>
                  <a:lnTo>
                    <a:pt x="112" y="2073"/>
                  </a:lnTo>
                  <a:lnTo>
                    <a:pt x="902" y="2028"/>
                  </a:lnTo>
                  <a:cubicBezTo>
                    <a:pt x="902" y="2028"/>
                    <a:pt x="1348" y="1805"/>
                    <a:pt x="1303" y="981"/>
                  </a:cubicBezTo>
                  <a:cubicBezTo>
                    <a:pt x="1259" y="168"/>
                    <a:pt x="791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981686" y="2143908"/>
              <a:ext cx="1150708" cy="2073726"/>
            </a:xfrm>
            <a:custGeom>
              <a:avLst/>
              <a:gdLst/>
              <a:ahLst/>
              <a:cxnLst/>
              <a:rect l="l" t="t" r="r" b="b"/>
              <a:pathLst>
                <a:path w="10416" h="18771" extrusionOk="0">
                  <a:moveTo>
                    <a:pt x="646" y="3031"/>
                  </a:moveTo>
                  <a:cubicBezTo>
                    <a:pt x="646" y="3031"/>
                    <a:pt x="1404" y="8199"/>
                    <a:pt x="1404" y="10304"/>
                  </a:cubicBezTo>
                  <a:cubicBezTo>
                    <a:pt x="1404" y="12421"/>
                    <a:pt x="969" y="16598"/>
                    <a:pt x="969" y="16598"/>
                  </a:cubicBezTo>
                  <a:cubicBezTo>
                    <a:pt x="969" y="16598"/>
                    <a:pt x="6739" y="18770"/>
                    <a:pt x="9469" y="16286"/>
                  </a:cubicBezTo>
                  <a:cubicBezTo>
                    <a:pt x="9469" y="16286"/>
                    <a:pt x="9246" y="8979"/>
                    <a:pt x="9268" y="7876"/>
                  </a:cubicBezTo>
                  <a:cubicBezTo>
                    <a:pt x="9301" y="6784"/>
                    <a:pt x="10415" y="1917"/>
                    <a:pt x="8622" y="101"/>
                  </a:cubicBezTo>
                  <a:lnTo>
                    <a:pt x="6428" y="1"/>
                  </a:lnTo>
                  <a:lnTo>
                    <a:pt x="3208" y="212"/>
                  </a:lnTo>
                  <a:lnTo>
                    <a:pt x="0" y="92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028417" y="2395021"/>
              <a:ext cx="289334" cy="1646630"/>
            </a:xfrm>
            <a:custGeom>
              <a:avLst/>
              <a:gdLst/>
              <a:ahLst/>
              <a:cxnLst/>
              <a:rect l="l" t="t" r="r" b="b"/>
              <a:pathLst>
                <a:path w="2619" h="14905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10148"/>
                    <a:pt x="546" y="14325"/>
                    <a:pt x="546" y="14325"/>
                  </a:cubicBezTo>
                  <a:cubicBezTo>
                    <a:pt x="546" y="14325"/>
                    <a:pt x="1270" y="14670"/>
                    <a:pt x="2618" y="14904"/>
                  </a:cubicBezTo>
                  <a:cubicBezTo>
                    <a:pt x="2507" y="13746"/>
                    <a:pt x="2585" y="12587"/>
                    <a:pt x="2551" y="11418"/>
                  </a:cubicBezTo>
                  <a:cubicBezTo>
                    <a:pt x="2518" y="9958"/>
                    <a:pt x="2485" y="7875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028417" y="2395021"/>
              <a:ext cx="278287" cy="1068183"/>
            </a:xfrm>
            <a:custGeom>
              <a:avLst/>
              <a:gdLst/>
              <a:ahLst/>
              <a:cxnLst/>
              <a:rect l="l" t="t" r="r" b="b"/>
              <a:pathLst>
                <a:path w="2519" h="9669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8444"/>
                    <a:pt x="959" y="8923"/>
                    <a:pt x="936" y="9435"/>
                  </a:cubicBezTo>
                  <a:cubicBezTo>
                    <a:pt x="1471" y="9524"/>
                    <a:pt x="1983" y="9658"/>
                    <a:pt x="2518" y="9669"/>
                  </a:cubicBezTo>
                  <a:cubicBezTo>
                    <a:pt x="2485" y="8555"/>
                    <a:pt x="2440" y="7352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088737" y="3709249"/>
              <a:ext cx="229015" cy="332419"/>
            </a:xfrm>
            <a:custGeom>
              <a:avLst/>
              <a:gdLst/>
              <a:ahLst/>
              <a:cxnLst/>
              <a:rect l="l" t="t" r="r" b="b"/>
              <a:pathLst>
                <a:path w="2073" h="3009" extrusionOk="0">
                  <a:moveTo>
                    <a:pt x="223" y="1"/>
                  </a:moveTo>
                  <a:cubicBezTo>
                    <a:pt x="112" y="1348"/>
                    <a:pt x="0" y="2429"/>
                    <a:pt x="0" y="2429"/>
                  </a:cubicBezTo>
                  <a:cubicBezTo>
                    <a:pt x="0" y="2429"/>
                    <a:pt x="724" y="2785"/>
                    <a:pt x="2072" y="3008"/>
                  </a:cubicBezTo>
                  <a:cubicBezTo>
                    <a:pt x="1972" y="2017"/>
                    <a:pt x="2017" y="1025"/>
                    <a:pt x="2017" y="34"/>
                  </a:cubicBezTo>
                  <a:lnTo>
                    <a:pt x="2017" y="34"/>
                  </a:lnTo>
                  <a:cubicBezTo>
                    <a:pt x="1925" y="41"/>
                    <a:pt x="1519" y="78"/>
                    <a:pt x="1082" y="78"/>
                  </a:cubicBezTo>
                  <a:cubicBezTo>
                    <a:pt x="779" y="78"/>
                    <a:pt x="461" y="60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331123" y="1949469"/>
              <a:ext cx="421020" cy="318831"/>
            </a:xfrm>
            <a:custGeom>
              <a:avLst/>
              <a:gdLst/>
              <a:ahLst/>
              <a:cxnLst/>
              <a:rect l="l" t="t" r="r" b="b"/>
              <a:pathLst>
                <a:path w="3811" h="2886" extrusionOk="0">
                  <a:moveTo>
                    <a:pt x="1" y="279"/>
                  </a:moveTo>
                  <a:lnTo>
                    <a:pt x="1" y="1972"/>
                  </a:lnTo>
                  <a:cubicBezTo>
                    <a:pt x="1" y="1972"/>
                    <a:pt x="680" y="2429"/>
                    <a:pt x="1304" y="2518"/>
                  </a:cubicBezTo>
                  <a:cubicBezTo>
                    <a:pt x="1917" y="2607"/>
                    <a:pt x="3287" y="2886"/>
                    <a:pt x="3810" y="1861"/>
                  </a:cubicBezTo>
                  <a:lnTo>
                    <a:pt x="3810" y="1"/>
                  </a:lnTo>
                  <a:cubicBezTo>
                    <a:pt x="3810" y="1"/>
                    <a:pt x="1371" y="1014"/>
                    <a:pt x="1" y="2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31123" y="1980292"/>
              <a:ext cx="140414" cy="246249"/>
            </a:xfrm>
            <a:custGeom>
              <a:avLst/>
              <a:gdLst/>
              <a:ahLst/>
              <a:cxnLst/>
              <a:rect l="l" t="t" r="r" b="b"/>
              <a:pathLst>
                <a:path w="1271" h="2229" extrusionOk="0">
                  <a:moveTo>
                    <a:pt x="1" y="0"/>
                  </a:moveTo>
                  <a:lnTo>
                    <a:pt x="1" y="1693"/>
                  </a:lnTo>
                  <a:cubicBezTo>
                    <a:pt x="1" y="1693"/>
                    <a:pt x="658" y="2139"/>
                    <a:pt x="1271" y="2228"/>
                  </a:cubicBezTo>
                  <a:lnTo>
                    <a:pt x="1271" y="257"/>
                  </a:lnTo>
                  <a:cubicBezTo>
                    <a:pt x="1242" y="257"/>
                    <a:pt x="1214" y="258"/>
                    <a:pt x="1186" y="258"/>
                  </a:cubicBezTo>
                  <a:cubicBezTo>
                    <a:pt x="759" y="258"/>
                    <a:pt x="346" y="17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042006" y="1315776"/>
              <a:ext cx="953731" cy="748247"/>
            </a:xfrm>
            <a:custGeom>
              <a:avLst/>
              <a:gdLst/>
              <a:ahLst/>
              <a:cxnLst/>
              <a:rect l="l" t="t" r="r" b="b"/>
              <a:pathLst>
                <a:path w="8633" h="6773" extrusionOk="0">
                  <a:moveTo>
                    <a:pt x="4322" y="0"/>
                  </a:moveTo>
                  <a:cubicBezTo>
                    <a:pt x="1927" y="0"/>
                    <a:pt x="0" y="1515"/>
                    <a:pt x="0" y="3386"/>
                  </a:cubicBezTo>
                  <a:cubicBezTo>
                    <a:pt x="0" y="5258"/>
                    <a:pt x="1927" y="6773"/>
                    <a:pt x="4322" y="6773"/>
                  </a:cubicBezTo>
                  <a:cubicBezTo>
                    <a:pt x="6706" y="6773"/>
                    <a:pt x="8633" y="5258"/>
                    <a:pt x="8633" y="3386"/>
                  </a:cubicBezTo>
                  <a:cubicBezTo>
                    <a:pt x="8633" y="1515"/>
                    <a:pt x="6706" y="0"/>
                    <a:pt x="4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179770" y="1358861"/>
              <a:ext cx="815968" cy="662077"/>
            </a:xfrm>
            <a:custGeom>
              <a:avLst/>
              <a:gdLst/>
              <a:ahLst/>
              <a:cxnLst/>
              <a:rect l="l" t="t" r="r" b="b"/>
              <a:pathLst>
                <a:path w="7386" h="5993" extrusionOk="0">
                  <a:moveTo>
                    <a:pt x="6183" y="646"/>
                  </a:moveTo>
                  <a:cubicBezTo>
                    <a:pt x="5526" y="245"/>
                    <a:pt x="4713" y="0"/>
                    <a:pt x="3821" y="0"/>
                  </a:cubicBezTo>
                  <a:cubicBezTo>
                    <a:pt x="1716" y="0"/>
                    <a:pt x="1" y="1348"/>
                    <a:pt x="1" y="2996"/>
                  </a:cubicBezTo>
                  <a:cubicBezTo>
                    <a:pt x="1" y="4645"/>
                    <a:pt x="1716" y="5993"/>
                    <a:pt x="3821" y="5993"/>
                  </a:cubicBezTo>
                  <a:cubicBezTo>
                    <a:pt x="4713" y="5993"/>
                    <a:pt x="5526" y="5748"/>
                    <a:pt x="6183" y="5347"/>
                  </a:cubicBezTo>
                  <a:cubicBezTo>
                    <a:pt x="6929" y="4734"/>
                    <a:pt x="7386" y="3910"/>
                    <a:pt x="7386" y="2996"/>
                  </a:cubicBezTo>
                  <a:cubicBezTo>
                    <a:pt x="7386" y="2083"/>
                    <a:pt x="6929" y="1259"/>
                    <a:pt x="6183" y="6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251138" y="1432660"/>
              <a:ext cx="706488" cy="498463"/>
            </a:xfrm>
            <a:custGeom>
              <a:avLst/>
              <a:gdLst/>
              <a:ahLst/>
              <a:cxnLst/>
              <a:rect l="l" t="t" r="r" b="b"/>
              <a:pathLst>
                <a:path w="6395" h="4512" extrusionOk="0">
                  <a:moveTo>
                    <a:pt x="5348" y="491"/>
                  </a:moveTo>
                  <a:cubicBezTo>
                    <a:pt x="4791" y="179"/>
                    <a:pt x="4078" y="0"/>
                    <a:pt x="3309" y="0"/>
                  </a:cubicBezTo>
                  <a:cubicBezTo>
                    <a:pt x="1482" y="0"/>
                    <a:pt x="1" y="1014"/>
                    <a:pt x="1" y="2262"/>
                  </a:cubicBezTo>
                  <a:cubicBezTo>
                    <a:pt x="1" y="3498"/>
                    <a:pt x="1482" y="4512"/>
                    <a:pt x="3309" y="4512"/>
                  </a:cubicBezTo>
                  <a:cubicBezTo>
                    <a:pt x="4078" y="4512"/>
                    <a:pt x="4791" y="4334"/>
                    <a:pt x="5348" y="4033"/>
                  </a:cubicBezTo>
                  <a:cubicBezTo>
                    <a:pt x="5994" y="3565"/>
                    <a:pt x="6395" y="2941"/>
                    <a:pt x="6395" y="2262"/>
                  </a:cubicBezTo>
                  <a:cubicBezTo>
                    <a:pt x="6395" y="1571"/>
                    <a:pt x="5994" y="947"/>
                    <a:pt x="5348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434529" y="1566778"/>
              <a:ext cx="200733" cy="126825"/>
            </a:xfrm>
            <a:custGeom>
              <a:avLst/>
              <a:gdLst/>
              <a:ahLst/>
              <a:cxnLst/>
              <a:rect l="l" t="t" r="r" b="b"/>
              <a:pathLst>
                <a:path w="1817" h="1148" extrusionOk="0">
                  <a:moveTo>
                    <a:pt x="1805" y="558"/>
                  </a:moveTo>
                  <a:cubicBezTo>
                    <a:pt x="1816" y="869"/>
                    <a:pt x="1415" y="1126"/>
                    <a:pt x="914" y="1137"/>
                  </a:cubicBezTo>
                  <a:cubicBezTo>
                    <a:pt x="424" y="1148"/>
                    <a:pt x="12" y="903"/>
                    <a:pt x="12" y="591"/>
                  </a:cubicBezTo>
                  <a:cubicBezTo>
                    <a:pt x="1" y="279"/>
                    <a:pt x="402" y="23"/>
                    <a:pt x="903" y="12"/>
                  </a:cubicBezTo>
                  <a:cubicBezTo>
                    <a:pt x="1393" y="1"/>
                    <a:pt x="1805" y="246"/>
                    <a:pt x="1805" y="5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691719" y="1538496"/>
              <a:ext cx="187145" cy="124395"/>
            </a:xfrm>
            <a:custGeom>
              <a:avLst/>
              <a:gdLst/>
              <a:ahLst/>
              <a:cxnLst/>
              <a:rect l="l" t="t" r="r" b="b"/>
              <a:pathLst>
                <a:path w="1694" h="1126" extrusionOk="0">
                  <a:moveTo>
                    <a:pt x="1660" y="457"/>
                  </a:moveTo>
                  <a:cubicBezTo>
                    <a:pt x="1694" y="736"/>
                    <a:pt x="1360" y="1014"/>
                    <a:pt x="914" y="1070"/>
                  </a:cubicBezTo>
                  <a:cubicBezTo>
                    <a:pt x="457" y="1125"/>
                    <a:pt x="67" y="936"/>
                    <a:pt x="34" y="658"/>
                  </a:cubicBezTo>
                  <a:cubicBezTo>
                    <a:pt x="1" y="379"/>
                    <a:pt x="335" y="112"/>
                    <a:pt x="780" y="56"/>
                  </a:cubicBezTo>
                  <a:cubicBezTo>
                    <a:pt x="1226" y="0"/>
                    <a:pt x="1616" y="179"/>
                    <a:pt x="1660" y="4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491093" y="1496626"/>
              <a:ext cx="70262" cy="46841"/>
            </a:xfrm>
            <a:custGeom>
              <a:avLst/>
              <a:gdLst/>
              <a:ahLst/>
              <a:cxnLst/>
              <a:rect l="l" t="t" r="r" b="b"/>
              <a:pathLst>
                <a:path w="636" h="424" extrusionOk="0">
                  <a:moveTo>
                    <a:pt x="636" y="212"/>
                  </a:moveTo>
                  <a:cubicBezTo>
                    <a:pt x="636" y="324"/>
                    <a:pt x="491" y="424"/>
                    <a:pt x="313" y="424"/>
                  </a:cubicBezTo>
                  <a:cubicBezTo>
                    <a:pt x="146" y="424"/>
                    <a:pt x="1" y="324"/>
                    <a:pt x="1" y="212"/>
                  </a:cubicBezTo>
                  <a:cubicBezTo>
                    <a:pt x="1" y="90"/>
                    <a:pt x="146" y="1"/>
                    <a:pt x="313" y="1"/>
                  </a:cubicBezTo>
                  <a:cubicBezTo>
                    <a:pt x="491" y="1"/>
                    <a:pt x="636" y="90"/>
                    <a:pt x="636" y="21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710168" y="1470774"/>
              <a:ext cx="71477" cy="50598"/>
            </a:xfrm>
            <a:custGeom>
              <a:avLst/>
              <a:gdLst/>
              <a:ahLst/>
              <a:cxnLst/>
              <a:rect l="l" t="t" r="r" b="b"/>
              <a:pathLst>
                <a:path w="647" h="458" extrusionOk="0">
                  <a:moveTo>
                    <a:pt x="636" y="201"/>
                  </a:moveTo>
                  <a:cubicBezTo>
                    <a:pt x="647" y="324"/>
                    <a:pt x="513" y="424"/>
                    <a:pt x="346" y="446"/>
                  </a:cubicBezTo>
                  <a:cubicBezTo>
                    <a:pt x="168" y="457"/>
                    <a:pt x="23" y="379"/>
                    <a:pt x="12" y="257"/>
                  </a:cubicBezTo>
                  <a:cubicBezTo>
                    <a:pt x="1" y="146"/>
                    <a:pt x="134" y="34"/>
                    <a:pt x="313" y="23"/>
                  </a:cubicBezTo>
                  <a:cubicBezTo>
                    <a:pt x="480" y="1"/>
                    <a:pt x="624" y="90"/>
                    <a:pt x="636" y="2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576050" y="1708299"/>
              <a:ext cx="205594" cy="134227"/>
            </a:xfrm>
            <a:custGeom>
              <a:avLst/>
              <a:gdLst/>
              <a:ahLst/>
              <a:cxnLst/>
              <a:rect l="l" t="t" r="r" b="b"/>
              <a:pathLst>
                <a:path w="1861" h="1215" extrusionOk="0">
                  <a:moveTo>
                    <a:pt x="713" y="1092"/>
                  </a:moveTo>
                  <a:cubicBezTo>
                    <a:pt x="791" y="1126"/>
                    <a:pt x="869" y="1170"/>
                    <a:pt x="947" y="1181"/>
                  </a:cubicBezTo>
                  <a:cubicBezTo>
                    <a:pt x="1114" y="1215"/>
                    <a:pt x="1270" y="1126"/>
                    <a:pt x="1404" y="1025"/>
                  </a:cubicBezTo>
                  <a:cubicBezTo>
                    <a:pt x="1493" y="959"/>
                    <a:pt x="1582" y="869"/>
                    <a:pt x="1671" y="780"/>
                  </a:cubicBezTo>
                  <a:cubicBezTo>
                    <a:pt x="1760" y="669"/>
                    <a:pt x="1838" y="535"/>
                    <a:pt x="1850" y="402"/>
                  </a:cubicBezTo>
                  <a:cubicBezTo>
                    <a:pt x="1861" y="257"/>
                    <a:pt x="1783" y="90"/>
                    <a:pt x="1649" y="56"/>
                  </a:cubicBezTo>
                  <a:cubicBezTo>
                    <a:pt x="1460" y="1"/>
                    <a:pt x="1282" y="179"/>
                    <a:pt x="1092" y="223"/>
                  </a:cubicBezTo>
                  <a:cubicBezTo>
                    <a:pt x="814" y="290"/>
                    <a:pt x="535" y="79"/>
                    <a:pt x="257" y="134"/>
                  </a:cubicBezTo>
                  <a:cubicBezTo>
                    <a:pt x="190" y="145"/>
                    <a:pt x="123" y="168"/>
                    <a:pt x="90" y="223"/>
                  </a:cubicBezTo>
                  <a:cubicBezTo>
                    <a:pt x="1" y="324"/>
                    <a:pt x="45" y="491"/>
                    <a:pt x="123" y="602"/>
                  </a:cubicBezTo>
                  <a:cubicBezTo>
                    <a:pt x="268" y="814"/>
                    <a:pt x="491" y="959"/>
                    <a:pt x="713" y="109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021015" y="1596276"/>
              <a:ext cx="150246" cy="245034"/>
            </a:xfrm>
            <a:custGeom>
              <a:avLst/>
              <a:gdLst/>
              <a:ahLst/>
              <a:cxnLst/>
              <a:rect l="l" t="t" r="r" b="b"/>
              <a:pathLst>
                <a:path w="1360" h="2218" extrusionOk="0">
                  <a:moveTo>
                    <a:pt x="870" y="1"/>
                  </a:moveTo>
                  <a:lnTo>
                    <a:pt x="1" y="1"/>
                  </a:lnTo>
                  <a:lnTo>
                    <a:pt x="1" y="2218"/>
                  </a:lnTo>
                  <a:lnTo>
                    <a:pt x="870" y="2218"/>
                  </a:lnTo>
                  <a:cubicBezTo>
                    <a:pt x="870" y="2218"/>
                    <a:pt x="1360" y="1995"/>
                    <a:pt x="1360" y="1104"/>
                  </a:cubicBezTo>
                  <a:cubicBezTo>
                    <a:pt x="1360" y="213"/>
                    <a:pt x="870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032174" y="1764863"/>
              <a:ext cx="128041" cy="62971"/>
            </a:xfrm>
            <a:custGeom>
              <a:avLst/>
              <a:gdLst/>
              <a:ahLst/>
              <a:cxnLst/>
              <a:rect l="l" t="t" r="r" b="b"/>
              <a:pathLst>
                <a:path w="1159" h="570" extrusionOk="0">
                  <a:moveTo>
                    <a:pt x="0" y="1"/>
                  </a:moveTo>
                  <a:lnTo>
                    <a:pt x="0" y="569"/>
                  </a:lnTo>
                  <a:lnTo>
                    <a:pt x="869" y="569"/>
                  </a:lnTo>
                  <a:cubicBezTo>
                    <a:pt x="869" y="569"/>
                    <a:pt x="869" y="558"/>
                    <a:pt x="869" y="558"/>
                  </a:cubicBezTo>
                  <a:cubicBezTo>
                    <a:pt x="969" y="458"/>
                    <a:pt x="1092" y="291"/>
                    <a:pt x="1159" y="1"/>
                  </a:cubicBezTo>
                  <a:lnTo>
                    <a:pt x="1159" y="1"/>
                  </a:lnTo>
                  <a:cubicBezTo>
                    <a:pt x="968" y="52"/>
                    <a:pt x="772" y="89"/>
                    <a:pt x="568" y="89"/>
                  </a:cubicBezTo>
                  <a:cubicBezTo>
                    <a:pt x="463" y="89"/>
                    <a:pt x="355" y="79"/>
                    <a:pt x="245" y="57"/>
                  </a:cubicBezTo>
                  <a:cubicBezTo>
                    <a:pt x="156" y="46"/>
                    <a:pt x="78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950863" y="1596276"/>
              <a:ext cx="145385" cy="245034"/>
            </a:xfrm>
            <a:custGeom>
              <a:avLst/>
              <a:gdLst/>
              <a:ahLst/>
              <a:cxnLst/>
              <a:rect l="l" t="t" r="r" b="b"/>
              <a:pathLst>
                <a:path w="1316" h="2218" extrusionOk="0">
                  <a:moveTo>
                    <a:pt x="1315" y="1104"/>
                  </a:moveTo>
                  <a:cubicBezTo>
                    <a:pt x="1315" y="1716"/>
                    <a:pt x="1026" y="2218"/>
                    <a:pt x="658" y="2218"/>
                  </a:cubicBezTo>
                  <a:cubicBezTo>
                    <a:pt x="302" y="2218"/>
                    <a:pt x="1" y="1716"/>
                    <a:pt x="1" y="1104"/>
                  </a:cubicBezTo>
                  <a:cubicBezTo>
                    <a:pt x="1" y="491"/>
                    <a:pt x="302" y="1"/>
                    <a:pt x="658" y="1"/>
                  </a:cubicBezTo>
                  <a:cubicBezTo>
                    <a:pt x="1026" y="1"/>
                    <a:pt x="1315" y="491"/>
                    <a:pt x="1315" y="1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224071" y="3939372"/>
              <a:ext cx="905895" cy="609270"/>
            </a:xfrm>
            <a:custGeom>
              <a:avLst/>
              <a:gdLst/>
              <a:ahLst/>
              <a:cxnLst/>
              <a:rect l="l" t="t" r="r" b="b"/>
              <a:pathLst>
                <a:path w="8200" h="5515" extrusionOk="0">
                  <a:moveTo>
                    <a:pt x="1" y="1"/>
                  </a:moveTo>
                  <a:cubicBezTo>
                    <a:pt x="1" y="1"/>
                    <a:pt x="4779" y="1326"/>
                    <a:pt x="7275" y="45"/>
                  </a:cubicBezTo>
                  <a:cubicBezTo>
                    <a:pt x="7275" y="45"/>
                    <a:pt x="8199" y="869"/>
                    <a:pt x="8166" y="2652"/>
                  </a:cubicBezTo>
                  <a:cubicBezTo>
                    <a:pt x="8143" y="4434"/>
                    <a:pt x="7475" y="5035"/>
                    <a:pt x="6929" y="5403"/>
                  </a:cubicBezTo>
                  <a:lnTo>
                    <a:pt x="79" y="551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272129" y="4339297"/>
              <a:ext cx="843035" cy="181069"/>
            </a:xfrm>
            <a:custGeom>
              <a:avLst/>
              <a:gdLst/>
              <a:ahLst/>
              <a:cxnLst/>
              <a:rect l="l" t="t" r="r" b="b"/>
              <a:pathLst>
                <a:path w="7631" h="1639" extrusionOk="0">
                  <a:moveTo>
                    <a:pt x="0" y="1"/>
                  </a:moveTo>
                  <a:lnTo>
                    <a:pt x="22" y="1638"/>
                  </a:lnTo>
                  <a:lnTo>
                    <a:pt x="6840" y="1516"/>
                  </a:lnTo>
                  <a:cubicBezTo>
                    <a:pt x="7163" y="1226"/>
                    <a:pt x="7474" y="792"/>
                    <a:pt x="7630" y="23"/>
                  </a:cubicBezTo>
                  <a:lnTo>
                    <a:pt x="7630" y="23"/>
                  </a:lnTo>
                  <a:cubicBezTo>
                    <a:pt x="6951" y="146"/>
                    <a:pt x="6260" y="235"/>
                    <a:pt x="5603" y="268"/>
                  </a:cubicBezTo>
                  <a:cubicBezTo>
                    <a:pt x="4872" y="304"/>
                    <a:pt x="4120" y="338"/>
                    <a:pt x="3365" y="338"/>
                  </a:cubicBezTo>
                  <a:cubicBezTo>
                    <a:pt x="2231" y="338"/>
                    <a:pt x="1090" y="26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904131" y="3915951"/>
              <a:ext cx="523099" cy="679421"/>
            </a:xfrm>
            <a:custGeom>
              <a:avLst/>
              <a:gdLst/>
              <a:ahLst/>
              <a:cxnLst/>
              <a:rect l="l" t="t" r="r" b="b"/>
              <a:pathLst>
                <a:path w="4735" h="6150" extrusionOk="0">
                  <a:moveTo>
                    <a:pt x="1404" y="1"/>
                  </a:moveTo>
                  <a:lnTo>
                    <a:pt x="3231" y="1"/>
                  </a:lnTo>
                  <a:cubicBezTo>
                    <a:pt x="3231" y="1"/>
                    <a:pt x="4735" y="658"/>
                    <a:pt x="4735" y="3176"/>
                  </a:cubicBezTo>
                  <a:cubicBezTo>
                    <a:pt x="4735" y="4713"/>
                    <a:pt x="4144" y="5481"/>
                    <a:pt x="3676" y="5849"/>
                  </a:cubicBezTo>
                  <a:cubicBezTo>
                    <a:pt x="3420" y="6049"/>
                    <a:pt x="3097" y="6150"/>
                    <a:pt x="2763" y="6150"/>
                  </a:cubicBezTo>
                  <a:lnTo>
                    <a:pt x="1404" y="6150"/>
                  </a:lnTo>
                  <a:cubicBezTo>
                    <a:pt x="1404" y="6150"/>
                    <a:pt x="1" y="5582"/>
                    <a:pt x="1" y="2853"/>
                  </a:cubicBezTo>
                  <a:cubicBezTo>
                    <a:pt x="1" y="313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851213" y="3915951"/>
              <a:ext cx="427096" cy="679421"/>
            </a:xfrm>
            <a:custGeom>
              <a:avLst/>
              <a:gdLst/>
              <a:ahLst/>
              <a:cxnLst/>
              <a:rect l="l" t="t" r="r" b="b"/>
              <a:pathLst>
                <a:path w="3866" h="6150" extrusionOk="0">
                  <a:moveTo>
                    <a:pt x="1872" y="1"/>
                  </a:moveTo>
                  <a:cubicBezTo>
                    <a:pt x="1805" y="23"/>
                    <a:pt x="1" y="213"/>
                    <a:pt x="1" y="2975"/>
                  </a:cubicBezTo>
                  <a:cubicBezTo>
                    <a:pt x="1" y="5704"/>
                    <a:pt x="1883" y="6150"/>
                    <a:pt x="1883" y="6150"/>
                  </a:cubicBezTo>
                  <a:lnTo>
                    <a:pt x="1905" y="6150"/>
                  </a:lnTo>
                  <a:cubicBezTo>
                    <a:pt x="2986" y="6116"/>
                    <a:pt x="3866" y="4746"/>
                    <a:pt x="3866" y="3075"/>
                  </a:cubicBezTo>
                  <a:cubicBezTo>
                    <a:pt x="3866" y="1393"/>
                    <a:pt x="2975" y="23"/>
                    <a:pt x="18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481261" y="2952485"/>
              <a:ext cx="804921" cy="262157"/>
            </a:xfrm>
            <a:custGeom>
              <a:avLst/>
              <a:gdLst/>
              <a:ahLst/>
              <a:cxnLst/>
              <a:rect l="l" t="t" r="r" b="b"/>
              <a:pathLst>
                <a:path w="7286" h="2373" extrusionOk="0">
                  <a:moveTo>
                    <a:pt x="7286" y="0"/>
                  </a:moveTo>
                  <a:lnTo>
                    <a:pt x="7286" y="925"/>
                  </a:lnTo>
                  <a:lnTo>
                    <a:pt x="591" y="2373"/>
                  </a:lnTo>
                  <a:lnTo>
                    <a:pt x="1" y="14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281221" y="2952485"/>
              <a:ext cx="447976" cy="360590"/>
            </a:xfrm>
            <a:custGeom>
              <a:avLst/>
              <a:gdLst/>
              <a:ahLst/>
              <a:cxnLst/>
              <a:rect l="l" t="t" r="r" b="b"/>
              <a:pathLst>
                <a:path w="4055" h="3264" extrusionOk="0">
                  <a:moveTo>
                    <a:pt x="3509" y="3264"/>
                  </a:moveTo>
                  <a:lnTo>
                    <a:pt x="0" y="936"/>
                  </a:lnTo>
                  <a:lnTo>
                    <a:pt x="45" y="0"/>
                  </a:lnTo>
                  <a:lnTo>
                    <a:pt x="4055" y="29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546552" y="3055781"/>
              <a:ext cx="1128502" cy="483770"/>
            </a:xfrm>
            <a:custGeom>
              <a:avLst/>
              <a:gdLst/>
              <a:ahLst/>
              <a:cxnLst/>
              <a:rect l="l" t="t" r="r" b="b"/>
              <a:pathLst>
                <a:path w="10215" h="4379" extrusionOk="0">
                  <a:moveTo>
                    <a:pt x="6650" y="1"/>
                  </a:moveTo>
                  <a:lnTo>
                    <a:pt x="0" y="1438"/>
                  </a:lnTo>
                  <a:lnTo>
                    <a:pt x="3609" y="4378"/>
                  </a:lnTo>
                  <a:lnTo>
                    <a:pt x="10215" y="2329"/>
                  </a:lnTo>
                  <a:lnTo>
                    <a:pt x="665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481261" y="3114886"/>
              <a:ext cx="482555" cy="467751"/>
            </a:xfrm>
            <a:custGeom>
              <a:avLst/>
              <a:gdLst/>
              <a:ahLst/>
              <a:cxnLst/>
              <a:rect l="l" t="t" r="r" b="b"/>
              <a:pathLst>
                <a:path w="4368" h="4234" extrusionOk="0">
                  <a:moveTo>
                    <a:pt x="1" y="0"/>
                  </a:moveTo>
                  <a:lnTo>
                    <a:pt x="446" y="1437"/>
                  </a:lnTo>
                  <a:lnTo>
                    <a:pt x="4289" y="4233"/>
                  </a:lnTo>
                  <a:lnTo>
                    <a:pt x="4367" y="332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955095" y="3273640"/>
              <a:ext cx="774098" cy="308999"/>
            </a:xfrm>
            <a:custGeom>
              <a:avLst/>
              <a:gdLst/>
              <a:ahLst/>
              <a:cxnLst/>
              <a:rect l="l" t="t" r="r" b="b"/>
              <a:pathLst>
                <a:path w="7007" h="2797" extrusionOk="0">
                  <a:moveTo>
                    <a:pt x="7007" y="0"/>
                  </a:moveTo>
                  <a:lnTo>
                    <a:pt x="78" y="1883"/>
                  </a:lnTo>
                  <a:lnTo>
                    <a:pt x="0" y="2796"/>
                  </a:lnTo>
                  <a:lnTo>
                    <a:pt x="6216" y="10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252353" y="2365413"/>
              <a:ext cx="765592" cy="581099"/>
            </a:xfrm>
            <a:custGeom>
              <a:avLst/>
              <a:gdLst/>
              <a:ahLst/>
              <a:cxnLst/>
              <a:rect l="l" t="t" r="r" b="b"/>
              <a:pathLst>
                <a:path w="6930" h="5260" extrusionOk="0">
                  <a:moveTo>
                    <a:pt x="6328" y="1"/>
                  </a:moveTo>
                  <a:cubicBezTo>
                    <a:pt x="6328" y="1"/>
                    <a:pt x="2084" y="380"/>
                    <a:pt x="1" y="691"/>
                  </a:cubicBezTo>
                  <a:cubicBezTo>
                    <a:pt x="1" y="691"/>
                    <a:pt x="636" y="2607"/>
                    <a:pt x="914" y="5258"/>
                  </a:cubicBezTo>
                  <a:cubicBezTo>
                    <a:pt x="914" y="5258"/>
                    <a:pt x="979" y="5260"/>
                    <a:pt x="1099" y="5260"/>
                  </a:cubicBezTo>
                  <a:cubicBezTo>
                    <a:pt x="1781" y="5260"/>
                    <a:pt x="4240" y="5219"/>
                    <a:pt x="6562" y="4679"/>
                  </a:cubicBezTo>
                  <a:cubicBezTo>
                    <a:pt x="6562" y="4679"/>
                    <a:pt x="6929" y="1493"/>
                    <a:pt x="63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285607" y="2385188"/>
              <a:ext cx="705272" cy="547625"/>
            </a:xfrm>
            <a:custGeom>
              <a:avLst/>
              <a:gdLst/>
              <a:ahLst/>
              <a:cxnLst/>
              <a:rect l="l" t="t" r="r" b="b"/>
              <a:pathLst>
                <a:path w="6384" h="4957" extrusionOk="0">
                  <a:moveTo>
                    <a:pt x="1" y="646"/>
                  </a:moveTo>
                  <a:cubicBezTo>
                    <a:pt x="1" y="646"/>
                    <a:pt x="580" y="2439"/>
                    <a:pt x="836" y="4901"/>
                  </a:cubicBezTo>
                  <a:cubicBezTo>
                    <a:pt x="836" y="4901"/>
                    <a:pt x="3521" y="4957"/>
                    <a:pt x="6038" y="4367"/>
                  </a:cubicBezTo>
                  <a:cubicBezTo>
                    <a:pt x="6038" y="4367"/>
                    <a:pt x="6383" y="1392"/>
                    <a:pt x="5826" y="0"/>
                  </a:cubicBezTo>
                  <a:cubicBezTo>
                    <a:pt x="5826" y="0"/>
                    <a:pt x="1917" y="356"/>
                    <a:pt x="1" y="6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467783" y="3753550"/>
              <a:ext cx="461565" cy="200623"/>
            </a:xfrm>
            <a:custGeom>
              <a:avLst/>
              <a:gdLst/>
              <a:ahLst/>
              <a:cxnLst/>
              <a:rect l="l" t="t" r="r" b="b"/>
              <a:pathLst>
                <a:path w="4178" h="1816" extrusionOk="0">
                  <a:moveTo>
                    <a:pt x="4177" y="1"/>
                  </a:moveTo>
                  <a:cubicBezTo>
                    <a:pt x="4177" y="1"/>
                    <a:pt x="3368" y="232"/>
                    <a:pt x="1652" y="232"/>
                  </a:cubicBezTo>
                  <a:cubicBezTo>
                    <a:pt x="1173" y="232"/>
                    <a:pt x="623" y="214"/>
                    <a:pt x="0" y="168"/>
                  </a:cubicBezTo>
                  <a:lnTo>
                    <a:pt x="0" y="1616"/>
                  </a:lnTo>
                  <a:cubicBezTo>
                    <a:pt x="0" y="1616"/>
                    <a:pt x="908" y="1816"/>
                    <a:pt x="1971" y="1816"/>
                  </a:cubicBezTo>
                  <a:cubicBezTo>
                    <a:pt x="2716" y="1816"/>
                    <a:pt x="3539" y="1717"/>
                    <a:pt x="4177" y="1382"/>
                  </a:cubicBezTo>
                  <a:lnTo>
                    <a:pt x="41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932413" y="4039022"/>
              <a:ext cx="264698" cy="433283"/>
            </a:xfrm>
            <a:custGeom>
              <a:avLst/>
              <a:gdLst/>
              <a:ahLst/>
              <a:cxnLst/>
              <a:rect l="l" t="t" r="r" b="b"/>
              <a:pathLst>
                <a:path w="2396" h="3922" extrusionOk="0">
                  <a:moveTo>
                    <a:pt x="1193" y="1"/>
                  </a:moveTo>
                  <a:cubicBezTo>
                    <a:pt x="535" y="1"/>
                    <a:pt x="1" y="881"/>
                    <a:pt x="1" y="1961"/>
                  </a:cubicBezTo>
                  <a:cubicBezTo>
                    <a:pt x="1" y="3042"/>
                    <a:pt x="535" y="3922"/>
                    <a:pt x="1193" y="3922"/>
                  </a:cubicBezTo>
                  <a:cubicBezTo>
                    <a:pt x="1861" y="3922"/>
                    <a:pt x="2396" y="3042"/>
                    <a:pt x="2396" y="1961"/>
                  </a:cubicBezTo>
                  <a:cubicBezTo>
                    <a:pt x="2396" y="881"/>
                    <a:pt x="1861" y="1"/>
                    <a:pt x="11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460381" y="4096801"/>
              <a:ext cx="579662" cy="198303"/>
            </a:xfrm>
            <a:custGeom>
              <a:avLst/>
              <a:gdLst/>
              <a:ahLst/>
              <a:cxnLst/>
              <a:rect l="l" t="t" r="r" b="b"/>
              <a:pathLst>
                <a:path w="5247" h="1795" extrusionOk="0">
                  <a:moveTo>
                    <a:pt x="4813" y="202"/>
                  </a:moveTo>
                  <a:cubicBezTo>
                    <a:pt x="4879" y="202"/>
                    <a:pt x="4935" y="224"/>
                    <a:pt x="4980" y="269"/>
                  </a:cubicBezTo>
                  <a:cubicBezTo>
                    <a:pt x="5024" y="313"/>
                    <a:pt x="5046" y="369"/>
                    <a:pt x="5046" y="436"/>
                  </a:cubicBezTo>
                  <a:cubicBezTo>
                    <a:pt x="5035" y="469"/>
                    <a:pt x="5035" y="525"/>
                    <a:pt x="5035" y="570"/>
                  </a:cubicBezTo>
                  <a:cubicBezTo>
                    <a:pt x="4991" y="959"/>
                    <a:pt x="3754" y="1583"/>
                    <a:pt x="2997" y="1594"/>
                  </a:cubicBezTo>
                  <a:cubicBezTo>
                    <a:pt x="2987" y="1594"/>
                    <a:pt x="2977" y="1594"/>
                    <a:pt x="2967" y="1594"/>
                  </a:cubicBezTo>
                  <a:cubicBezTo>
                    <a:pt x="2168" y="1594"/>
                    <a:pt x="644" y="1158"/>
                    <a:pt x="468" y="1004"/>
                  </a:cubicBezTo>
                  <a:cubicBezTo>
                    <a:pt x="435" y="982"/>
                    <a:pt x="357" y="893"/>
                    <a:pt x="257" y="570"/>
                  </a:cubicBezTo>
                  <a:cubicBezTo>
                    <a:pt x="234" y="503"/>
                    <a:pt x="246" y="436"/>
                    <a:pt x="301" y="369"/>
                  </a:cubicBezTo>
                  <a:cubicBezTo>
                    <a:pt x="346" y="313"/>
                    <a:pt x="413" y="291"/>
                    <a:pt x="502" y="291"/>
                  </a:cubicBezTo>
                  <a:cubicBezTo>
                    <a:pt x="903" y="302"/>
                    <a:pt x="1315" y="313"/>
                    <a:pt x="1727" y="313"/>
                  </a:cubicBezTo>
                  <a:cubicBezTo>
                    <a:pt x="1817" y="314"/>
                    <a:pt x="1907" y="314"/>
                    <a:pt x="1995" y="314"/>
                  </a:cubicBezTo>
                  <a:cubicBezTo>
                    <a:pt x="3255" y="314"/>
                    <a:pt x="4282" y="244"/>
                    <a:pt x="4813" y="202"/>
                  </a:cubicBezTo>
                  <a:close/>
                  <a:moveTo>
                    <a:pt x="4802" y="0"/>
                  </a:moveTo>
                  <a:cubicBezTo>
                    <a:pt x="4791" y="0"/>
                    <a:pt x="4779" y="0"/>
                    <a:pt x="4768" y="1"/>
                  </a:cubicBezTo>
                  <a:cubicBezTo>
                    <a:pt x="4268" y="43"/>
                    <a:pt x="3243" y="114"/>
                    <a:pt x="1984" y="114"/>
                  </a:cubicBezTo>
                  <a:cubicBezTo>
                    <a:pt x="1896" y="114"/>
                    <a:pt x="1806" y="114"/>
                    <a:pt x="1716" y="113"/>
                  </a:cubicBezTo>
                  <a:cubicBezTo>
                    <a:pt x="1304" y="102"/>
                    <a:pt x="903" y="102"/>
                    <a:pt x="479" y="79"/>
                  </a:cubicBezTo>
                  <a:cubicBezTo>
                    <a:pt x="335" y="79"/>
                    <a:pt x="201" y="135"/>
                    <a:pt x="112" y="246"/>
                  </a:cubicBezTo>
                  <a:cubicBezTo>
                    <a:pt x="23" y="347"/>
                    <a:pt x="0" y="492"/>
                    <a:pt x="34" y="614"/>
                  </a:cubicBezTo>
                  <a:cubicBezTo>
                    <a:pt x="123" y="904"/>
                    <a:pt x="212" y="1071"/>
                    <a:pt x="323" y="1160"/>
                  </a:cubicBezTo>
                  <a:cubicBezTo>
                    <a:pt x="555" y="1347"/>
                    <a:pt x="2145" y="1795"/>
                    <a:pt x="2978" y="1795"/>
                  </a:cubicBezTo>
                  <a:cubicBezTo>
                    <a:pt x="2988" y="1795"/>
                    <a:pt x="2998" y="1795"/>
                    <a:pt x="3008" y="1795"/>
                  </a:cubicBezTo>
                  <a:cubicBezTo>
                    <a:pt x="3832" y="1784"/>
                    <a:pt x="5180" y="1126"/>
                    <a:pt x="5225" y="592"/>
                  </a:cubicBezTo>
                  <a:cubicBezTo>
                    <a:pt x="5236" y="536"/>
                    <a:pt x="5236" y="492"/>
                    <a:pt x="5236" y="447"/>
                  </a:cubicBezTo>
                  <a:cubicBezTo>
                    <a:pt x="5247" y="336"/>
                    <a:pt x="5202" y="224"/>
                    <a:pt x="5124" y="135"/>
                  </a:cubicBezTo>
                  <a:cubicBezTo>
                    <a:pt x="5043" y="54"/>
                    <a:pt x="4924" y="0"/>
                    <a:pt x="48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878280" y="2441752"/>
              <a:ext cx="734769" cy="1052274"/>
            </a:xfrm>
            <a:custGeom>
              <a:avLst/>
              <a:gdLst/>
              <a:ahLst/>
              <a:cxnLst/>
              <a:rect l="l" t="t" r="r" b="b"/>
              <a:pathLst>
                <a:path w="6651" h="9525" extrusionOk="0">
                  <a:moveTo>
                    <a:pt x="2429" y="0"/>
                  </a:moveTo>
                  <a:lnTo>
                    <a:pt x="268" y="156"/>
                  </a:lnTo>
                  <a:cubicBezTo>
                    <a:pt x="268" y="156"/>
                    <a:pt x="1" y="5826"/>
                    <a:pt x="424" y="6717"/>
                  </a:cubicBezTo>
                  <a:cubicBezTo>
                    <a:pt x="702" y="7319"/>
                    <a:pt x="6317" y="9524"/>
                    <a:pt x="6317" y="9524"/>
                  </a:cubicBezTo>
                  <a:lnTo>
                    <a:pt x="6651" y="8544"/>
                  </a:lnTo>
                  <a:cubicBezTo>
                    <a:pt x="6651" y="8544"/>
                    <a:pt x="2607" y="6283"/>
                    <a:pt x="2240" y="5893"/>
                  </a:cubicBezTo>
                  <a:cubicBezTo>
                    <a:pt x="1872" y="5503"/>
                    <a:pt x="2429" y="0"/>
                    <a:pt x="242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878280" y="2454015"/>
              <a:ext cx="717535" cy="1040012"/>
            </a:xfrm>
            <a:custGeom>
              <a:avLst/>
              <a:gdLst/>
              <a:ahLst/>
              <a:cxnLst/>
              <a:rect l="l" t="t" r="r" b="b"/>
              <a:pathLst>
                <a:path w="6495" h="9414" extrusionOk="0">
                  <a:moveTo>
                    <a:pt x="825" y="1"/>
                  </a:moveTo>
                  <a:lnTo>
                    <a:pt x="268" y="45"/>
                  </a:lnTo>
                  <a:cubicBezTo>
                    <a:pt x="268" y="45"/>
                    <a:pt x="1" y="5715"/>
                    <a:pt x="424" y="6606"/>
                  </a:cubicBezTo>
                  <a:cubicBezTo>
                    <a:pt x="702" y="7208"/>
                    <a:pt x="6317" y="9413"/>
                    <a:pt x="6317" y="9413"/>
                  </a:cubicBezTo>
                  <a:lnTo>
                    <a:pt x="6495" y="9202"/>
                  </a:lnTo>
                  <a:cubicBezTo>
                    <a:pt x="5203" y="8745"/>
                    <a:pt x="1237" y="6729"/>
                    <a:pt x="992" y="6216"/>
                  </a:cubicBezTo>
                  <a:cubicBezTo>
                    <a:pt x="636" y="5459"/>
                    <a:pt x="780" y="1237"/>
                    <a:pt x="82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539150" y="3375721"/>
              <a:ext cx="439359" cy="197087"/>
            </a:xfrm>
            <a:custGeom>
              <a:avLst/>
              <a:gdLst/>
              <a:ahLst/>
              <a:cxnLst/>
              <a:rect l="l" t="t" r="r" b="b"/>
              <a:pathLst>
                <a:path w="3977" h="1784" extrusionOk="0">
                  <a:moveTo>
                    <a:pt x="3375" y="591"/>
                  </a:moveTo>
                  <a:cubicBezTo>
                    <a:pt x="3030" y="424"/>
                    <a:pt x="2328" y="524"/>
                    <a:pt x="2050" y="469"/>
                  </a:cubicBezTo>
                  <a:cubicBezTo>
                    <a:pt x="1549" y="380"/>
                    <a:pt x="1181" y="291"/>
                    <a:pt x="568" y="1"/>
                  </a:cubicBezTo>
                  <a:cubicBezTo>
                    <a:pt x="568" y="1"/>
                    <a:pt x="89" y="469"/>
                    <a:pt x="0" y="914"/>
                  </a:cubicBezTo>
                  <a:cubicBezTo>
                    <a:pt x="56" y="959"/>
                    <a:pt x="1370" y="1683"/>
                    <a:pt x="1983" y="1739"/>
                  </a:cubicBezTo>
                  <a:cubicBezTo>
                    <a:pt x="2429" y="1783"/>
                    <a:pt x="3944" y="1560"/>
                    <a:pt x="3966" y="1148"/>
                  </a:cubicBezTo>
                  <a:cubicBezTo>
                    <a:pt x="3977" y="747"/>
                    <a:pt x="3665" y="725"/>
                    <a:pt x="3375" y="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878755" y="3496361"/>
              <a:ext cx="98544" cy="30933"/>
            </a:xfrm>
            <a:custGeom>
              <a:avLst/>
              <a:gdLst/>
              <a:ahLst/>
              <a:cxnLst/>
              <a:rect l="l" t="t" r="r" b="b"/>
              <a:pathLst>
                <a:path w="892" h="280" extrusionOk="0">
                  <a:moveTo>
                    <a:pt x="881" y="1"/>
                  </a:moveTo>
                  <a:cubicBezTo>
                    <a:pt x="491" y="56"/>
                    <a:pt x="34" y="90"/>
                    <a:pt x="1" y="90"/>
                  </a:cubicBezTo>
                  <a:cubicBezTo>
                    <a:pt x="1" y="90"/>
                    <a:pt x="79" y="212"/>
                    <a:pt x="157" y="279"/>
                  </a:cubicBezTo>
                  <a:cubicBezTo>
                    <a:pt x="168" y="279"/>
                    <a:pt x="480" y="246"/>
                    <a:pt x="814" y="212"/>
                  </a:cubicBezTo>
                  <a:cubicBezTo>
                    <a:pt x="858" y="157"/>
                    <a:pt x="892" y="112"/>
                    <a:pt x="892" y="56"/>
                  </a:cubicBezTo>
                  <a:cubicBezTo>
                    <a:pt x="892" y="34"/>
                    <a:pt x="881" y="23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859091" y="3455706"/>
              <a:ext cx="112132" cy="28613"/>
            </a:xfrm>
            <a:custGeom>
              <a:avLst/>
              <a:gdLst/>
              <a:ahLst/>
              <a:cxnLst/>
              <a:rect l="l" t="t" r="r" b="b"/>
              <a:pathLst>
                <a:path w="1015" h="259" extrusionOk="0">
                  <a:moveTo>
                    <a:pt x="803" y="1"/>
                  </a:moveTo>
                  <a:cubicBezTo>
                    <a:pt x="584" y="31"/>
                    <a:pt x="152" y="70"/>
                    <a:pt x="30" y="70"/>
                  </a:cubicBezTo>
                  <a:cubicBezTo>
                    <a:pt x="15" y="70"/>
                    <a:pt x="5" y="69"/>
                    <a:pt x="1" y="68"/>
                  </a:cubicBezTo>
                  <a:lnTo>
                    <a:pt x="1" y="68"/>
                  </a:lnTo>
                  <a:cubicBezTo>
                    <a:pt x="23" y="179"/>
                    <a:pt x="112" y="257"/>
                    <a:pt x="112" y="257"/>
                  </a:cubicBezTo>
                  <a:cubicBezTo>
                    <a:pt x="117" y="258"/>
                    <a:pt x="125" y="259"/>
                    <a:pt x="136" y="259"/>
                  </a:cubicBezTo>
                  <a:cubicBezTo>
                    <a:pt x="256" y="259"/>
                    <a:pt x="709" y="208"/>
                    <a:pt x="1014" y="157"/>
                  </a:cubicBezTo>
                  <a:cubicBezTo>
                    <a:pt x="947" y="90"/>
                    <a:pt x="892" y="34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539150" y="3452060"/>
              <a:ext cx="408647" cy="116441"/>
            </a:xfrm>
            <a:custGeom>
              <a:avLst/>
              <a:gdLst/>
              <a:ahLst/>
              <a:cxnLst/>
              <a:rect l="l" t="t" r="r" b="b"/>
              <a:pathLst>
                <a:path w="3699" h="1054" extrusionOk="0">
                  <a:moveTo>
                    <a:pt x="78" y="1"/>
                  </a:moveTo>
                  <a:cubicBezTo>
                    <a:pt x="45" y="67"/>
                    <a:pt x="23" y="145"/>
                    <a:pt x="0" y="223"/>
                  </a:cubicBezTo>
                  <a:cubicBezTo>
                    <a:pt x="11" y="223"/>
                    <a:pt x="23" y="223"/>
                    <a:pt x="34" y="234"/>
                  </a:cubicBezTo>
                  <a:cubicBezTo>
                    <a:pt x="212" y="357"/>
                    <a:pt x="1404" y="992"/>
                    <a:pt x="1983" y="1048"/>
                  </a:cubicBezTo>
                  <a:cubicBezTo>
                    <a:pt x="2020" y="1051"/>
                    <a:pt x="2063" y="1053"/>
                    <a:pt x="2112" y="1053"/>
                  </a:cubicBezTo>
                  <a:cubicBezTo>
                    <a:pt x="2514" y="1053"/>
                    <a:pt x="3292" y="934"/>
                    <a:pt x="3699" y="736"/>
                  </a:cubicBezTo>
                  <a:lnTo>
                    <a:pt x="3699" y="736"/>
                  </a:lnTo>
                  <a:cubicBezTo>
                    <a:pt x="3531" y="758"/>
                    <a:pt x="2596" y="869"/>
                    <a:pt x="2440" y="869"/>
                  </a:cubicBezTo>
                  <a:cubicBezTo>
                    <a:pt x="2423" y="870"/>
                    <a:pt x="2407" y="870"/>
                    <a:pt x="2390" y="870"/>
                  </a:cubicBezTo>
                  <a:cubicBezTo>
                    <a:pt x="1975" y="870"/>
                    <a:pt x="1468" y="739"/>
                    <a:pt x="1125" y="546"/>
                  </a:cubicBezTo>
                  <a:cubicBezTo>
                    <a:pt x="713" y="335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14514" y="3356056"/>
              <a:ext cx="110917" cy="144059"/>
            </a:xfrm>
            <a:custGeom>
              <a:avLst/>
              <a:gdLst/>
              <a:ahLst/>
              <a:cxnLst/>
              <a:rect l="l" t="t" r="r" b="b"/>
              <a:pathLst>
                <a:path w="1004" h="1304" extrusionOk="0">
                  <a:moveTo>
                    <a:pt x="424" y="1"/>
                  </a:moveTo>
                  <a:cubicBezTo>
                    <a:pt x="424" y="1"/>
                    <a:pt x="123" y="491"/>
                    <a:pt x="1" y="1048"/>
                  </a:cubicBezTo>
                  <a:lnTo>
                    <a:pt x="513" y="1304"/>
                  </a:lnTo>
                  <a:cubicBezTo>
                    <a:pt x="513" y="1304"/>
                    <a:pt x="1003" y="257"/>
                    <a:pt x="992" y="246"/>
                  </a:cubicBezTo>
                  <a:cubicBezTo>
                    <a:pt x="992" y="246"/>
                    <a:pt x="725" y="68"/>
                    <a:pt x="4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962021" y="2210414"/>
              <a:ext cx="242493" cy="386442"/>
            </a:xfrm>
            <a:custGeom>
              <a:avLst/>
              <a:gdLst/>
              <a:ahLst/>
              <a:cxnLst/>
              <a:rect l="l" t="t" r="r" b="b"/>
              <a:pathLst>
                <a:path w="2195" h="3498" extrusionOk="0">
                  <a:moveTo>
                    <a:pt x="0" y="67"/>
                  </a:moveTo>
                  <a:lnTo>
                    <a:pt x="992" y="11"/>
                  </a:lnTo>
                  <a:cubicBezTo>
                    <a:pt x="1225" y="0"/>
                    <a:pt x="1448" y="89"/>
                    <a:pt x="1615" y="256"/>
                  </a:cubicBezTo>
                  <a:cubicBezTo>
                    <a:pt x="1816" y="468"/>
                    <a:pt x="2039" y="825"/>
                    <a:pt x="2105" y="1404"/>
                  </a:cubicBezTo>
                  <a:cubicBezTo>
                    <a:pt x="2195" y="2106"/>
                    <a:pt x="2005" y="2674"/>
                    <a:pt x="1849" y="3008"/>
                  </a:cubicBezTo>
                  <a:cubicBezTo>
                    <a:pt x="1760" y="3186"/>
                    <a:pt x="1582" y="3320"/>
                    <a:pt x="1370" y="3342"/>
                  </a:cubicBezTo>
                  <a:lnTo>
                    <a:pt x="123" y="34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38950" y="2217816"/>
              <a:ext cx="257296" cy="379040"/>
            </a:xfrm>
            <a:custGeom>
              <a:avLst/>
              <a:gdLst/>
              <a:ahLst/>
              <a:cxnLst/>
              <a:rect l="l" t="t" r="r" b="b"/>
              <a:pathLst>
                <a:path w="2329" h="3431" extrusionOk="0">
                  <a:moveTo>
                    <a:pt x="2328" y="1716"/>
                  </a:moveTo>
                  <a:cubicBezTo>
                    <a:pt x="2328" y="2662"/>
                    <a:pt x="1805" y="3431"/>
                    <a:pt x="1159" y="3431"/>
                  </a:cubicBezTo>
                  <a:cubicBezTo>
                    <a:pt x="524" y="3431"/>
                    <a:pt x="0" y="2662"/>
                    <a:pt x="0" y="1716"/>
                  </a:cubicBezTo>
                  <a:cubicBezTo>
                    <a:pt x="0" y="769"/>
                    <a:pt x="524" y="0"/>
                    <a:pt x="1159" y="0"/>
                  </a:cubicBezTo>
                  <a:cubicBezTo>
                    <a:pt x="1805" y="0"/>
                    <a:pt x="2328" y="769"/>
                    <a:pt x="2328" y="171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93084" y="2297801"/>
              <a:ext cx="149031" cy="219072"/>
            </a:xfrm>
            <a:custGeom>
              <a:avLst/>
              <a:gdLst/>
              <a:ahLst/>
              <a:cxnLst/>
              <a:rect l="l" t="t" r="r" b="b"/>
              <a:pathLst>
                <a:path w="1349" h="1983" extrusionOk="0">
                  <a:moveTo>
                    <a:pt x="669" y="0"/>
                  </a:moveTo>
                  <a:cubicBezTo>
                    <a:pt x="301" y="0"/>
                    <a:pt x="0" y="446"/>
                    <a:pt x="0" y="992"/>
                  </a:cubicBezTo>
                  <a:cubicBezTo>
                    <a:pt x="0" y="1537"/>
                    <a:pt x="301" y="1983"/>
                    <a:pt x="669" y="1983"/>
                  </a:cubicBezTo>
                  <a:cubicBezTo>
                    <a:pt x="1047" y="1983"/>
                    <a:pt x="1348" y="1537"/>
                    <a:pt x="1348" y="992"/>
                  </a:cubicBezTo>
                  <a:cubicBezTo>
                    <a:pt x="1348" y="446"/>
                    <a:pt x="1047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610518" y="2284102"/>
              <a:ext cx="66506" cy="69268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3" y="1"/>
                  </a:moveTo>
                  <a:cubicBezTo>
                    <a:pt x="134" y="1"/>
                    <a:pt x="0" y="132"/>
                    <a:pt x="0" y="314"/>
                  </a:cubicBezTo>
                  <a:cubicBezTo>
                    <a:pt x="0" y="496"/>
                    <a:pt x="134" y="626"/>
                    <a:pt x="303" y="626"/>
                  </a:cubicBezTo>
                  <a:cubicBezTo>
                    <a:pt x="310" y="626"/>
                    <a:pt x="317" y="626"/>
                    <a:pt x="323" y="625"/>
                  </a:cubicBezTo>
                  <a:cubicBezTo>
                    <a:pt x="479" y="614"/>
                    <a:pt x="602" y="481"/>
                    <a:pt x="602" y="314"/>
                  </a:cubicBezTo>
                  <a:cubicBezTo>
                    <a:pt x="602" y="146"/>
                    <a:pt x="479" y="13"/>
                    <a:pt x="323" y="2"/>
                  </a:cubicBezTo>
                  <a:cubicBezTo>
                    <a:pt x="317" y="1"/>
                    <a:pt x="310" y="1"/>
                    <a:pt x="30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623996" y="2296586"/>
              <a:ext cx="41981" cy="44411"/>
            </a:xfrm>
            <a:custGeom>
              <a:avLst/>
              <a:gdLst/>
              <a:ahLst/>
              <a:cxnLst/>
              <a:rect l="l" t="t" r="r" b="b"/>
              <a:pathLst>
                <a:path w="380" h="402" extrusionOk="0">
                  <a:moveTo>
                    <a:pt x="201" y="0"/>
                  </a:moveTo>
                  <a:cubicBezTo>
                    <a:pt x="90" y="0"/>
                    <a:pt x="1" y="89"/>
                    <a:pt x="1" y="201"/>
                  </a:cubicBezTo>
                  <a:cubicBezTo>
                    <a:pt x="1" y="312"/>
                    <a:pt x="90" y="401"/>
                    <a:pt x="201" y="401"/>
                  </a:cubicBezTo>
                  <a:cubicBezTo>
                    <a:pt x="302" y="390"/>
                    <a:pt x="380" y="301"/>
                    <a:pt x="380" y="201"/>
                  </a:cubicBezTo>
                  <a:cubicBezTo>
                    <a:pt x="380" y="100"/>
                    <a:pt x="302" y="11"/>
                    <a:pt x="20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6"/>
          <p:cNvGrpSpPr/>
          <p:nvPr/>
        </p:nvGrpSpPr>
        <p:grpSpPr>
          <a:xfrm>
            <a:off x="2347148" y="635066"/>
            <a:ext cx="1509068" cy="3595857"/>
            <a:chOff x="6222000" y="769300"/>
            <a:chExt cx="1578028" cy="3760177"/>
          </a:xfrm>
        </p:grpSpPr>
        <p:sp>
          <p:nvSpPr>
            <p:cNvPr id="481" name="Google Shape;481;p36"/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7"/>
          <p:cNvSpPr txBox="1">
            <a:spLocks noGrp="1"/>
          </p:cNvSpPr>
          <p:nvPr>
            <p:ph type="title"/>
          </p:nvPr>
        </p:nvSpPr>
        <p:spPr>
          <a:xfrm>
            <a:off x="713100" y="1079090"/>
            <a:ext cx="39945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14" name="Google Shape;914;p37"/>
          <p:cNvSpPr txBox="1">
            <a:spLocks noGrp="1"/>
          </p:cNvSpPr>
          <p:nvPr>
            <p:ph type="subTitle" idx="1"/>
          </p:nvPr>
        </p:nvSpPr>
        <p:spPr>
          <a:xfrm>
            <a:off x="713100" y="1852751"/>
            <a:ext cx="39945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we  dialogue management system handle the conversation?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simply follows the general pattern below:</a:t>
            </a:r>
            <a:endParaRPr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Identification of the user</a:t>
            </a:r>
            <a:endParaRPr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Visualization or managing tasks</a:t>
            </a:r>
            <a:endParaRPr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Confirm or deny the operation (if required)</a:t>
            </a:r>
            <a:endParaRPr/>
          </a:p>
          <a:p>
            <a:pPr marL="3429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Say good-bye ending the conversation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Obviously, the user, before closing the conversation, can repeat both the management operations and visualization queries</a:t>
            </a:r>
            <a:endParaRPr/>
          </a:p>
        </p:txBody>
      </p:sp>
      <p:grpSp>
        <p:nvGrpSpPr>
          <p:cNvPr id="915" name="Google Shape;915;p37"/>
          <p:cNvGrpSpPr/>
          <p:nvPr/>
        </p:nvGrpSpPr>
        <p:grpSpPr>
          <a:xfrm>
            <a:off x="6062098" y="704841"/>
            <a:ext cx="1509068" cy="3595857"/>
            <a:chOff x="6222000" y="769300"/>
            <a:chExt cx="1578028" cy="3760177"/>
          </a:xfrm>
        </p:grpSpPr>
        <p:sp>
          <p:nvSpPr>
            <p:cNvPr id="916" name="Google Shape;916;p37"/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/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/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/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/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/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/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/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/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/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/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7"/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7"/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7"/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7"/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7"/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7"/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7"/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7"/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7"/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7"/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7"/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7"/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7"/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7"/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7"/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7"/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7"/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7"/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7"/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7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7"/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7"/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7"/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7"/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7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7"/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7"/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7"/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7"/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7"/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7"/>
          <p:cNvSpPr/>
          <p:nvPr/>
        </p:nvSpPr>
        <p:spPr>
          <a:xfrm>
            <a:off x="7463575" y="-86437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8"/>
          <p:cNvSpPr/>
          <p:nvPr/>
        </p:nvSpPr>
        <p:spPr>
          <a:xfrm>
            <a:off x="4198875" y="4087224"/>
            <a:ext cx="41793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0" name="Google Shape;1350;p38"/>
          <p:cNvCxnSpPr/>
          <p:nvPr/>
        </p:nvCxnSpPr>
        <p:spPr>
          <a:xfrm>
            <a:off x="4279125" y="3861673"/>
            <a:ext cx="401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38"/>
          <p:cNvSpPr/>
          <p:nvPr/>
        </p:nvSpPr>
        <p:spPr>
          <a:xfrm>
            <a:off x="5617725" y="683976"/>
            <a:ext cx="1341600" cy="1341600"/>
          </a:xfrm>
          <a:prstGeom prst="ellipse">
            <a:avLst/>
          </a:prstGeom>
          <a:gradFill>
            <a:gsLst>
              <a:gs pos="0">
                <a:srgbClr val="6AA84F"/>
              </a:gs>
              <a:gs pos="100000">
                <a:srgbClr val="B6D7A8"/>
              </a:gs>
            </a:gsLst>
            <a:lin ang="16200038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8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EXPERIMENTAL SETUP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</a:rPr>
              <a:t>AND ACHIEVED RESULTS</a:t>
            </a:r>
            <a:endParaRPr sz="2600">
              <a:solidFill>
                <a:srgbClr val="6AA84F"/>
              </a:solidFill>
            </a:endParaRPr>
          </a:p>
        </p:txBody>
      </p:sp>
      <p:sp>
        <p:nvSpPr>
          <p:cNvPr id="1353" name="Google Shape;1353;p38"/>
          <p:cNvSpPr txBox="1">
            <a:spLocks noGrp="1"/>
          </p:cNvSpPr>
          <p:nvPr>
            <p:ph type="title" idx="2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54" name="Google Shape;1354;p38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following slide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8"/>
          <p:cNvSpPr/>
          <p:nvPr/>
        </p:nvSpPr>
        <p:spPr>
          <a:xfrm>
            <a:off x="-1114100" y="-9940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1372356" y="1108337"/>
            <a:ext cx="2207266" cy="3258425"/>
            <a:chOff x="5728381" y="1098148"/>
            <a:chExt cx="2207266" cy="3258425"/>
          </a:xfrm>
        </p:grpSpPr>
        <p:sp>
          <p:nvSpPr>
            <p:cNvPr id="1357" name="Google Shape;1357;p38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rgbClr val="6AA84F"/>
                </a:gs>
                <a:gs pos="100000">
                  <a:srgbClr val="B6D7A8"/>
                </a:gs>
              </a:gsLst>
              <a:lin ang="16200038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rgbClr val="6AA84F"/>
                </a:gs>
                <a:gs pos="100000">
                  <a:srgbClr val="B6D7A8"/>
                </a:gs>
              </a:gsLst>
              <a:lin ang="16200038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6AA84F"/>
                </a:gs>
                <a:gs pos="100000">
                  <a:srgbClr val="B6D7A8"/>
                </a:gs>
              </a:gsLst>
              <a:lin ang="16200038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9"/>
          <p:cNvSpPr/>
          <p:nvPr/>
        </p:nvSpPr>
        <p:spPr>
          <a:xfrm>
            <a:off x="-3543300" y="-101600"/>
            <a:ext cx="9528600" cy="5361600"/>
          </a:xfrm>
          <a:prstGeom prst="parallelogram">
            <a:avLst>
              <a:gd name="adj" fmla="val 53620"/>
            </a:avLst>
          </a:prstGeom>
          <a:solidFill>
            <a:srgbClr val="3C78D8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39"/>
          <p:cNvSpPr txBox="1">
            <a:spLocks noGrp="1"/>
          </p:cNvSpPr>
          <p:nvPr>
            <p:ph type="title"/>
          </p:nvPr>
        </p:nvSpPr>
        <p:spPr>
          <a:xfrm>
            <a:off x="293900" y="1750712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397" name="Google Shape;1397;p39"/>
          <p:cNvSpPr txBox="1">
            <a:spLocks noGrp="1"/>
          </p:cNvSpPr>
          <p:nvPr>
            <p:ph type="subTitle" idx="1"/>
          </p:nvPr>
        </p:nvSpPr>
        <p:spPr>
          <a:xfrm>
            <a:off x="293900" y="2988787"/>
            <a:ext cx="3993600" cy="40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</a:rPr>
              <a:t>OUR TESTS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398" name="Google Shape;1398;p39"/>
          <p:cNvSpPr/>
          <p:nvPr/>
        </p:nvSpPr>
        <p:spPr>
          <a:xfrm>
            <a:off x="5094850" y="1511641"/>
            <a:ext cx="3034200" cy="52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Choreographe</a:t>
            </a:r>
            <a:endParaRPr sz="3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99" name="Google Shape;1399;p39"/>
          <p:cNvSpPr txBox="1"/>
          <p:nvPr/>
        </p:nvSpPr>
        <p:spPr>
          <a:xfrm>
            <a:off x="5236300" y="2011823"/>
            <a:ext cx="2751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To perform single tests and obtain a quick response of the functioning</a:t>
            </a:r>
            <a:endParaRPr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0" name="Google Shape;1400;p39"/>
          <p:cNvSpPr/>
          <p:nvPr/>
        </p:nvSpPr>
        <p:spPr>
          <a:xfrm>
            <a:off x="5094850" y="2818763"/>
            <a:ext cx="3034200" cy="52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Pepper</a:t>
            </a:r>
            <a:endParaRPr sz="3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01" name="Google Shape;1401;p39"/>
          <p:cNvSpPr txBox="1"/>
          <p:nvPr/>
        </p:nvSpPr>
        <p:spPr>
          <a:xfrm>
            <a:off x="5236300" y="3318945"/>
            <a:ext cx="27513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To show its social skills and to test it effectively in the real world</a:t>
            </a:r>
            <a:endParaRPr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402" name="Google Shape;1402;p39"/>
          <p:cNvGrpSpPr/>
          <p:nvPr/>
        </p:nvGrpSpPr>
        <p:grpSpPr>
          <a:xfrm>
            <a:off x="3274590" y="3866295"/>
            <a:ext cx="573763" cy="788863"/>
            <a:chOff x="3119575" y="3536675"/>
            <a:chExt cx="947898" cy="1107797"/>
          </a:xfrm>
        </p:grpSpPr>
        <p:sp>
          <p:nvSpPr>
            <p:cNvPr id="1403" name="Google Shape;1403;p39"/>
            <p:cNvSpPr/>
            <p:nvPr/>
          </p:nvSpPr>
          <p:spPr>
            <a:xfrm>
              <a:off x="3654655" y="4242459"/>
              <a:ext cx="218504" cy="269513"/>
            </a:xfrm>
            <a:custGeom>
              <a:avLst/>
              <a:gdLst/>
              <a:ahLst/>
              <a:cxnLst/>
              <a:rect l="l" t="t" r="r" b="b"/>
              <a:pathLst>
                <a:path w="3821" h="4713" extrusionOk="0">
                  <a:moveTo>
                    <a:pt x="223" y="368"/>
                  </a:moveTo>
                  <a:cubicBezTo>
                    <a:pt x="223" y="368"/>
                    <a:pt x="1593" y="2518"/>
                    <a:pt x="1626" y="2818"/>
                  </a:cubicBezTo>
                  <a:cubicBezTo>
                    <a:pt x="1660" y="3119"/>
                    <a:pt x="646" y="4233"/>
                    <a:pt x="713" y="4378"/>
                  </a:cubicBezTo>
                  <a:cubicBezTo>
                    <a:pt x="780" y="4523"/>
                    <a:pt x="1548" y="4712"/>
                    <a:pt x="1838" y="4701"/>
                  </a:cubicBezTo>
                  <a:cubicBezTo>
                    <a:pt x="2128" y="4690"/>
                    <a:pt x="2974" y="4590"/>
                    <a:pt x="3108" y="4445"/>
                  </a:cubicBezTo>
                  <a:cubicBezTo>
                    <a:pt x="3242" y="4300"/>
                    <a:pt x="3821" y="3086"/>
                    <a:pt x="3709" y="2863"/>
                  </a:cubicBezTo>
                  <a:cubicBezTo>
                    <a:pt x="3598" y="2640"/>
                    <a:pt x="2852" y="947"/>
                    <a:pt x="2618" y="713"/>
                  </a:cubicBezTo>
                  <a:cubicBezTo>
                    <a:pt x="2384" y="479"/>
                    <a:pt x="0" y="0"/>
                    <a:pt x="223" y="3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3664090" y="4255955"/>
              <a:ext cx="142219" cy="255388"/>
            </a:xfrm>
            <a:custGeom>
              <a:avLst/>
              <a:gdLst/>
              <a:ahLst/>
              <a:cxnLst/>
              <a:rect l="l" t="t" r="r" b="b"/>
              <a:pathLst>
                <a:path w="2487" h="4466" extrusionOk="0">
                  <a:moveTo>
                    <a:pt x="323" y="0"/>
                  </a:moveTo>
                  <a:cubicBezTo>
                    <a:pt x="116" y="0"/>
                    <a:pt x="1" y="38"/>
                    <a:pt x="58" y="132"/>
                  </a:cubicBezTo>
                  <a:cubicBezTo>
                    <a:pt x="58" y="132"/>
                    <a:pt x="1428" y="2282"/>
                    <a:pt x="1461" y="2582"/>
                  </a:cubicBezTo>
                  <a:cubicBezTo>
                    <a:pt x="1495" y="2883"/>
                    <a:pt x="481" y="3997"/>
                    <a:pt x="548" y="4142"/>
                  </a:cubicBezTo>
                  <a:cubicBezTo>
                    <a:pt x="613" y="4283"/>
                    <a:pt x="1341" y="4465"/>
                    <a:pt x="1647" y="4465"/>
                  </a:cubicBezTo>
                  <a:cubicBezTo>
                    <a:pt x="1656" y="4465"/>
                    <a:pt x="1665" y="4465"/>
                    <a:pt x="1673" y="4465"/>
                  </a:cubicBezTo>
                  <a:cubicBezTo>
                    <a:pt x="1762" y="4465"/>
                    <a:pt x="2486" y="3028"/>
                    <a:pt x="2453" y="2649"/>
                  </a:cubicBezTo>
                  <a:cubicBezTo>
                    <a:pt x="2386" y="2003"/>
                    <a:pt x="2029" y="1257"/>
                    <a:pt x="1606" y="600"/>
                  </a:cubicBezTo>
                  <a:cubicBezTo>
                    <a:pt x="1495" y="444"/>
                    <a:pt x="1383" y="288"/>
                    <a:pt x="1272" y="121"/>
                  </a:cubicBezTo>
                  <a:cubicBezTo>
                    <a:pt x="916" y="50"/>
                    <a:pt x="560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3653969" y="4481952"/>
              <a:ext cx="203293" cy="95613"/>
            </a:xfrm>
            <a:custGeom>
              <a:avLst/>
              <a:gdLst/>
              <a:ahLst/>
              <a:cxnLst/>
              <a:rect l="l" t="t" r="r" b="b"/>
              <a:pathLst>
                <a:path w="3555" h="1672" extrusionOk="0">
                  <a:moveTo>
                    <a:pt x="3176" y="212"/>
                  </a:moveTo>
                  <a:cubicBezTo>
                    <a:pt x="3176" y="212"/>
                    <a:pt x="2006" y="502"/>
                    <a:pt x="1761" y="424"/>
                  </a:cubicBezTo>
                  <a:cubicBezTo>
                    <a:pt x="1516" y="346"/>
                    <a:pt x="814" y="1"/>
                    <a:pt x="814" y="1"/>
                  </a:cubicBezTo>
                  <a:cubicBezTo>
                    <a:pt x="814" y="1"/>
                    <a:pt x="246" y="212"/>
                    <a:pt x="123" y="669"/>
                  </a:cubicBezTo>
                  <a:cubicBezTo>
                    <a:pt x="1" y="1126"/>
                    <a:pt x="380" y="1627"/>
                    <a:pt x="1650" y="1649"/>
                  </a:cubicBezTo>
                  <a:cubicBezTo>
                    <a:pt x="2919" y="1671"/>
                    <a:pt x="3554" y="1204"/>
                    <a:pt x="3176" y="2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3250757" y="4097837"/>
              <a:ext cx="249784" cy="401382"/>
            </a:xfrm>
            <a:custGeom>
              <a:avLst/>
              <a:gdLst/>
              <a:ahLst/>
              <a:cxnLst/>
              <a:rect l="l" t="t" r="r" b="b"/>
              <a:pathLst>
                <a:path w="4368" h="7019" extrusionOk="0">
                  <a:moveTo>
                    <a:pt x="2841" y="6729"/>
                  </a:moveTo>
                  <a:cubicBezTo>
                    <a:pt x="2841" y="6729"/>
                    <a:pt x="2708" y="5147"/>
                    <a:pt x="2841" y="4824"/>
                  </a:cubicBezTo>
                  <a:cubicBezTo>
                    <a:pt x="2964" y="4490"/>
                    <a:pt x="4289" y="3075"/>
                    <a:pt x="4323" y="2518"/>
                  </a:cubicBezTo>
                  <a:cubicBezTo>
                    <a:pt x="4367" y="1950"/>
                    <a:pt x="4289" y="346"/>
                    <a:pt x="2830" y="179"/>
                  </a:cubicBezTo>
                  <a:cubicBezTo>
                    <a:pt x="1371" y="1"/>
                    <a:pt x="948" y="1182"/>
                    <a:pt x="992" y="1883"/>
                  </a:cubicBezTo>
                  <a:cubicBezTo>
                    <a:pt x="1048" y="2596"/>
                    <a:pt x="1393" y="3565"/>
                    <a:pt x="1338" y="3977"/>
                  </a:cubicBezTo>
                  <a:cubicBezTo>
                    <a:pt x="1282" y="4401"/>
                    <a:pt x="112" y="6294"/>
                    <a:pt x="1" y="6473"/>
                  </a:cubicBezTo>
                  <a:cubicBezTo>
                    <a:pt x="1" y="6473"/>
                    <a:pt x="558" y="7018"/>
                    <a:pt x="1282" y="7007"/>
                  </a:cubicBezTo>
                  <a:cubicBezTo>
                    <a:pt x="1772" y="7007"/>
                    <a:pt x="2251" y="6929"/>
                    <a:pt x="2841" y="67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3250757" y="4110589"/>
              <a:ext cx="179732" cy="400695"/>
            </a:xfrm>
            <a:custGeom>
              <a:avLst/>
              <a:gdLst/>
              <a:ahLst/>
              <a:cxnLst/>
              <a:rect l="l" t="t" r="r" b="b"/>
              <a:pathLst>
                <a:path w="3143" h="7007" extrusionOk="0">
                  <a:moveTo>
                    <a:pt x="2084" y="1"/>
                  </a:moveTo>
                  <a:cubicBezTo>
                    <a:pt x="1226" y="223"/>
                    <a:pt x="959" y="1092"/>
                    <a:pt x="992" y="1660"/>
                  </a:cubicBezTo>
                  <a:cubicBezTo>
                    <a:pt x="1048" y="2373"/>
                    <a:pt x="1393" y="3342"/>
                    <a:pt x="1338" y="3754"/>
                  </a:cubicBezTo>
                  <a:cubicBezTo>
                    <a:pt x="1282" y="4178"/>
                    <a:pt x="112" y="6071"/>
                    <a:pt x="1" y="6250"/>
                  </a:cubicBezTo>
                  <a:cubicBezTo>
                    <a:pt x="1" y="6250"/>
                    <a:pt x="892" y="7007"/>
                    <a:pt x="1605" y="7007"/>
                  </a:cubicBezTo>
                  <a:cubicBezTo>
                    <a:pt x="1605" y="7007"/>
                    <a:pt x="1728" y="4857"/>
                    <a:pt x="2095" y="4077"/>
                  </a:cubicBezTo>
                  <a:cubicBezTo>
                    <a:pt x="2362" y="3498"/>
                    <a:pt x="2964" y="3008"/>
                    <a:pt x="3142" y="1950"/>
                  </a:cubicBezTo>
                  <a:cubicBezTo>
                    <a:pt x="3075" y="1671"/>
                    <a:pt x="2340" y="1838"/>
                    <a:pt x="2307" y="1593"/>
                  </a:cubicBezTo>
                  <a:cubicBezTo>
                    <a:pt x="2251" y="1070"/>
                    <a:pt x="2140" y="524"/>
                    <a:pt x="2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3208726" y="4460279"/>
              <a:ext cx="217303" cy="119174"/>
            </a:xfrm>
            <a:custGeom>
              <a:avLst/>
              <a:gdLst/>
              <a:ahLst/>
              <a:cxnLst/>
              <a:rect l="l" t="t" r="r" b="b"/>
              <a:pathLst>
                <a:path w="3800" h="2084" extrusionOk="0">
                  <a:moveTo>
                    <a:pt x="3576" y="313"/>
                  </a:moveTo>
                  <a:cubicBezTo>
                    <a:pt x="3576" y="313"/>
                    <a:pt x="2451" y="669"/>
                    <a:pt x="1917" y="547"/>
                  </a:cubicBezTo>
                  <a:cubicBezTo>
                    <a:pt x="1616" y="480"/>
                    <a:pt x="825" y="1"/>
                    <a:pt x="825" y="1"/>
                  </a:cubicBezTo>
                  <a:cubicBezTo>
                    <a:pt x="825" y="1"/>
                    <a:pt x="101" y="179"/>
                    <a:pt x="23" y="1115"/>
                  </a:cubicBezTo>
                  <a:cubicBezTo>
                    <a:pt x="1" y="1326"/>
                    <a:pt x="101" y="1527"/>
                    <a:pt x="279" y="1638"/>
                  </a:cubicBezTo>
                  <a:cubicBezTo>
                    <a:pt x="580" y="1828"/>
                    <a:pt x="1193" y="2084"/>
                    <a:pt x="2251" y="2017"/>
                  </a:cubicBezTo>
                  <a:cubicBezTo>
                    <a:pt x="3142" y="1961"/>
                    <a:pt x="3510" y="1638"/>
                    <a:pt x="3643" y="1460"/>
                  </a:cubicBezTo>
                  <a:cubicBezTo>
                    <a:pt x="3688" y="1416"/>
                    <a:pt x="3710" y="1349"/>
                    <a:pt x="3721" y="1282"/>
                  </a:cubicBezTo>
                  <a:cubicBezTo>
                    <a:pt x="3755" y="1070"/>
                    <a:pt x="3799" y="524"/>
                    <a:pt x="3576" y="3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3875675" y="3915015"/>
              <a:ext cx="121061" cy="219190"/>
            </a:xfrm>
            <a:custGeom>
              <a:avLst/>
              <a:gdLst/>
              <a:ahLst/>
              <a:cxnLst/>
              <a:rect l="l" t="t" r="r" b="b"/>
              <a:pathLst>
                <a:path w="2117" h="3833" extrusionOk="0">
                  <a:moveTo>
                    <a:pt x="0" y="2362"/>
                  </a:moveTo>
                  <a:cubicBezTo>
                    <a:pt x="0" y="2362"/>
                    <a:pt x="958" y="1048"/>
                    <a:pt x="981" y="647"/>
                  </a:cubicBezTo>
                  <a:cubicBezTo>
                    <a:pt x="992" y="246"/>
                    <a:pt x="1215" y="1"/>
                    <a:pt x="1660" y="769"/>
                  </a:cubicBezTo>
                  <a:cubicBezTo>
                    <a:pt x="2117" y="1538"/>
                    <a:pt x="1693" y="2897"/>
                    <a:pt x="1081" y="3365"/>
                  </a:cubicBezTo>
                  <a:cubicBezTo>
                    <a:pt x="457" y="3833"/>
                    <a:pt x="0" y="2362"/>
                    <a:pt x="0" y="23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3257162" y="3947496"/>
              <a:ext cx="763820" cy="407100"/>
            </a:xfrm>
            <a:custGeom>
              <a:avLst/>
              <a:gdLst/>
              <a:ahLst/>
              <a:cxnLst/>
              <a:rect l="l" t="t" r="r" b="b"/>
              <a:pathLst>
                <a:path w="13357" h="7119" extrusionOk="0">
                  <a:moveTo>
                    <a:pt x="12019" y="2530"/>
                  </a:moveTo>
                  <a:cubicBezTo>
                    <a:pt x="11685" y="2028"/>
                    <a:pt x="11139" y="1716"/>
                    <a:pt x="10527" y="1672"/>
                  </a:cubicBezTo>
                  <a:cubicBezTo>
                    <a:pt x="9301" y="1572"/>
                    <a:pt x="7085" y="1338"/>
                    <a:pt x="5815" y="781"/>
                  </a:cubicBezTo>
                  <a:cubicBezTo>
                    <a:pt x="3988" y="1"/>
                    <a:pt x="3041" y="1215"/>
                    <a:pt x="2685" y="1249"/>
                  </a:cubicBezTo>
                  <a:cubicBezTo>
                    <a:pt x="2328" y="1282"/>
                    <a:pt x="513" y="2329"/>
                    <a:pt x="257" y="4134"/>
                  </a:cubicBezTo>
                  <a:cubicBezTo>
                    <a:pt x="0" y="5938"/>
                    <a:pt x="2150" y="6863"/>
                    <a:pt x="3119" y="6896"/>
                  </a:cubicBezTo>
                  <a:cubicBezTo>
                    <a:pt x="4088" y="6929"/>
                    <a:pt x="6305" y="6072"/>
                    <a:pt x="7118" y="6306"/>
                  </a:cubicBezTo>
                  <a:cubicBezTo>
                    <a:pt x="7942" y="6540"/>
                    <a:pt x="10148" y="7119"/>
                    <a:pt x="11229" y="6161"/>
                  </a:cubicBezTo>
                  <a:cubicBezTo>
                    <a:pt x="12175" y="5314"/>
                    <a:pt x="13356" y="4568"/>
                    <a:pt x="12019" y="253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3273688" y="4211865"/>
              <a:ext cx="700745" cy="142734"/>
            </a:xfrm>
            <a:custGeom>
              <a:avLst/>
              <a:gdLst/>
              <a:ahLst/>
              <a:cxnLst/>
              <a:rect l="l" t="t" r="r" b="b"/>
              <a:pathLst>
                <a:path w="12254" h="2496" extrusionOk="0">
                  <a:moveTo>
                    <a:pt x="11240" y="391"/>
                  </a:moveTo>
                  <a:cubicBezTo>
                    <a:pt x="10338" y="747"/>
                    <a:pt x="9536" y="970"/>
                    <a:pt x="8567" y="758"/>
                  </a:cubicBezTo>
                  <a:cubicBezTo>
                    <a:pt x="7509" y="535"/>
                    <a:pt x="6528" y="313"/>
                    <a:pt x="5459" y="613"/>
                  </a:cubicBezTo>
                  <a:cubicBezTo>
                    <a:pt x="4178" y="970"/>
                    <a:pt x="2240" y="2106"/>
                    <a:pt x="959" y="1137"/>
                  </a:cubicBezTo>
                  <a:cubicBezTo>
                    <a:pt x="602" y="869"/>
                    <a:pt x="279" y="569"/>
                    <a:pt x="1" y="235"/>
                  </a:cubicBezTo>
                  <a:cubicBezTo>
                    <a:pt x="313" y="1560"/>
                    <a:pt x="1995" y="2240"/>
                    <a:pt x="2830" y="2273"/>
                  </a:cubicBezTo>
                  <a:cubicBezTo>
                    <a:pt x="3799" y="2306"/>
                    <a:pt x="6016" y="1449"/>
                    <a:pt x="6829" y="1683"/>
                  </a:cubicBezTo>
                  <a:cubicBezTo>
                    <a:pt x="7653" y="1917"/>
                    <a:pt x="9859" y="2496"/>
                    <a:pt x="10940" y="1538"/>
                  </a:cubicBezTo>
                  <a:cubicBezTo>
                    <a:pt x="11463" y="1070"/>
                    <a:pt x="12053" y="636"/>
                    <a:pt x="12254" y="1"/>
                  </a:cubicBezTo>
                  <a:cubicBezTo>
                    <a:pt x="11909" y="145"/>
                    <a:pt x="11541" y="268"/>
                    <a:pt x="11240" y="39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3267970" y="3963451"/>
              <a:ext cx="425571" cy="265052"/>
            </a:xfrm>
            <a:custGeom>
              <a:avLst/>
              <a:gdLst/>
              <a:ahLst/>
              <a:cxnLst/>
              <a:rect l="l" t="t" r="r" b="b"/>
              <a:pathLst>
                <a:path w="7442" h="4635" extrusionOk="0">
                  <a:moveTo>
                    <a:pt x="1783" y="4634"/>
                  </a:moveTo>
                  <a:cubicBezTo>
                    <a:pt x="3342" y="4590"/>
                    <a:pt x="3677" y="4222"/>
                    <a:pt x="4757" y="2830"/>
                  </a:cubicBezTo>
                  <a:cubicBezTo>
                    <a:pt x="5392" y="2028"/>
                    <a:pt x="6105" y="1861"/>
                    <a:pt x="7041" y="1582"/>
                  </a:cubicBezTo>
                  <a:cubicBezTo>
                    <a:pt x="7442" y="1471"/>
                    <a:pt x="7430" y="1237"/>
                    <a:pt x="7219" y="970"/>
                  </a:cubicBezTo>
                  <a:cubicBezTo>
                    <a:pt x="6784" y="591"/>
                    <a:pt x="6328" y="468"/>
                    <a:pt x="5982" y="401"/>
                  </a:cubicBezTo>
                  <a:cubicBezTo>
                    <a:pt x="3855" y="0"/>
                    <a:pt x="2852" y="936"/>
                    <a:pt x="2496" y="970"/>
                  </a:cubicBezTo>
                  <a:cubicBezTo>
                    <a:pt x="2229" y="1003"/>
                    <a:pt x="1159" y="1582"/>
                    <a:pt x="513" y="2629"/>
                  </a:cubicBezTo>
                  <a:cubicBezTo>
                    <a:pt x="1" y="3476"/>
                    <a:pt x="580" y="4579"/>
                    <a:pt x="1571" y="4634"/>
                  </a:cubicBezTo>
                  <a:cubicBezTo>
                    <a:pt x="1638" y="4634"/>
                    <a:pt x="1705" y="4634"/>
                    <a:pt x="1783" y="46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3401726" y="3913127"/>
              <a:ext cx="138331" cy="126150"/>
            </a:xfrm>
            <a:custGeom>
              <a:avLst/>
              <a:gdLst/>
              <a:ahLst/>
              <a:cxnLst/>
              <a:rect l="l" t="t" r="r" b="b"/>
              <a:pathLst>
                <a:path w="2419" h="2206" extrusionOk="0">
                  <a:moveTo>
                    <a:pt x="1" y="1070"/>
                  </a:moveTo>
                  <a:lnTo>
                    <a:pt x="201" y="1894"/>
                  </a:lnTo>
                  <a:cubicBezTo>
                    <a:pt x="201" y="1894"/>
                    <a:pt x="1003" y="2206"/>
                    <a:pt x="1683" y="1816"/>
                  </a:cubicBezTo>
                  <a:cubicBezTo>
                    <a:pt x="2362" y="1437"/>
                    <a:pt x="2418" y="1215"/>
                    <a:pt x="2418" y="1215"/>
                  </a:cubicBezTo>
                  <a:cubicBezTo>
                    <a:pt x="2418" y="1215"/>
                    <a:pt x="2073" y="802"/>
                    <a:pt x="1895" y="401"/>
                  </a:cubicBezTo>
                  <a:cubicBezTo>
                    <a:pt x="1727" y="0"/>
                    <a:pt x="1" y="1070"/>
                    <a:pt x="1" y="1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3356550" y="3536675"/>
              <a:ext cx="154800" cy="166923"/>
            </a:xfrm>
            <a:custGeom>
              <a:avLst/>
              <a:gdLst/>
              <a:ahLst/>
              <a:cxnLst/>
              <a:rect l="l" t="t" r="r" b="b"/>
              <a:pathLst>
                <a:path w="2707" h="2919" extrusionOk="0">
                  <a:moveTo>
                    <a:pt x="1949" y="0"/>
                  </a:moveTo>
                  <a:cubicBezTo>
                    <a:pt x="2027" y="134"/>
                    <a:pt x="2373" y="680"/>
                    <a:pt x="2562" y="1070"/>
                  </a:cubicBezTo>
                  <a:cubicBezTo>
                    <a:pt x="2696" y="1337"/>
                    <a:pt x="2707" y="1660"/>
                    <a:pt x="2618" y="1938"/>
                  </a:cubicBezTo>
                  <a:cubicBezTo>
                    <a:pt x="2517" y="2217"/>
                    <a:pt x="2261" y="2417"/>
                    <a:pt x="2217" y="2707"/>
                  </a:cubicBezTo>
                  <a:cubicBezTo>
                    <a:pt x="2194" y="2774"/>
                    <a:pt x="2194" y="2852"/>
                    <a:pt x="2161" y="2919"/>
                  </a:cubicBezTo>
                  <a:cubicBezTo>
                    <a:pt x="1571" y="2696"/>
                    <a:pt x="958" y="2507"/>
                    <a:pt x="345" y="2351"/>
                  </a:cubicBezTo>
                  <a:cubicBezTo>
                    <a:pt x="156" y="2061"/>
                    <a:pt x="0" y="1604"/>
                    <a:pt x="100" y="1259"/>
                  </a:cubicBezTo>
                  <a:cubicBezTo>
                    <a:pt x="145" y="1136"/>
                    <a:pt x="223" y="1036"/>
                    <a:pt x="323" y="958"/>
                  </a:cubicBezTo>
                  <a:cubicBezTo>
                    <a:pt x="568" y="747"/>
                    <a:pt x="891" y="635"/>
                    <a:pt x="1181" y="502"/>
                  </a:cubicBezTo>
                  <a:cubicBezTo>
                    <a:pt x="1326" y="435"/>
                    <a:pt x="1470" y="368"/>
                    <a:pt x="1604" y="290"/>
                  </a:cubicBezTo>
                  <a:cubicBezTo>
                    <a:pt x="1649" y="268"/>
                    <a:pt x="1972" y="45"/>
                    <a:pt x="19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3119575" y="3655163"/>
              <a:ext cx="456108" cy="338249"/>
            </a:xfrm>
            <a:custGeom>
              <a:avLst/>
              <a:gdLst/>
              <a:ahLst/>
              <a:cxnLst/>
              <a:rect l="l" t="t" r="r" b="b"/>
              <a:pathLst>
                <a:path w="7976" h="5915" extrusionOk="0">
                  <a:moveTo>
                    <a:pt x="4378" y="223"/>
                  </a:moveTo>
                  <a:cubicBezTo>
                    <a:pt x="4378" y="223"/>
                    <a:pt x="3999" y="345"/>
                    <a:pt x="3799" y="624"/>
                  </a:cubicBezTo>
                  <a:cubicBezTo>
                    <a:pt x="3598" y="902"/>
                    <a:pt x="2841" y="2061"/>
                    <a:pt x="1426" y="1927"/>
                  </a:cubicBezTo>
                  <a:cubicBezTo>
                    <a:pt x="0" y="1794"/>
                    <a:pt x="179" y="2707"/>
                    <a:pt x="223" y="3286"/>
                  </a:cubicBezTo>
                  <a:cubicBezTo>
                    <a:pt x="268" y="3865"/>
                    <a:pt x="580" y="4456"/>
                    <a:pt x="1136" y="4768"/>
                  </a:cubicBezTo>
                  <a:cubicBezTo>
                    <a:pt x="1693" y="5068"/>
                    <a:pt x="3231" y="4912"/>
                    <a:pt x="3275" y="5002"/>
                  </a:cubicBezTo>
                  <a:cubicBezTo>
                    <a:pt x="3320" y="5091"/>
                    <a:pt x="4723" y="5915"/>
                    <a:pt x="5737" y="5692"/>
                  </a:cubicBezTo>
                  <a:cubicBezTo>
                    <a:pt x="6327" y="5559"/>
                    <a:pt x="7174" y="5080"/>
                    <a:pt x="7586" y="4222"/>
                  </a:cubicBezTo>
                  <a:cubicBezTo>
                    <a:pt x="7876" y="3631"/>
                    <a:pt x="7976" y="2807"/>
                    <a:pt x="7419" y="1760"/>
                  </a:cubicBezTo>
                  <a:cubicBezTo>
                    <a:pt x="6494" y="0"/>
                    <a:pt x="4645" y="100"/>
                    <a:pt x="4378" y="2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3145709" y="3886651"/>
              <a:ext cx="116600" cy="52038"/>
            </a:xfrm>
            <a:custGeom>
              <a:avLst/>
              <a:gdLst/>
              <a:ahLst/>
              <a:cxnLst/>
              <a:rect l="l" t="t" r="r" b="b"/>
              <a:pathLst>
                <a:path w="2039" h="910" extrusionOk="0">
                  <a:moveTo>
                    <a:pt x="358" y="0"/>
                  </a:moveTo>
                  <a:cubicBezTo>
                    <a:pt x="217" y="0"/>
                    <a:pt x="94" y="14"/>
                    <a:pt x="0" y="29"/>
                  </a:cubicBezTo>
                  <a:cubicBezTo>
                    <a:pt x="33" y="85"/>
                    <a:pt x="67" y="140"/>
                    <a:pt x="111" y="196"/>
                  </a:cubicBezTo>
                  <a:cubicBezTo>
                    <a:pt x="179" y="188"/>
                    <a:pt x="258" y="182"/>
                    <a:pt x="345" y="182"/>
                  </a:cubicBezTo>
                  <a:cubicBezTo>
                    <a:pt x="744" y="182"/>
                    <a:pt x="1318" y="305"/>
                    <a:pt x="1793" y="909"/>
                  </a:cubicBezTo>
                  <a:lnTo>
                    <a:pt x="2038" y="909"/>
                  </a:lnTo>
                  <a:cubicBezTo>
                    <a:pt x="1515" y="153"/>
                    <a:pt x="832" y="0"/>
                    <a:pt x="3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3131012" y="3739855"/>
              <a:ext cx="410931" cy="242865"/>
            </a:xfrm>
            <a:custGeom>
              <a:avLst/>
              <a:gdLst/>
              <a:ahLst/>
              <a:cxnLst/>
              <a:rect l="l" t="t" r="r" b="b"/>
              <a:pathLst>
                <a:path w="7186" h="4247" extrusionOk="0">
                  <a:moveTo>
                    <a:pt x="7052" y="1"/>
                  </a:moveTo>
                  <a:cubicBezTo>
                    <a:pt x="6807" y="1215"/>
                    <a:pt x="6328" y="2050"/>
                    <a:pt x="5581" y="2585"/>
                  </a:cubicBezTo>
                  <a:cubicBezTo>
                    <a:pt x="5013" y="2997"/>
                    <a:pt x="4323" y="3209"/>
                    <a:pt x="3710" y="3353"/>
                  </a:cubicBezTo>
                  <a:cubicBezTo>
                    <a:pt x="3599" y="3387"/>
                    <a:pt x="3465" y="3409"/>
                    <a:pt x="3343" y="3431"/>
                  </a:cubicBezTo>
                  <a:cubicBezTo>
                    <a:pt x="3231" y="3309"/>
                    <a:pt x="3164" y="3153"/>
                    <a:pt x="3164" y="2986"/>
                  </a:cubicBezTo>
                  <a:cubicBezTo>
                    <a:pt x="3164" y="2941"/>
                    <a:pt x="3164" y="2897"/>
                    <a:pt x="3175" y="2863"/>
                  </a:cubicBezTo>
                  <a:cubicBezTo>
                    <a:pt x="3175" y="2819"/>
                    <a:pt x="3175" y="2774"/>
                    <a:pt x="3175" y="2730"/>
                  </a:cubicBezTo>
                  <a:cubicBezTo>
                    <a:pt x="3187" y="2373"/>
                    <a:pt x="2964" y="1961"/>
                    <a:pt x="2596" y="1928"/>
                  </a:cubicBezTo>
                  <a:cubicBezTo>
                    <a:pt x="2578" y="1925"/>
                    <a:pt x="2559" y="1923"/>
                    <a:pt x="2538" y="1923"/>
                  </a:cubicBezTo>
                  <a:cubicBezTo>
                    <a:pt x="2482" y="1923"/>
                    <a:pt x="2416" y="1934"/>
                    <a:pt x="2351" y="1950"/>
                  </a:cubicBezTo>
                  <a:cubicBezTo>
                    <a:pt x="1946" y="2060"/>
                    <a:pt x="1522" y="2163"/>
                    <a:pt x="1112" y="2163"/>
                  </a:cubicBezTo>
                  <a:cubicBezTo>
                    <a:pt x="981" y="2163"/>
                    <a:pt x="852" y="2152"/>
                    <a:pt x="725" y="2128"/>
                  </a:cubicBezTo>
                  <a:cubicBezTo>
                    <a:pt x="357" y="2050"/>
                    <a:pt x="112" y="1772"/>
                    <a:pt x="1" y="1627"/>
                  </a:cubicBezTo>
                  <a:lnTo>
                    <a:pt x="1" y="1627"/>
                  </a:lnTo>
                  <a:cubicBezTo>
                    <a:pt x="12" y="1694"/>
                    <a:pt x="12" y="1749"/>
                    <a:pt x="23" y="1805"/>
                  </a:cubicBezTo>
                  <a:cubicBezTo>
                    <a:pt x="23" y="1861"/>
                    <a:pt x="34" y="1905"/>
                    <a:pt x="34" y="1950"/>
                  </a:cubicBezTo>
                  <a:cubicBezTo>
                    <a:pt x="190" y="2106"/>
                    <a:pt x="413" y="2262"/>
                    <a:pt x="691" y="2318"/>
                  </a:cubicBezTo>
                  <a:cubicBezTo>
                    <a:pt x="825" y="2342"/>
                    <a:pt x="961" y="2352"/>
                    <a:pt x="1098" y="2352"/>
                  </a:cubicBezTo>
                  <a:cubicBezTo>
                    <a:pt x="1531" y="2352"/>
                    <a:pt x="1975" y="2247"/>
                    <a:pt x="2407" y="2128"/>
                  </a:cubicBezTo>
                  <a:cubicBezTo>
                    <a:pt x="2474" y="2106"/>
                    <a:pt x="2529" y="2106"/>
                    <a:pt x="2574" y="2106"/>
                  </a:cubicBezTo>
                  <a:cubicBezTo>
                    <a:pt x="2852" y="2139"/>
                    <a:pt x="2997" y="2496"/>
                    <a:pt x="2997" y="2730"/>
                  </a:cubicBezTo>
                  <a:cubicBezTo>
                    <a:pt x="2997" y="2763"/>
                    <a:pt x="2986" y="2808"/>
                    <a:pt x="2986" y="2841"/>
                  </a:cubicBezTo>
                  <a:cubicBezTo>
                    <a:pt x="2986" y="2886"/>
                    <a:pt x="2975" y="2930"/>
                    <a:pt x="2975" y="2975"/>
                  </a:cubicBezTo>
                  <a:cubicBezTo>
                    <a:pt x="2975" y="3164"/>
                    <a:pt x="3042" y="3331"/>
                    <a:pt x="3142" y="3476"/>
                  </a:cubicBezTo>
                  <a:cubicBezTo>
                    <a:pt x="3097" y="3476"/>
                    <a:pt x="3053" y="3487"/>
                    <a:pt x="2997" y="3498"/>
                  </a:cubicBezTo>
                  <a:cubicBezTo>
                    <a:pt x="3042" y="3498"/>
                    <a:pt x="3075" y="3509"/>
                    <a:pt x="3075" y="3521"/>
                  </a:cubicBezTo>
                  <a:cubicBezTo>
                    <a:pt x="3086" y="3532"/>
                    <a:pt x="3153" y="3576"/>
                    <a:pt x="3253" y="3643"/>
                  </a:cubicBezTo>
                  <a:lnTo>
                    <a:pt x="3287" y="3643"/>
                  </a:lnTo>
                  <a:cubicBezTo>
                    <a:pt x="3309" y="3665"/>
                    <a:pt x="3343" y="3688"/>
                    <a:pt x="3376" y="3710"/>
                  </a:cubicBezTo>
                  <a:cubicBezTo>
                    <a:pt x="3779" y="3935"/>
                    <a:pt x="4514" y="4247"/>
                    <a:pt x="5175" y="4247"/>
                  </a:cubicBezTo>
                  <a:cubicBezTo>
                    <a:pt x="5299" y="4247"/>
                    <a:pt x="5421" y="4236"/>
                    <a:pt x="5537" y="4211"/>
                  </a:cubicBezTo>
                  <a:cubicBezTo>
                    <a:pt x="5559" y="4200"/>
                    <a:pt x="5593" y="4189"/>
                    <a:pt x="5626" y="4178"/>
                  </a:cubicBezTo>
                  <a:lnTo>
                    <a:pt x="5626" y="4178"/>
                  </a:lnTo>
                  <a:cubicBezTo>
                    <a:pt x="5567" y="4181"/>
                    <a:pt x="5507" y="4183"/>
                    <a:pt x="5446" y="4183"/>
                  </a:cubicBezTo>
                  <a:cubicBezTo>
                    <a:pt x="5089" y="4183"/>
                    <a:pt x="4722" y="4127"/>
                    <a:pt x="4378" y="4022"/>
                  </a:cubicBezTo>
                  <a:cubicBezTo>
                    <a:pt x="4122" y="3933"/>
                    <a:pt x="3766" y="3799"/>
                    <a:pt x="3510" y="3587"/>
                  </a:cubicBezTo>
                  <a:cubicBezTo>
                    <a:pt x="3588" y="3576"/>
                    <a:pt x="3677" y="3554"/>
                    <a:pt x="3755" y="3532"/>
                  </a:cubicBezTo>
                  <a:cubicBezTo>
                    <a:pt x="4378" y="3387"/>
                    <a:pt x="5091" y="3164"/>
                    <a:pt x="5693" y="2741"/>
                  </a:cubicBezTo>
                  <a:cubicBezTo>
                    <a:pt x="6439" y="2195"/>
                    <a:pt x="6918" y="1382"/>
                    <a:pt x="7185" y="235"/>
                  </a:cubicBezTo>
                  <a:cubicBezTo>
                    <a:pt x="7141" y="145"/>
                    <a:pt x="7096" y="67"/>
                    <a:pt x="70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3487103" y="3587627"/>
              <a:ext cx="163778" cy="194315"/>
            </a:xfrm>
            <a:custGeom>
              <a:avLst/>
              <a:gdLst/>
              <a:ahLst/>
              <a:cxnLst/>
              <a:rect l="l" t="t" r="r" b="b"/>
              <a:pathLst>
                <a:path w="2864" h="3398" extrusionOk="0">
                  <a:moveTo>
                    <a:pt x="491" y="3309"/>
                  </a:moveTo>
                  <a:cubicBezTo>
                    <a:pt x="613" y="3398"/>
                    <a:pt x="914" y="3376"/>
                    <a:pt x="1059" y="3320"/>
                  </a:cubicBezTo>
                  <a:cubicBezTo>
                    <a:pt x="1482" y="3186"/>
                    <a:pt x="1916" y="3030"/>
                    <a:pt x="2251" y="2752"/>
                  </a:cubicBezTo>
                  <a:cubicBezTo>
                    <a:pt x="2340" y="2674"/>
                    <a:pt x="2429" y="2596"/>
                    <a:pt x="2507" y="2507"/>
                  </a:cubicBezTo>
                  <a:cubicBezTo>
                    <a:pt x="2752" y="2239"/>
                    <a:pt x="2863" y="1983"/>
                    <a:pt x="2841" y="1549"/>
                  </a:cubicBezTo>
                  <a:cubicBezTo>
                    <a:pt x="2819" y="1025"/>
                    <a:pt x="2585" y="569"/>
                    <a:pt x="2150" y="0"/>
                  </a:cubicBezTo>
                  <a:cubicBezTo>
                    <a:pt x="1861" y="323"/>
                    <a:pt x="1593" y="491"/>
                    <a:pt x="1237" y="736"/>
                  </a:cubicBezTo>
                  <a:cubicBezTo>
                    <a:pt x="881" y="970"/>
                    <a:pt x="290" y="1215"/>
                    <a:pt x="156" y="1627"/>
                  </a:cubicBezTo>
                  <a:cubicBezTo>
                    <a:pt x="1" y="2083"/>
                    <a:pt x="101" y="2373"/>
                    <a:pt x="212" y="2830"/>
                  </a:cubicBezTo>
                  <a:cubicBezTo>
                    <a:pt x="246" y="2952"/>
                    <a:pt x="390" y="3242"/>
                    <a:pt x="491" y="33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3244410" y="3676150"/>
              <a:ext cx="228111" cy="154228"/>
            </a:xfrm>
            <a:custGeom>
              <a:avLst/>
              <a:gdLst/>
              <a:ahLst/>
              <a:cxnLst/>
              <a:rect l="l" t="t" r="r" b="b"/>
              <a:pathLst>
                <a:path w="3989" h="2697" extrusionOk="0">
                  <a:moveTo>
                    <a:pt x="3955" y="1059"/>
                  </a:moveTo>
                  <a:cubicBezTo>
                    <a:pt x="3922" y="914"/>
                    <a:pt x="3610" y="524"/>
                    <a:pt x="2908" y="212"/>
                  </a:cubicBezTo>
                  <a:cubicBezTo>
                    <a:pt x="2485" y="23"/>
                    <a:pt x="2117" y="1"/>
                    <a:pt x="1894" y="1"/>
                  </a:cubicBezTo>
                  <a:cubicBezTo>
                    <a:pt x="1794" y="68"/>
                    <a:pt x="1694" y="146"/>
                    <a:pt x="1616" y="257"/>
                  </a:cubicBezTo>
                  <a:cubicBezTo>
                    <a:pt x="1460" y="480"/>
                    <a:pt x="936" y="1271"/>
                    <a:pt x="1" y="1505"/>
                  </a:cubicBezTo>
                  <a:cubicBezTo>
                    <a:pt x="1460" y="1906"/>
                    <a:pt x="1226" y="2351"/>
                    <a:pt x="2362" y="2496"/>
                  </a:cubicBezTo>
                  <a:cubicBezTo>
                    <a:pt x="3922" y="2696"/>
                    <a:pt x="3988" y="1215"/>
                    <a:pt x="3955" y="10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3120204" y="3749405"/>
              <a:ext cx="114713" cy="9178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816" y="224"/>
                  </a:moveTo>
                  <a:cubicBezTo>
                    <a:pt x="1794" y="212"/>
                    <a:pt x="1772" y="201"/>
                    <a:pt x="1738" y="190"/>
                  </a:cubicBezTo>
                  <a:cubicBezTo>
                    <a:pt x="1604" y="112"/>
                    <a:pt x="1404" y="1"/>
                    <a:pt x="1248" y="12"/>
                  </a:cubicBezTo>
                  <a:cubicBezTo>
                    <a:pt x="1148" y="23"/>
                    <a:pt x="1048" y="56"/>
                    <a:pt x="947" y="79"/>
                  </a:cubicBezTo>
                  <a:cubicBezTo>
                    <a:pt x="713" y="146"/>
                    <a:pt x="468" y="235"/>
                    <a:pt x="246" y="335"/>
                  </a:cubicBezTo>
                  <a:cubicBezTo>
                    <a:pt x="23" y="446"/>
                    <a:pt x="0" y="1181"/>
                    <a:pt x="145" y="1293"/>
                  </a:cubicBezTo>
                  <a:cubicBezTo>
                    <a:pt x="279" y="1404"/>
                    <a:pt x="869" y="1605"/>
                    <a:pt x="1003" y="1549"/>
                  </a:cubicBezTo>
                  <a:cubicBezTo>
                    <a:pt x="1137" y="1504"/>
                    <a:pt x="1259" y="1371"/>
                    <a:pt x="1359" y="1282"/>
                  </a:cubicBezTo>
                  <a:cubicBezTo>
                    <a:pt x="1538" y="1126"/>
                    <a:pt x="1705" y="959"/>
                    <a:pt x="1838" y="769"/>
                  </a:cubicBezTo>
                  <a:cubicBezTo>
                    <a:pt x="1916" y="658"/>
                    <a:pt x="2005" y="513"/>
                    <a:pt x="1961" y="379"/>
                  </a:cubicBezTo>
                  <a:cubicBezTo>
                    <a:pt x="1939" y="301"/>
                    <a:pt x="1883" y="257"/>
                    <a:pt x="1816" y="22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3777545" y="4082568"/>
              <a:ext cx="286097" cy="445300"/>
            </a:xfrm>
            <a:custGeom>
              <a:avLst/>
              <a:gdLst/>
              <a:ahLst/>
              <a:cxnLst/>
              <a:rect l="l" t="t" r="r" b="b"/>
              <a:pathLst>
                <a:path w="5003" h="7787" extrusionOk="0">
                  <a:moveTo>
                    <a:pt x="4891" y="5158"/>
                  </a:moveTo>
                  <a:cubicBezTo>
                    <a:pt x="4891" y="5158"/>
                    <a:pt x="4134" y="3665"/>
                    <a:pt x="3955" y="3175"/>
                  </a:cubicBezTo>
                  <a:cubicBezTo>
                    <a:pt x="3766" y="2696"/>
                    <a:pt x="4033" y="1783"/>
                    <a:pt x="2953" y="892"/>
                  </a:cubicBezTo>
                  <a:cubicBezTo>
                    <a:pt x="1883" y="0"/>
                    <a:pt x="870" y="791"/>
                    <a:pt x="435" y="1437"/>
                  </a:cubicBezTo>
                  <a:cubicBezTo>
                    <a:pt x="1" y="2095"/>
                    <a:pt x="1" y="3476"/>
                    <a:pt x="1093" y="3888"/>
                  </a:cubicBezTo>
                  <a:cubicBezTo>
                    <a:pt x="2184" y="4300"/>
                    <a:pt x="2140" y="4222"/>
                    <a:pt x="2318" y="4378"/>
                  </a:cubicBezTo>
                  <a:cubicBezTo>
                    <a:pt x="2496" y="4534"/>
                    <a:pt x="2908" y="5091"/>
                    <a:pt x="2719" y="5659"/>
                  </a:cubicBezTo>
                  <a:cubicBezTo>
                    <a:pt x="2530" y="6227"/>
                    <a:pt x="2229" y="6862"/>
                    <a:pt x="2017" y="7196"/>
                  </a:cubicBezTo>
                  <a:cubicBezTo>
                    <a:pt x="2017" y="7196"/>
                    <a:pt x="2452" y="7787"/>
                    <a:pt x="3198" y="7742"/>
                  </a:cubicBezTo>
                  <a:cubicBezTo>
                    <a:pt x="3955" y="7697"/>
                    <a:pt x="4390" y="7363"/>
                    <a:pt x="4657" y="7430"/>
                  </a:cubicBezTo>
                  <a:cubicBezTo>
                    <a:pt x="4657" y="7430"/>
                    <a:pt x="4702" y="6283"/>
                    <a:pt x="4735" y="6027"/>
                  </a:cubicBezTo>
                  <a:cubicBezTo>
                    <a:pt x="4791" y="5559"/>
                    <a:pt x="5002" y="5336"/>
                    <a:pt x="4891" y="51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3778231" y="4178754"/>
              <a:ext cx="212156" cy="346713"/>
            </a:xfrm>
            <a:custGeom>
              <a:avLst/>
              <a:gdLst/>
              <a:ahLst/>
              <a:cxnLst/>
              <a:rect l="l" t="t" r="r" b="b"/>
              <a:pathLst>
                <a:path w="3710" h="6063" extrusionOk="0">
                  <a:moveTo>
                    <a:pt x="301" y="0"/>
                  </a:moveTo>
                  <a:cubicBezTo>
                    <a:pt x="0" y="702"/>
                    <a:pt x="100" y="1838"/>
                    <a:pt x="1081" y="2206"/>
                  </a:cubicBezTo>
                  <a:cubicBezTo>
                    <a:pt x="2172" y="2618"/>
                    <a:pt x="2128" y="2540"/>
                    <a:pt x="2306" y="2696"/>
                  </a:cubicBezTo>
                  <a:cubicBezTo>
                    <a:pt x="2484" y="2852"/>
                    <a:pt x="2896" y="3409"/>
                    <a:pt x="2707" y="3977"/>
                  </a:cubicBezTo>
                  <a:cubicBezTo>
                    <a:pt x="2518" y="4545"/>
                    <a:pt x="2217" y="5180"/>
                    <a:pt x="2005" y="5514"/>
                  </a:cubicBezTo>
                  <a:cubicBezTo>
                    <a:pt x="2005" y="5514"/>
                    <a:pt x="2409" y="6062"/>
                    <a:pt x="3106" y="6062"/>
                  </a:cubicBezTo>
                  <a:cubicBezTo>
                    <a:pt x="3132" y="6062"/>
                    <a:pt x="3159" y="6062"/>
                    <a:pt x="3186" y="6060"/>
                  </a:cubicBezTo>
                  <a:cubicBezTo>
                    <a:pt x="3208" y="6060"/>
                    <a:pt x="3219" y="6049"/>
                    <a:pt x="3242" y="6049"/>
                  </a:cubicBezTo>
                  <a:cubicBezTo>
                    <a:pt x="3286" y="5715"/>
                    <a:pt x="3386" y="5403"/>
                    <a:pt x="3498" y="5024"/>
                  </a:cubicBezTo>
                  <a:cubicBezTo>
                    <a:pt x="3620" y="4579"/>
                    <a:pt x="3709" y="4133"/>
                    <a:pt x="3665" y="3765"/>
                  </a:cubicBezTo>
                  <a:cubicBezTo>
                    <a:pt x="3609" y="3175"/>
                    <a:pt x="3286" y="2652"/>
                    <a:pt x="2907" y="2061"/>
                  </a:cubicBezTo>
                  <a:cubicBezTo>
                    <a:pt x="2428" y="2017"/>
                    <a:pt x="2083" y="1883"/>
                    <a:pt x="1972" y="1794"/>
                  </a:cubicBezTo>
                  <a:cubicBezTo>
                    <a:pt x="1626" y="1538"/>
                    <a:pt x="1381" y="1270"/>
                    <a:pt x="1270" y="836"/>
                  </a:cubicBezTo>
                  <a:cubicBezTo>
                    <a:pt x="1225" y="680"/>
                    <a:pt x="1225" y="535"/>
                    <a:pt x="1237" y="379"/>
                  </a:cubicBezTo>
                  <a:cubicBezTo>
                    <a:pt x="1103" y="346"/>
                    <a:pt x="969" y="312"/>
                    <a:pt x="824" y="268"/>
                  </a:cubicBezTo>
                  <a:cubicBezTo>
                    <a:pt x="635" y="212"/>
                    <a:pt x="457" y="112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3462285" y="4101668"/>
              <a:ext cx="284781" cy="452962"/>
            </a:xfrm>
            <a:custGeom>
              <a:avLst/>
              <a:gdLst/>
              <a:ahLst/>
              <a:cxnLst/>
              <a:rect l="l" t="t" r="r" b="b"/>
              <a:pathLst>
                <a:path w="4980" h="7921" extrusionOk="0">
                  <a:moveTo>
                    <a:pt x="3219" y="7597"/>
                  </a:moveTo>
                  <a:cubicBezTo>
                    <a:pt x="3219" y="7597"/>
                    <a:pt x="3063" y="5826"/>
                    <a:pt x="3219" y="5459"/>
                  </a:cubicBezTo>
                  <a:cubicBezTo>
                    <a:pt x="3364" y="5091"/>
                    <a:pt x="4879" y="3487"/>
                    <a:pt x="4924" y="2841"/>
                  </a:cubicBezTo>
                  <a:cubicBezTo>
                    <a:pt x="4979" y="2206"/>
                    <a:pt x="4890" y="379"/>
                    <a:pt x="3230" y="190"/>
                  </a:cubicBezTo>
                  <a:cubicBezTo>
                    <a:pt x="1571" y="1"/>
                    <a:pt x="1092" y="1337"/>
                    <a:pt x="1136" y="2139"/>
                  </a:cubicBezTo>
                  <a:cubicBezTo>
                    <a:pt x="1192" y="2941"/>
                    <a:pt x="1716" y="4033"/>
                    <a:pt x="1649" y="4501"/>
                  </a:cubicBezTo>
                  <a:cubicBezTo>
                    <a:pt x="1571" y="4969"/>
                    <a:pt x="134" y="7118"/>
                    <a:pt x="0" y="7319"/>
                  </a:cubicBezTo>
                  <a:cubicBezTo>
                    <a:pt x="0" y="7319"/>
                    <a:pt x="635" y="7920"/>
                    <a:pt x="1448" y="7920"/>
                  </a:cubicBezTo>
                  <a:cubicBezTo>
                    <a:pt x="2005" y="7920"/>
                    <a:pt x="2540" y="7820"/>
                    <a:pt x="3219" y="75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3462285" y="4166002"/>
              <a:ext cx="168810" cy="388629"/>
            </a:xfrm>
            <a:custGeom>
              <a:avLst/>
              <a:gdLst/>
              <a:ahLst/>
              <a:cxnLst/>
              <a:rect l="l" t="t" r="r" b="b"/>
              <a:pathLst>
                <a:path w="2952" h="6796" extrusionOk="0">
                  <a:moveTo>
                    <a:pt x="1337" y="1"/>
                  </a:moveTo>
                  <a:cubicBezTo>
                    <a:pt x="1181" y="346"/>
                    <a:pt x="1125" y="714"/>
                    <a:pt x="1136" y="1014"/>
                  </a:cubicBezTo>
                  <a:cubicBezTo>
                    <a:pt x="1192" y="1816"/>
                    <a:pt x="1716" y="2908"/>
                    <a:pt x="1649" y="3376"/>
                  </a:cubicBezTo>
                  <a:cubicBezTo>
                    <a:pt x="1571" y="3844"/>
                    <a:pt x="134" y="5993"/>
                    <a:pt x="0" y="6194"/>
                  </a:cubicBezTo>
                  <a:cubicBezTo>
                    <a:pt x="0" y="6194"/>
                    <a:pt x="635" y="6795"/>
                    <a:pt x="1448" y="6795"/>
                  </a:cubicBezTo>
                  <a:cubicBezTo>
                    <a:pt x="1504" y="6795"/>
                    <a:pt x="1649" y="5949"/>
                    <a:pt x="1827" y="5470"/>
                  </a:cubicBezTo>
                  <a:cubicBezTo>
                    <a:pt x="2039" y="4880"/>
                    <a:pt x="2596" y="4300"/>
                    <a:pt x="2841" y="3710"/>
                  </a:cubicBezTo>
                  <a:cubicBezTo>
                    <a:pt x="2885" y="3610"/>
                    <a:pt x="2952" y="3253"/>
                    <a:pt x="2852" y="2964"/>
                  </a:cubicBezTo>
                  <a:cubicBezTo>
                    <a:pt x="2718" y="2585"/>
                    <a:pt x="2451" y="2240"/>
                    <a:pt x="2339" y="1861"/>
                  </a:cubicBezTo>
                  <a:cubicBezTo>
                    <a:pt x="2206" y="1393"/>
                    <a:pt x="2217" y="959"/>
                    <a:pt x="2272" y="580"/>
                  </a:cubicBezTo>
                  <a:cubicBezTo>
                    <a:pt x="2039" y="524"/>
                    <a:pt x="1459" y="112"/>
                    <a:pt x="13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3415107" y="4511231"/>
              <a:ext cx="245324" cy="133241"/>
            </a:xfrm>
            <a:custGeom>
              <a:avLst/>
              <a:gdLst/>
              <a:ahLst/>
              <a:cxnLst/>
              <a:rect l="l" t="t" r="r" b="b"/>
              <a:pathLst>
                <a:path w="4290" h="2330" extrusionOk="0">
                  <a:moveTo>
                    <a:pt x="4033" y="357"/>
                  </a:moveTo>
                  <a:cubicBezTo>
                    <a:pt x="4033" y="357"/>
                    <a:pt x="2763" y="758"/>
                    <a:pt x="2162" y="625"/>
                  </a:cubicBezTo>
                  <a:cubicBezTo>
                    <a:pt x="1816" y="547"/>
                    <a:pt x="925" y="1"/>
                    <a:pt x="925" y="1"/>
                  </a:cubicBezTo>
                  <a:cubicBezTo>
                    <a:pt x="925" y="1"/>
                    <a:pt x="112" y="213"/>
                    <a:pt x="23" y="1249"/>
                  </a:cubicBezTo>
                  <a:cubicBezTo>
                    <a:pt x="1" y="1482"/>
                    <a:pt x="112" y="1716"/>
                    <a:pt x="313" y="1839"/>
                  </a:cubicBezTo>
                  <a:cubicBezTo>
                    <a:pt x="658" y="2051"/>
                    <a:pt x="1349" y="2329"/>
                    <a:pt x="2541" y="2262"/>
                  </a:cubicBezTo>
                  <a:cubicBezTo>
                    <a:pt x="3532" y="2207"/>
                    <a:pt x="3955" y="1839"/>
                    <a:pt x="4111" y="1638"/>
                  </a:cubicBezTo>
                  <a:cubicBezTo>
                    <a:pt x="4156" y="1583"/>
                    <a:pt x="4189" y="1516"/>
                    <a:pt x="4200" y="1438"/>
                  </a:cubicBezTo>
                  <a:cubicBezTo>
                    <a:pt x="4234" y="1204"/>
                    <a:pt x="4289" y="580"/>
                    <a:pt x="4033" y="3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3845081" y="4488986"/>
              <a:ext cx="222392" cy="104477"/>
            </a:xfrm>
            <a:custGeom>
              <a:avLst/>
              <a:gdLst/>
              <a:ahLst/>
              <a:cxnLst/>
              <a:rect l="l" t="t" r="r" b="b"/>
              <a:pathLst>
                <a:path w="3889" h="1827" extrusionOk="0">
                  <a:moveTo>
                    <a:pt x="3476" y="234"/>
                  </a:moveTo>
                  <a:cubicBezTo>
                    <a:pt x="3476" y="234"/>
                    <a:pt x="2184" y="546"/>
                    <a:pt x="1917" y="468"/>
                  </a:cubicBezTo>
                  <a:cubicBezTo>
                    <a:pt x="1649" y="379"/>
                    <a:pt x="892" y="0"/>
                    <a:pt x="892" y="0"/>
                  </a:cubicBezTo>
                  <a:cubicBezTo>
                    <a:pt x="892" y="0"/>
                    <a:pt x="268" y="234"/>
                    <a:pt x="134" y="735"/>
                  </a:cubicBezTo>
                  <a:cubicBezTo>
                    <a:pt x="1" y="1237"/>
                    <a:pt x="413" y="1782"/>
                    <a:pt x="1805" y="1805"/>
                  </a:cubicBezTo>
                  <a:cubicBezTo>
                    <a:pt x="3198" y="1827"/>
                    <a:pt x="3888" y="1326"/>
                    <a:pt x="3476" y="2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3318293" y="4064097"/>
              <a:ext cx="158059" cy="108366"/>
            </a:xfrm>
            <a:custGeom>
              <a:avLst/>
              <a:gdLst/>
              <a:ahLst/>
              <a:cxnLst/>
              <a:rect l="l" t="t" r="r" b="b"/>
              <a:pathLst>
                <a:path w="2764" h="1895" extrusionOk="0">
                  <a:moveTo>
                    <a:pt x="1037" y="101"/>
                  </a:moveTo>
                  <a:cubicBezTo>
                    <a:pt x="825" y="0"/>
                    <a:pt x="547" y="0"/>
                    <a:pt x="357" y="145"/>
                  </a:cubicBezTo>
                  <a:cubicBezTo>
                    <a:pt x="201" y="257"/>
                    <a:pt x="79" y="435"/>
                    <a:pt x="45" y="635"/>
                  </a:cubicBezTo>
                  <a:cubicBezTo>
                    <a:pt x="1" y="880"/>
                    <a:pt x="68" y="1170"/>
                    <a:pt x="190" y="1382"/>
                  </a:cubicBezTo>
                  <a:cubicBezTo>
                    <a:pt x="335" y="1627"/>
                    <a:pt x="602" y="1783"/>
                    <a:pt x="881" y="1838"/>
                  </a:cubicBezTo>
                  <a:cubicBezTo>
                    <a:pt x="1170" y="1894"/>
                    <a:pt x="1460" y="1849"/>
                    <a:pt x="1738" y="1783"/>
                  </a:cubicBezTo>
                  <a:cubicBezTo>
                    <a:pt x="2017" y="1716"/>
                    <a:pt x="2295" y="1616"/>
                    <a:pt x="2485" y="1404"/>
                  </a:cubicBezTo>
                  <a:cubicBezTo>
                    <a:pt x="2685" y="1192"/>
                    <a:pt x="2763" y="858"/>
                    <a:pt x="2596" y="624"/>
                  </a:cubicBezTo>
                  <a:cubicBezTo>
                    <a:pt x="2462" y="424"/>
                    <a:pt x="2206" y="323"/>
                    <a:pt x="1972" y="323"/>
                  </a:cubicBezTo>
                  <a:cubicBezTo>
                    <a:pt x="1460" y="323"/>
                    <a:pt x="1226" y="179"/>
                    <a:pt x="1037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3346942" y="3720126"/>
              <a:ext cx="58043" cy="40830"/>
            </a:xfrm>
            <a:custGeom>
              <a:avLst/>
              <a:gdLst/>
              <a:ahLst/>
              <a:cxnLst/>
              <a:rect l="l" t="t" r="r" b="b"/>
              <a:pathLst>
                <a:path w="1015" h="714" extrusionOk="0">
                  <a:moveTo>
                    <a:pt x="814" y="156"/>
                  </a:moveTo>
                  <a:cubicBezTo>
                    <a:pt x="870" y="179"/>
                    <a:pt x="937" y="212"/>
                    <a:pt x="970" y="268"/>
                  </a:cubicBezTo>
                  <a:cubicBezTo>
                    <a:pt x="992" y="290"/>
                    <a:pt x="992" y="323"/>
                    <a:pt x="1003" y="346"/>
                  </a:cubicBezTo>
                  <a:cubicBezTo>
                    <a:pt x="1015" y="435"/>
                    <a:pt x="981" y="524"/>
                    <a:pt x="925" y="591"/>
                  </a:cubicBezTo>
                  <a:cubicBezTo>
                    <a:pt x="848" y="680"/>
                    <a:pt x="725" y="713"/>
                    <a:pt x="614" y="713"/>
                  </a:cubicBezTo>
                  <a:cubicBezTo>
                    <a:pt x="502" y="713"/>
                    <a:pt x="391" y="680"/>
                    <a:pt x="279" y="658"/>
                  </a:cubicBezTo>
                  <a:cubicBezTo>
                    <a:pt x="213" y="635"/>
                    <a:pt x="146" y="613"/>
                    <a:pt x="79" y="602"/>
                  </a:cubicBezTo>
                  <a:cubicBezTo>
                    <a:pt x="57" y="591"/>
                    <a:pt x="23" y="580"/>
                    <a:pt x="12" y="557"/>
                  </a:cubicBezTo>
                  <a:cubicBezTo>
                    <a:pt x="1" y="535"/>
                    <a:pt x="1" y="513"/>
                    <a:pt x="12" y="502"/>
                  </a:cubicBezTo>
                  <a:cubicBezTo>
                    <a:pt x="46" y="335"/>
                    <a:pt x="135" y="167"/>
                    <a:pt x="257" y="56"/>
                  </a:cubicBezTo>
                  <a:cubicBezTo>
                    <a:pt x="291" y="34"/>
                    <a:pt x="313" y="11"/>
                    <a:pt x="346" y="11"/>
                  </a:cubicBezTo>
                  <a:cubicBezTo>
                    <a:pt x="380" y="0"/>
                    <a:pt x="424" y="11"/>
                    <a:pt x="458" y="34"/>
                  </a:cubicBezTo>
                  <a:cubicBezTo>
                    <a:pt x="580" y="78"/>
                    <a:pt x="692" y="112"/>
                    <a:pt x="814" y="15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3297306" y="3709947"/>
              <a:ext cx="26763" cy="29336"/>
            </a:xfrm>
            <a:custGeom>
              <a:avLst/>
              <a:gdLst/>
              <a:ahLst/>
              <a:cxnLst/>
              <a:rect l="l" t="t" r="r" b="b"/>
              <a:pathLst>
                <a:path w="468" h="513" extrusionOk="0">
                  <a:moveTo>
                    <a:pt x="0" y="435"/>
                  </a:moveTo>
                  <a:cubicBezTo>
                    <a:pt x="56" y="479"/>
                    <a:pt x="22" y="446"/>
                    <a:pt x="78" y="479"/>
                  </a:cubicBezTo>
                  <a:cubicBezTo>
                    <a:pt x="100" y="490"/>
                    <a:pt x="134" y="513"/>
                    <a:pt x="156" y="501"/>
                  </a:cubicBezTo>
                  <a:cubicBezTo>
                    <a:pt x="178" y="501"/>
                    <a:pt x="189" y="479"/>
                    <a:pt x="201" y="468"/>
                  </a:cubicBezTo>
                  <a:cubicBezTo>
                    <a:pt x="301" y="334"/>
                    <a:pt x="468" y="89"/>
                    <a:pt x="435" y="0"/>
                  </a:cubicBezTo>
                  <a:cubicBezTo>
                    <a:pt x="323" y="134"/>
                    <a:pt x="178" y="290"/>
                    <a:pt x="0" y="43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3607477" y="4141183"/>
              <a:ext cx="93097" cy="162463"/>
            </a:xfrm>
            <a:custGeom>
              <a:avLst/>
              <a:gdLst/>
              <a:ahLst/>
              <a:cxnLst/>
              <a:rect l="l" t="t" r="r" b="b"/>
              <a:pathLst>
                <a:path w="1628" h="2841" extrusionOk="0">
                  <a:moveTo>
                    <a:pt x="1627" y="45"/>
                  </a:moveTo>
                  <a:lnTo>
                    <a:pt x="1371" y="23"/>
                  </a:lnTo>
                  <a:cubicBezTo>
                    <a:pt x="1026" y="0"/>
                    <a:pt x="680" y="112"/>
                    <a:pt x="458" y="334"/>
                  </a:cubicBezTo>
                  <a:cubicBezTo>
                    <a:pt x="246" y="557"/>
                    <a:pt x="1" y="902"/>
                    <a:pt x="1" y="1415"/>
                  </a:cubicBezTo>
                  <a:cubicBezTo>
                    <a:pt x="1" y="2674"/>
                    <a:pt x="1415" y="2841"/>
                    <a:pt x="1415" y="284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3639329" y="4143700"/>
              <a:ext cx="119174" cy="159946"/>
            </a:xfrm>
            <a:custGeom>
              <a:avLst/>
              <a:gdLst/>
              <a:ahLst/>
              <a:cxnLst/>
              <a:rect l="l" t="t" r="r" b="b"/>
              <a:pathLst>
                <a:path w="2084" h="2797" extrusionOk="0">
                  <a:moveTo>
                    <a:pt x="2084" y="1349"/>
                  </a:moveTo>
                  <a:cubicBezTo>
                    <a:pt x="2084" y="2117"/>
                    <a:pt x="1560" y="2797"/>
                    <a:pt x="1003" y="2797"/>
                  </a:cubicBezTo>
                  <a:cubicBezTo>
                    <a:pt x="446" y="2797"/>
                    <a:pt x="1" y="2173"/>
                    <a:pt x="1" y="1404"/>
                  </a:cubicBezTo>
                  <a:cubicBezTo>
                    <a:pt x="1" y="625"/>
                    <a:pt x="446" y="1"/>
                    <a:pt x="1003" y="1"/>
                  </a:cubicBezTo>
                  <a:cubicBezTo>
                    <a:pt x="1560" y="1"/>
                    <a:pt x="2084" y="569"/>
                    <a:pt x="2084" y="134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3661002" y="4169833"/>
              <a:ext cx="78401" cy="108995"/>
            </a:xfrm>
            <a:custGeom>
              <a:avLst/>
              <a:gdLst/>
              <a:ahLst/>
              <a:cxnLst/>
              <a:rect l="l" t="t" r="r" b="b"/>
              <a:pathLst>
                <a:path w="1371" h="1906" extrusionOk="0">
                  <a:moveTo>
                    <a:pt x="691" y="145"/>
                  </a:moveTo>
                  <a:cubicBezTo>
                    <a:pt x="981" y="145"/>
                    <a:pt x="1215" y="513"/>
                    <a:pt x="1215" y="947"/>
                  </a:cubicBezTo>
                  <a:cubicBezTo>
                    <a:pt x="1215" y="1393"/>
                    <a:pt x="981" y="1749"/>
                    <a:pt x="691" y="1749"/>
                  </a:cubicBezTo>
                  <a:cubicBezTo>
                    <a:pt x="402" y="1749"/>
                    <a:pt x="168" y="1393"/>
                    <a:pt x="168" y="947"/>
                  </a:cubicBezTo>
                  <a:cubicBezTo>
                    <a:pt x="168" y="513"/>
                    <a:pt x="402" y="145"/>
                    <a:pt x="691" y="145"/>
                  </a:cubicBezTo>
                  <a:close/>
                  <a:moveTo>
                    <a:pt x="691" y="0"/>
                  </a:moveTo>
                  <a:cubicBezTo>
                    <a:pt x="312" y="0"/>
                    <a:pt x="0" y="424"/>
                    <a:pt x="0" y="947"/>
                  </a:cubicBezTo>
                  <a:cubicBezTo>
                    <a:pt x="0" y="1471"/>
                    <a:pt x="312" y="1905"/>
                    <a:pt x="691" y="1905"/>
                  </a:cubicBezTo>
                  <a:cubicBezTo>
                    <a:pt x="1070" y="1905"/>
                    <a:pt x="1371" y="1471"/>
                    <a:pt x="1371" y="947"/>
                  </a:cubicBezTo>
                  <a:cubicBezTo>
                    <a:pt x="1371" y="424"/>
                    <a:pt x="1070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3867383" y="4136723"/>
              <a:ext cx="75884" cy="131240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1326" y="45"/>
                  </a:moveTo>
                  <a:lnTo>
                    <a:pt x="1126" y="23"/>
                  </a:lnTo>
                  <a:cubicBezTo>
                    <a:pt x="847" y="0"/>
                    <a:pt x="546" y="112"/>
                    <a:pt x="368" y="290"/>
                  </a:cubicBezTo>
                  <a:cubicBezTo>
                    <a:pt x="190" y="468"/>
                    <a:pt x="1" y="747"/>
                    <a:pt x="1" y="1159"/>
                  </a:cubicBezTo>
                  <a:cubicBezTo>
                    <a:pt x="1" y="2172"/>
                    <a:pt x="1159" y="2295"/>
                    <a:pt x="1159" y="229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3894774" y="4139239"/>
              <a:ext cx="95613" cy="128723"/>
            </a:xfrm>
            <a:custGeom>
              <a:avLst/>
              <a:gdLst/>
              <a:ahLst/>
              <a:cxnLst/>
              <a:rect l="l" t="t" r="r" b="b"/>
              <a:pathLst>
                <a:path w="1672" h="2251" extrusionOk="0">
                  <a:moveTo>
                    <a:pt x="1671" y="1081"/>
                  </a:moveTo>
                  <a:cubicBezTo>
                    <a:pt x="1671" y="1705"/>
                    <a:pt x="1248" y="2251"/>
                    <a:pt x="803" y="2251"/>
                  </a:cubicBezTo>
                  <a:cubicBezTo>
                    <a:pt x="357" y="2251"/>
                    <a:pt x="1" y="1750"/>
                    <a:pt x="1" y="1126"/>
                  </a:cubicBezTo>
                  <a:cubicBezTo>
                    <a:pt x="1" y="502"/>
                    <a:pt x="357" y="1"/>
                    <a:pt x="803" y="1"/>
                  </a:cubicBezTo>
                  <a:cubicBezTo>
                    <a:pt x="1248" y="1"/>
                    <a:pt x="1671" y="458"/>
                    <a:pt x="1671" y="10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3911987" y="4160283"/>
              <a:ext cx="63132" cy="87321"/>
            </a:xfrm>
            <a:custGeom>
              <a:avLst/>
              <a:gdLst/>
              <a:ahLst/>
              <a:cxnLst/>
              <a:rect l="l" t="t" r="r" b="b"/>
              <a:pathLst>
                <a:path w="1104" h="1527" extrusionOk="0">
                  <a:moveTo>
                    <a:pt x="546" y="123"/>
                  </a:moveTo>
                  <a:cubicBezTo>
                    <a:pt x="780" y="123"/>
                    <a:pt x="969" y="413"/>
                    <a:pt x="969" y="758"/>
                  </a:cubicBezTo>
                  <a:cubicBezTo>
                    <a:pt x="969" y="1114"/>
                    <a:pt x="780" y="1404"/>
                    <a:pt x="546" y="1404"/>
                  </a:cubicBezTo>
                  <a:cubicBezTo>
                    <a:pt x="312" y="1404"/>
                    <a:pt x="123" y="1114"/>
                    <a:pt x="123" y="758"/>
                  </a:cubicBezTo>
                  <a:cubicBezTo>
                    <a:pt x="123" y="413"/>
                    <a:pt x="312" y="123"/>
                    <a:pt x="546" y="123"/>
                  </a:cubicBezTo>
                  <a:close/>
                  <a:moveTo>
                    <a:pt x="546" y="0"/>
                  </a:moveTo>
                  <a:cubicBezTo>
                    <a:pt x="245" y="0"/>
                    <a:pt x="0" y="335"/>
                    <a:pt x="0" y="758"/>
                  </a:cubicBezTo>
                  <a:cubicBezTo>
                    <a:pt x="0" y="1181"/>
                    <a:pt x="245" y="1526"/>
                    <a:pt x="546" y="1526"/>
                  </a:cubicBezTo>
                  <a:cubicBezTo>
                    <a:pt x="858" y="1526"/>
                    <a:pt x="1103" y="1181"/>
                    <a:pt x="1103" y="758"/>
                  </a:cubicBezTo>
                  <a:cubicBezTo>
                    <a:pt x="1103" y="335"/>
                    <a:pt x="858" y="0"/>
                    <a:pt x="5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39"/>
          <p:cNvGrpSpPr/>
          <p:nvPr/>
        </p:nvGrpSpPr>
        <p:grpSpPr>
          <a:xfrm>
            <a:off x="1629230" y="787248"/>
            <a:ext cx="1322943" cy="1322943"/>
            <a:chOff x="2687876" y="879297"/>
            <a:chExt cx="1170954" cy="1170954"/>
          </a:xfrm>
        </p:grpSpPr>
        <p:sp>
          <p:nvSpPr>
            <p:cNvPr id="1437" name="Google Shape;1437;p39"/>
            <p:cNvSpPr/>
            <p:nvPr/>
          </p:nvSpPr>
          <p:spPr>
            <a:xfrm>
              <a:off x="2687876" y="879297"/>
              <a:ext cx="1170954" cy="1170954"/>
            </a:xfrm>
            <a:custGeom>
              <a:avLst/>
              <a:gdLst/>
              <a:ahLst/>
              <a:cxnLst/>
              <a:rect l="l" t="t" r="r" b="b"/>
              <a:pathLst>
                <a:path w="17055" h="17055" extrusionOk="0">
                  <a:moveTo>
                    <a:pt x="8222" y="17054"/>
                  </a:moveTo>
                  <a:cubicBezTo>
                    <a:pt x="8021" y="17043"/>
                    <a:pt x="7809" y="17032"/>
                    <a:pt x="7609" y="17010"/>
                  </a:cubicBezTo>
                  <a:lnTo>
                    <a:pt x="7743" y="15673"/>
                  </a:lnTo>
                  <a:cubicBezTo>
                    <a:pt x="7921" y="15695"/>
                    <a:pt x="8099" y="15706"/>
                    <a:pt x="8277" y="15706"/>
                  </a:cubicBezTo>
                  <a:close/>
                  <a:moveTo>
                    <a:pt x="8845" y="17054"/>
                  </a:moveTo>
                  <a:lnTo>
                    <a:pt x="8801" y="15706"/>
                  </a:lnTo>
                  <a:cubicBezTo>
                    <a:pt x="8968" y="15706"/>
                    <a:pt x="9146" y="15684"/>
                    <a:pt x="9324" y="15673"/>
                  </a:cubicBezTo>
                  <a:lnTo>
                    <a:pt x="9469" y="17010"/>
                  </a:lnTo>
                  <a:cubicBezTo>
                    <a:pt x="9257" y="17032"/>
                    <a:pt x="9057" y="17043"/>
                    <a:pt x="8845" y="17054"/>
                  </a:cubicBezTo>
                  <a:close/>
                  <a:moveTo>
                    <a:pt x="6985" y="16921"/>
                  </a:moveTo>
                  <a:cubicBezTo>
                    <a:pt x="6785" y="16887"/>
                    <a:pt x="6584" y="16843"/>
                    <a:pt x="6384" y="16787"/>
                  </a:cubicBezTo>
                  <a:lnTo>
                    <a:pt x="6718" y="15484"/>
                  </a:lnTo>
                  <a:cubicBezTo>
                    <a:pt x="6885" y="15528"/>
                    <a:pt x="7063" y="15562"/>
                    <a:pt x="7230" y="15595"/>
                  </a:cubicBezTo>
                  <a:close/>
                  <a:moveTo>
                    <a:pt x="10082" y="16921"/>
                  </a:moveTo>
                  <a:lnTo>
                    <a:pt x="9837" y="15595"/>
                  </a:lnTo>
                  <a:cubicBezTo>
                    <a:pt x="10015" y="15562"/>
                    <a:pt x="10182" y="15528"/>
                    <a:pt x="10349" y="15484"/>
                  </a:cubicBezTo>
                  <a:lnTo>
                    <a:pt x="10694" y="16776"/>
                  </a:lnTo>
                  <a:cubicBezTo>
                    <a:pt x="10494" y="16831"/>
                    <a:pt x="10282" y="16876"/>
                    <a:pt x="10082" y="16921"/>
                  </a:cubicBezTo>
                  <a:close/>
                  <a:moveTo>
                    <a:pt x="5782" y="16609"/>
                  </a:moveTo>
                  <a:cubicBezTo>
                    <a:pt x="5582" y="16542"/>
                    <a:pt x="5392" y="16464"/>
                    <a:pt x="5203" y="16386"/>
                  </a:cubicBezTo>
                  <a:lnTo>
                    <a:pt x="5726" y="15149"/>
                  </a:lnTo>
                  <a:cubicBezTo>
                    <a:pt x="5882" y="15216"/>
                    <a:pt x="6049" y="15283"/>
                    <a:pt x="6217" y="15339"/>
                  </a:cubicBezTo>
                  <a:close/>
                  <a:moveTo>
                    <a:pt x="11285" y="16597"/>
                  </a:moveTo>
                  <a:lnTo>
                    <a:pt x="10850" y="15328"/>
                  </a:lnTo>
                  <a:cubicBezTo>
                    <a:pt x="11017" y="15272"/>
                    <a:pt x="11185" y="15205"/>
                    <a:pt x="11340" y="15138"/>
                  </a:cubicBezTo>
                  <a:lnTo>
                    <a:pt x="11864" y="16375"/>
                  </a:lnTo>
                  <a:cubicBezTo>
                    <a:pt x="11675" y="16464"/>
                    <a:pt x="11485" y="16531"/>
                    <a:pt x="11285" y="16597"/>
                  </a:cubicBezTo>
                  <a:close/>
                  <a:moveTo>
                    <a:pt x="4635" y="16118"/>
                  </a:moveTo>
                  <a:cubicBezTo>
                    <a:pt x="4457" y="16029"/>
                    <a:pt x="4267" y="15929"/>
                    <a:pt x="4089" y="15818"/>
                  </a:cubicBezTo>
                  <a:lnTo>
                    <a:pt x="4791" y="14670"/>
                  </a:lnTo>
                  <a:cubicBezTo>
                    <a:pt x="4947" y="14760"/>
                    <a:pt x="5091" y="14849"/>
                    <a:pt x="5247" y="14927"/>
                  </a:cubicBezTo>
                  <a:close/>
                  <a:moveTo>
                    <a:pt x="12432" y="16118"/>
                  </a:moveTo>
                  <a:lnTo>
                    <a:pt x="11819" y="14915"/>
                  </a:lnTo>
                  <a:cubicBezTo>
                    <a:pt x="11975" y="14838"/>
                    <a:pt x="12120" y="14748"/>
                    <a:pt x="12276" y="14659"/>
                  </a:cubicBezTo>
                  <a:lnTo>
                    <a:pt x="12978" y="15807"/>
                  </a:lnTo>
                  <a:cubicBezTo>
                    <a:pt x="12800" y="15918"/>
                    <a:pt x="12610" y="16018"/>
                    <a:pt x="12432" y="16118"/>
                  </a:cubicBezTo>
                  <a:close/>
                  <a:moveTo>
                    <a:pt x="3577" y="15472"/>
                  </a:moveTo>
                  <a:cubicBezTo>
                    <a:pt x="3409" y="15350"/>
                    <a:pt x="3242" y="15227"/>
                    <a:pt x="3075" y="15094"/>
                  </a:cubicBezTo>
                  <a:lnTo>
                    <a:pt x="3944" y="14058"/>
                  </a:lnTo>
                  <a:cubicBezTo>
                    <a:pt x="4078" y="14169"/>
                    <a:pt x="4211" y="14281"/>
                    <a:pt x="4356" y="14381"/>
                  </a:cubicBezTo>
                  <a:close/>
                  <a:moveTo>
                    <a:pt x="13490" y="15461"/>
                  </a:moveTo>
                  <a:lnTo>
                    <a:pt x="12711" y="14370"/>
                  </a:lnTo>
                  <a:cubicBezTo>
                    <a:pt x="12855" y="14269"/>
                    <a:pt x="12989" y="14158"/>
                    <a:pt x="13123" y="14047"/>
                  </a:cubicBezTo>
                  <a:lnTo>
                    <a:pt x="13980" y="15083"/>
                  </a:lnTo>
                  <a:cubicBezTo>
                    <a:pt x="13824" y="15216"/>
                    <a:pt x="13657" y="15339"/>
                    <a:pt x="13490" y="15461"/>
                  </a:cubicBezTo>
                  <a:close/>
                  <a:moveTo>
                    <a:pt x="2619" y="14682"/>
                  </a:moveTo>
                  <a:cubicBezTo>
                    <a:pt x="2463" y="14537"/>
                    <a:pt x="2318" y="14381"/>
                    <a:pt x="2184" y="14236"/>
                  </a:cubicBezTo>
                  <a:lnTo>
                    <a:pt x="3187" y="13334"/>
                  </a:lnTo>
                  <a:cubicBezTo>
                    <a:pt x="3298" y="13456"/>
                    <a:pt x="3421" y="13590"/>
                    <a:pt x="3543" y="13712"/>
                  </a:cubicBezTo>
                  <a:close/>
                  <a:moveTo>
                    <a:pt x="14448" y="14670"/>
                  </a:moveTo>
                  <a:lnTo>
                    <a:pt x="13513" y="13701"/>
                  </a:lnTo>
                  <a:cubicBezTo>
                    <a:pt x="13635" y="13579"/>
                    <a:pt x="13758" y="13456"/>
                    <a:pt x="13880" y="13323"/>
                  </a:cubicBezTo>
                  <a:lnTo>
                    <a:pt x="14883" y="14225"/>
                  </a:lnTo>
                  <a:cubicBezTo>
                    <a:pt x="14738" y="14370"/>
                    <a:pt x="14593" y="14526"/>
                    <a:pt x="14448" y="14670"/>
                  </a:cubicBezTo>
                  <a:close/>
                  <a:moveTo>
                    <a:pt x="1783" y="13757"/>
                  </a:moveTo>
                  <a:cubicBezTo>
                    <a:pt x="1661" y="13590"/>
                    <a:pt x="1538" y="13423"/>
                    <a:pt x="1427" y="13245"/>
                  </a:cubicBezTo>
                  <a:lnTo>
                    <a:pt x="2541" y="12498"/>
                  </a:lnTo>
                  <a:cubicBezTo>
                    <a:pt x="2641" y="12643"/>
                    <a:pt x="2741" y="12788"/>
                    <a:pt x="2853" y="12933"/>
                  </a:cubicBezTo>
                  <a:close/>
                  <a:moveTo>
                    <a:pt x="15273" y="13746"/>
                  </a:moveTo>
                  <a:lnTo>
                    <a:pt x="14214" y="12922"/>
                  </a:lnTo>
                  <a:cubicBezTo>
                    <a:pt x="14326" y="12777"/>
                    <a:pt x="14426" y="12632"/>
                    <a:pt x="14515" y="12498"/>
                  </a:cubicBezTo>
                  <a:lnTo>
                    <a:pt x="15640" y="13233"/>
                  </a:lnTo>
                  <a:cubicBezTo>
                    <a:pt x="15529" y="13412"/>
                    <a:pt x="15406" y="13579"/>
                    <a:pt x="15273" y="13746"/>
                  </a:cubicBezTo>
                  <a:close/>
                  <a:moveTo>
                    <a:pt x="1093" y="12721"/>
                  </a:moveTo>
                  <a:cubicBezTo>
                    <a:pt x="992" y="12532"/>
                    <a:pt x="903" y="12354"/>
                    <a:pt x="814" y="12164"/>
                  </a:cubicBezTo>
                  <a:lnTo>
                    <a:pt x="2028" y="11596"/>
                  </a:lnTo>
                  <a:cubicBezTo>
                    <a:pt x="2095" y="11752"/>
                    <a:pt x="2184" y="11908"/>
                    <a:pt x="2262" y="12053"/>
                  </a:cubicBezTo>
                  <a:close/>
                  <a:moveTo>
                    <a:pt x="15963" y="12699"/>
                  </a:moveTo>
                  <a:lnTo>
                    <a:pt x="14794" y="12042"/>
                  </a:lnTo>
                  <a:cubicBezTo>
                    <a:pt x="14883" y="11897"/>
                    <a:pt x="14961" y="11741"/>
                    <a:pt x="15039" y="11574"/>
                  </a:cubicBezTo>
                  <a:lnTo>
                    <a:pt x="16253" y="12153"/>
                  </a:lnTo>
                  <a:cubicBezTo>
                    <a:pt x="16164" y="12331"/>
                    <a:pt x="16063" y="12521"/>
                    <a:pt x="15963" y="12699"/>
                  </a:cubicBezTo>
                  <a:close/>
                  <a:moveTo>
                    <a:pt x="569" y="11596"/>
                  </a:moveTo>
                  <a:cubicBezTo>
                    <a:pt x="491" y="11396"/>
                    <a:pt x="424" y="11195"/>
                    <a:pt x="369" y="11006"/>
                  </a:cubicBezTo>
                  <a:lnTo>
                    <a:pt x="1649" y="10616"/>
                  </a:lnTo>
                  <a:cubicBezTo>
                    <a:pt x="1705" y="10783"/>
                    <a:pt x="1761" y="10950"/>
                    <a:pt x="1817" y="11106"/>
                  </a:cubicBezTo>
                  <a:close/>
                  <a:moveTo>
                    <a:pt x="16498" y="11574"/>
                  </a:moveTo>
                  <a:lnTo>
                    <a:pt x="15239" y="11095"/>
                  </a:lnTo>
                  <a:cubicBezTo>
                    <a:pt x="15306" y="10928"/>
                    <a:pt x="15362" y="10761"/>
                    <a:pt x="15406" y="10605"/>
                  </a:cubicBezTo>
                  <a:lnTo>
                    <a:pt x="16698" y="10983"/>
                  </a:lnTo>
                  <a:cubicBezTo>
                    <a:pt x="16632" y="11184"/>
                    <a:pt x="16565" y="11384"/>
                    <a:pt x="16498" y="11574"/>
                  </a:cubicBezTo>
                  <a:close/>
                  <a:moveTo>
                    <a:pt x="201" y="10404"/>
                  </a:moveTo>
                  <a:cubicBezTo>
                    <a:pt x="157" y="10193"/>
                    <a:pt x="123" y="9992"/>
                    <a:pt x="90" y="9792"/>
                  </a:cubicBezTo>
                  <a:lnTo>
                    <a:pt x="1427" y="9591"/>
                  </a:lnTo>
                  <a:cubicBezTo>
                    <a:pt x="1449" y="9758"/>
                    <a:pt x="1482" y="9936"/>
                    <a:pt x="1516" y="10103"/>
                  </a:cubicBezTo>
                  <a:close/>
                  <a:moveTo>
                    <a:pt x="16854" y="10382"/>
                  </a:moveTo>
                  <a:lnTo>
                    <a:pt x="15540" y="10092"/>
                  </a:lnTo>
                  <a:cubicBezTo>
                    <a:pt x="15573" y="9925"/>
                    <a:pt x="15607" y="9747"/>
                    <a:pt x="15640" y="9580"/>
                  </a:cubicBezTo>
                  <a:lnTo>
                    <a:pt x="16966" y="9769"/>
                  </a:lnTo>
                  <a:cubicBezTo>
                    <a:pt x="16932" y="9970"/>
                    <a:pt x="16899" y="10181"/>
                    <a:pt x="16854" y="10382"/>
                  </a:cubicBezTo>
                  <a:close/>
                  <a:moveTo>
                    <a:pt x="23" y="9168"/>
                  </a:moveTo>
                  <a:cubicBezTo>
                    <a:pt x="12" y="8967"/>
                    <a:pt x="1" y="8756"/>
                    <a:pt x="1" y="8544"/>
                  </a:cubicBezTo>
                  <a:lnTo>
                    <a:pt x="1349" y="8544"/>
                  </a:lnTo>
                  <a:cubicBezTo>
                    <a:pt x="1349" y="8722"/>
                    <a:pt x="1349" y="8900"/>
                    <a:pt x="1360" y="9067"/>
                  </a:cubicBezTo>
                  <a:close/>
                  <a:moveTo>
                    <a:pt x="17033" y="9157"/>
                  </a:moveTo>
                  <a:lnTo>
                    <a:pt x="15696" y="9056"/>
                  </a:lnTo>
                  <a:cubicBezTo>
                    <a:pt x="15707" y="8878"/>
                    <a:pt x="15707" y="8700"/>
                    <a:pt x="15707" y="8533"/>
                  </a:cubicBezTo>
                  <a:lnTo>
                    <a:pt x="15707" y="8499"/>
                  </a:lnTo>
                  <a:lnTo>
                    <a:pt x="17055" y="8488"/>
                  </a:lnTo>
                  <a:lnTo>
                    <a:pt x="17055" y="8533"/>
                  </a:lnTo>
                  <a:cubicBezTo>
                    <a:pt x="17055" y="8733"/>
                    <a:pt x="17044" y="8945"/>
                    <a:pt x="17033" y="9157"/>
                  </a:cubicBezTo>
                  <a:close/>
                  <a:moveTo>
                    <a:pt x="1360" y="8020"/>
                  </a:moveTo>
                  <a:lnTo>
                    <a:pt x="23" y="7931"/>
                  </a:lnTo>
                  <a:cubicBezTo>
                    <a:pt x="34" y="7720"/>
                    <a:pt x="57" y="7508"/>
                    <a:pt x="90" y="7308"/>
                  </a:cubicBezTo>
                  <a:lnTo>
                    <a:pt x="1416" y="7497"/>
                  </a:lnTo>
                  <a:cubicBezTo>
                    <a:pt x="1393" y="7675"/>
                    <a:pt x="1371" y="7842"/>
                    <a:pt x="1360" y="8020"/>
                  </a:cubicBezTo>
                  <a:close/>
                  <a:moveTo>
                    <a:pt x="15685" y="7976"/>
                  </a:moveTo>
                  <a:cubicBezTo>
                    <a:pt x="15674" y="7798"/>
                    <a:pt x="15651" y="7631"/>
                    <a:pt x="15629" y="7452"/>
                  </a:cubicBezTo>
                  <a:lnTo>
                    <a:pt x="16955" y="7252"/>
                  </a:lnTo>
                  <a:cubicBezTo>
                    <a:pt x="16988" y="7463"/>
                    <a:pt x="17010" y="7664"/>
                    <a:pt x="17033" y="7876"/>
                  </a:cubicBezTo>
                  <a:close/>
                  <a:moveTo>
                    <a:pt x="1516" y="6985"/>
                  </a:moveTo>
                  <a:lnTo>
                    <a:pt x="201" y="6695"/>
                  </a:lnTo>
                  <a:cubicBezTo>
                    <a:pt x="246" y="6494"/>
                    <a:pt x="291" y="6294"/>
                    <a:pt x="357" y="6093"/>
                  </a:cubicBezTo>
                  <a:lnTo>
                    <a:pt x="1638" y="6472"/>
                  </a:lnTo>
                  <a:cubicBezTo>
                    <a:pt x="1594" y="6639"/>
                    <a:pt x="1549" y="6817"/>
                    <a:pt x="1516" y="6985"/>
                  </a:cubicBezTo>
                  <a:close/>
                  <a:moveTo>
                    <a:pt x="15529" y="6940"/>
                  </a:moveTo>
                  <a:cubicBezTo>
                    <a:pt x="15495" y="6773"/>
                    <a:pt x="15451" y="6595"/>
                    <a:pt x="15395" y="6428"/>
                  </a:cubicBezTo>
                  <a:lnTo>
                    <a:pt x="16687" y="6038"/>
                  </a:lnTo>
                  <a:cubicBezTo>
                    <a:pt x="16743" y="6238"/>
                    <a:pt x="16799" y="6439"/>
                    <a:pt x="16843" y="6639"/>
                  </a:cubicBezTo>
                  <a:close/>
                  <a:moveTo>
                    <a:pt x="1805" y="5982"/>
                  </a:moveTo>
                  <a:lnTo>
                    <a:pt x="558" y="5503"/>
                  </a:lnTo>
                  <a:cubicBezTo>
                    <a:pt x="625" y="5314"/>
                    <a:pt x="703" y="5113"/>
                    <a:pt x="792" y="4924"/>
                  </a:cubicBezTo>
                  <a:lnTo>
                    <a:pt x="2017" y="5492"/>
                  </a:lnTo>
                  <a:cubicBezTo>
                    <a:pt x="1939" y="5659"/>
                    <a:pt x="1872" y="5815"/>
                    <a:pt x="1805" y="5982"/>
                  </a:cubicBezTo>
                  <a:close/>
                  <a:moveTo>
                    <a:pt x="15228" y="5937"/>
                  </a:moveTo>
                  <a:cubicBezTo>
                    <a:pt x="15161" y="5770"/>
                    <a:pt x="15094" y="5614"/>
                    <a:pt x="15016" y="5458"/>
                  </a:cubicBezTo>
                  <a:lnTo>
                    <a:pt x="16231" y="4879"/>
                  </a:lnTo>
                  <a:cubicBezTo>
                    <a:pt x="16320" y="5069"/>
                    <a:pt x="16409" y="5258"/>
                    <a:pt x="16487" y="5447"/>
                  </a:cubicBezTo>
                  <a:close/>
                  <a:moveTo>
                    <a:pt x="2251" y="5035"/>
                  </a:moveTo>
                  <a:lnTo>
                    <a:pt x="1081" y="4378"/>
                  </a:lnTo>
                  <a:cubicBezTo>
                    <a:pt x="1182" y="4189"/>
                    <a:pt x="1293" y="4010"/>
                    <a:pt x="1404" y="3843"/>
                  </a:cubicBezTo>
                  <a:lnTo>
                    <a:pt x="2529" y="4578"/>
                  </a:lnTo>
                  <a:cubicBezTo>
                    <a:pt x="2429" y="4723"/>
                    <a:pt x="2340" y="4879"/>
                    <a:pt x="2251" y="5035"/>
                  </a:cubicBezTo>
                  <a:close/>
                  <a:moveTo>
                    <a:pt x="14782" y="4991"/>
                  </a:moveTo>
                  <a:cubicBezTo>
                    <a:pt x="14693" y="4835"/>
                    <a:pt x="14604" y="4690"/>
                    <a:pt x="14504" y="4545"/>
                  </a:cubicBezTo>
                  <a:lnTo>
                    <a:pt x="15618" y="3799"/>
                  </a:lnTo>
                  <a:cubicBezTo>
                    <a:pt x="15740" y="3966"/>
                    <a:pt x="15841" y="4144"/>
                    <a:pt x="15952" y="4322"/>
                  </a:cubicBezTo>
                  <a:close/>
                  <a:moveTo>
                    <a:pt x="2830" y="4155"/>
                  </a:moveTo>
                  <a:lnTo>
                    <a:pt x="1761" y="3331"/>
                  </a:lnTo>
                  <a:cubicBezTo>
                    <a:pt x="1895" y="3175"/>
                    <a:pt x="2028" y="3008"/>
                    <a:pt x="2162" y="2852"/>
                  </a:cubicBezTo>
                  <a:lnTo>
                    <a:pt x="3164" y="3754"/>
                  </a:lnTo>
                  <a:cubicBezTo>
                    <a:pt x="3053" y="3877"/>
                    <a:pt x="2942" y="4010"/>
                    <a:pt x="2830" y="4155"/>
                  </a:cubicBezTo>
                  <a:close/>
                  <a:moveTo>
                    <a:pt x="14192" y="4122"/>
                  </a:moveTo>
                  <a:cubicBezTo>
                    <a:pt x="14092" y="3977"/>
                    <a:pt x="13980" y="3843"/>
                    <a:pt x="13858" y="3721"/>
                  </a:cubicBezTo>
                  <a:lnTo>
                    <a:pt x="14860" y="2819"/>
                  </a:lnTo>
                  <a:cubicBezTo>
                    <a:pt x="14994" y="2974"/>
                    <a:pt x="15128" y="3130"/>
                    <a:pt x="15261" y="3297"/>
                  </a:cubicBezTo>
                  <a:close/>
                  <a:moveTo>
                    <a:pt x="3532" y="3375"/>
                  </a:moveTo>
                  <a:lnTo>
                    <a:pt x="2596" y="2406"/>
                  </a:lnTo>
                  <a:cubicBezTo>
                    <a:pt x="2741" y="2262"/>
                    <a:pt x="2897" y="2117"/>
                    <a:pt x="3053" y="1994"/>
                  </a:cubicBezTo>
                  <a:lnTo>
                    <a:pt x="3922" y="3019"/>
                  </a:lnTo>
                  <a:cubicBezTo>
                    <a:pt x="3788" y="3130"/>
                    <a:pt x="3655" y="3253"/>
                    <a:pt x="3532" y="3375"/>
                  </a:cubicBezTo>
                  <a:close/>
                  <a:moveTo>
                    <a:pt x="13490" y="3342"/>
                  </a:moveTo>
                  <a:cubicBezTo>
                    <a:pt x="13368" y="3220"/>
                    <a:pt x="13234" y="3108"/>
                    <a:pt x="13100" y="2997"/>
                  </a:cubicBezTo>
                  <a:lnTo>
                    <a:pt x="13958" y="1961"/>
                  </a:lnTo>
                  <a:cubicBezTo>
                    <a:pt x="14114" y="2083"/>
                    <a:pt x="14270" y="2228"/>
                    <a:pt x="14426" y="2373"/>
                  </a:cubicBezTo>
                  <a:close/>
                  <a:moveTo>
                    <a:pt x="4334" y="2696"/>
                  </a:moveTo>
                  <a:lnTo>
                    <a:pt x="3543" y="1604"/>
                  </a:lnTo>
                  <a:cubicBezTo>
                    <a:pt x="3710" y="1482"/>
                    <a:pt x="3888" y="1370"/>
                    <a:pt x="4067" y="1259"/>
                  </a:cubicBezTo>
                  <a:lnTo>
                    <a:pt x="4768" y="2406"/>
                  </a:lnTo>
                  <a:cubicBezTo>
                    <a:pt x="4624" y="2495"/>
                    <a:pt x="4479" y="2596"/>
                    <a:pt x="4334" y="2696"/>
                  </a:cubicBezTo>
                  <a:close/>
                  <a:moveTo>
                    <a:pt x="12688" y="2674"/>
                  </a:moveTo>
                  <a:cubicBezTo>
                    <a:pt x="12543" y="2573"/>
                    <a:pt x="12399" y="2473"/>
                    <a:pt x="12243" y="2384"/>
                  </a:cubicBezTo>
                  <a:lnTo>
                    <a:pt x="12944" y="1237"/>
                  </a:lnTo>
                  <a:cubicBezTo>
                    <a:pt x="13123" y="1337"/>
                    <a:pt x="13301" y="1460"/>
                    <a:pt x="13468" y="1582"/>
                  </a:cubicBezTo>
                  <a:close/>
                  <a:moveTo>
                    <a:pt x="5225" y="2150"/>
                  </a:moveTo>
                  <a:lnTo>
                    <a:pt x="4601" y="958"/>
                  </a:lnTo>
                  <a:cubicBezTo>
                    <a:pt x="4791" y="858"/>
                    <a:pt x="4980" y="769"/>
                    <a:pt x="5169" y="691"/>
                  </a:cubicBezTo>
                  <a:lnTo>
                    <a:pt x="5693" y="1927"/>
                  </a:lnTo>
                  <a:cubicBezTo>
                    <a:pt x="5537" y="1994"/>
                    <a:pt x="5381" y="2072"/>
                    <a:pt x="5225" y="2150"/>
                  </a:cubicBezTo>
                  <a:close/>
                  <a:moveTo>
                    <a:pt x="11786" y="2128"/>
                  </a:moveTo>
                  <a:cubicBezTo>
                    <a:pt x="11630" y="2050"/>
                    <a:pt x="11474" y="1972"/>
                    <a:pt x="11318" y="1905"/>
                  </a:cubicBezTo>
                  <a:lnTo>
                    <a:pt x="11831" y="669"/>
                  </a:lnTo>
                  <a:cubicBezTo>
                    <a:pt x="12031" y="747"/>
                    <a:pt x="12220" y="836"/>
                    <a:pt x="12399" y="936"/>
                  </a:cubicBezTo>
                  <a:close/>
                  <a:moveTo>
                    <a:pt x="6183" y="1738"/>
                  </a:moveTo>
                  <a:lnTo>
                    <a:pt x="5749" y="468"/>
                  </a:lnTo>
                  <a:cubicBezTo>
                    <a:pt x="5949" y="401"/>
                    <a:pt x="6150" y="335"/>
                    <a:pt x="6350" y="290"/>
                  </a:cubicBezTo>
                  <a:lnTo>
                    <a:pt x="6684" y="1582"/>
                  </a:lnTo>
                  <a:cubicBezTo>
                    <a:pt x="6517" y="1627"/>
                    <a:pt x="6350" y="1682"/>
                    <a:pt x="6183" y="1738"/>
                  </a:cubicBezTo>
                  <a:close/>
                  <a:moveTo>
                    <a:pt x="10828" y="1727"/>
                  </a:moveTo>
                  <a:cubicBezTo>
                    <a:pt x="10661" y="1671"/>
                    <a:pt x="10494" y="1615"/>
                    <a:pt x="10316" y="1571"/>
                  </a:cubicBezTo>
                  <a:lnTo>
                    <a:pt x="10661" y="268"/>
                  </a:lnTo>
                  <a:cubicBezTo>
                    <a:pt x="10861" y="323"/>
                    <a:pt x="11062" y="379"/>
                    <a:pt x="11251" y="446"/>
                  </a:cubicBezTo>
                  <a:close/>
                  <a:moveTo>
                    <a:pt x="7197" y="1471"/>
                  </a:moveTo>
                  <a:lnTo>
                    <a:pt x="6952" y="145"/>
                  </a:lnTo>
                  <a:cubicBezTo>
                    <a:pt x="7152" y="112"/>
                    <a:pt x="7364" y="78"/>
                    <a:pt x="7564" y="56"/>
                  </a:cubicBezTo>
                  <a:lnTo>
                    <a:pt x="7720" y="1393"/>
                  </a:lnTo>
                  <a:cubicBezTo>
                    <a:pt x="7542" y="1415"/>
                    <a:pt x="7375" y="1437"/>
                    <a:pt x="7197" y="1471"/>
                  </a:cubicBezTo>
                  <a:close/>
                  <a:moveTo>
                    <a:pt x="9803" y="1460"/>
                  </a:moveTo>
                  <a:cubicBezTo>
                    <a:pt x="9636" y="1426"/>
                    <a:pt x="9469" y="1404"/>
                    <a:pt x="9291" y="1393"/>
                  </a:cubicBezTo>
                  <a:lnTo>
                    <a:pt x="9436" y="45"/>
                  </a:lnTo>
                  <a:cubicBezTo>
                    <a:pt x="9636" y="67"/>
                    <a:pt x="9848" y="101"/>
                    <a:pt x="10048" y="134"/>
                  </a:cubicBezTo>
                  <a:close/>
                  <a:moveTo>
                    <a:pt x="8244" y="1348"/>
                  </a:moveTo>
                  <a:lnTo>
                    <a:pt x="8188" y="11"/>
                  </a:lnTo>
                  <a:cubicBezTo>
                    <a:pt x="8300" y="0"/>
                    <a:pt x="8411" y="0"/>
                    <a:pt x="8533" y="0"/>
                  </a:cubicBezTo>
                  <a:cubicBezTo>
                    <a:pt x="8623" y="0"/>
                    <a:pt x="8712" y="0"/>
                    <a:pt x="8812" y="11"/>
                  </a:cubicBezTo>
                  <a:lnTo>
                    <a:pt x="8767" y="1348"/>
                  </a:lnTo>
                  <a:cubicBezTo>
                    <a:pt x="8678" y="1348"/>
                    <a:pt x="8600" y="1348"/>
                    <a:pt x="8511" y="1348"/>
                  </a:cubicBezTo>
                  <a:cubicBezTo>
                    <a:pt x="8422" y="1348"/>
                    <a:pt x="8333" y="1348"/>
                    <a:pt x="8244" y="13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39"/>
            <p:cNvGrpSpPr/>
            <p:nvPr/>
          </p:nvGrpSpPr>
          <p:grpSpPr>
            <a:xfrm>
              <a:off x="2807960" y="998627"/>
              <a:ext cx="930805" cy="932320"/>
              <a:chOff x="2807960" y="998627"/>
              <a:chExt cx="930805" cy="932320"/>
            </a:xfrm>
          </p:grpSpPr>
          <p:sp>
            <p:nvSpPr>
              <p:cNvPr id="1439" name="Google Shape;1439;p39"/>
              <p:cNvSpPr/>
              <p:nvPr/>
            </p:nvSpPr>
            <p:spPr>
              <a:xfrm>
                <a:off x="3687478" y="1568359"/>
                <a:ext cx="368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01" y="491"/>
                    </a:moveTo>
                    <a:cubicBezTo>
                      <a:pt x="79" y="457"/>
                      <a:pt x="1" y="324"/>
                      <a:pt x="34" y="201"/>
                    </a:cubicBezTo>
                    <a:cubicBezTo>
                      <a:pt x="67" y="79"/>
                      <a:pt x="201" y="1"/>
                      <a:pt x="335" y="34"/>
                    </a:cubicBezTo>
                    <a:cubicBezTo>
                      <a:pt x="468" y="56"/>
                      <a:pt x="535" y="190"/>
                      <a:pt x="502" y="324"/>
                    </a:cubicBezTo>
                    <a:cubicBezTo>
                      <a:pt x="457" y="457"/>
                      <a:pt x="324" y="535"/>
                      <a:pt x="201" y="4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9"/>
              <p:cNvSpPr/>
              <p:nvPr/>
            </p:nvSpPr>
            <p:spPr>
              <a:xfrm>
                <a:off x="3657680" y="1645601"/>
                <a:ext cx="3831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7" extrusionOk="0">
                    <a:moveTo>
                      <a:pt x="156" y="480"/>
                    </a:moveTo>
                    <a:cubicBezTo>
                      <a:pt x="45" y="413"/>
                      <a:pt x="0" y="268"/>
                      <a:pt x="56" y="157"/>
                    </a:cubicBezTo>
                    <a:cubicBezTo>
                      <a:pt x="112" y="45"/>
                      <a:pt x="256" y="1"/>
                      <a:pt x="379" y="45"/>
                    </a:cubicBezTo>
                    <a:cubicBezTo>
                      <a:pt x="501" y="101"/>
                      <a:pt x="557" y="246"/>
                      <a:pt x="490" y="368"/>
                    </a:cubicBezTo>
                    <a:cubicBezTo>
                      <a:pt x="424" y="491"/>
                      <a:pt x="279" y="546"/>
                      <a:pt x="156" y="4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9"/>
              <p:cNvSpPr/>
              <p:nvPr/>
            </p:nvSpPr>
            <p:spPr>
              <a:xfrm>
                <a:off x="3614082" y="1715976"/>
                <a:ext cx="3831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7" extrusionOk="0">
                    <a:moveTo>
                      <a:pt x="123" y="457"/>
                    </a:moveTo>
                    <a:cubicBezTo>
                      <a:pt x="23" y="379"/>
                      <a:pt x="0" y="223"/>
                      <a:pt x="89" y="123"/>
                    </a:cubicBezTo>
                    <a:cubicBezTo>
                      <a:pt x="167" y="34"/>
                      <a:pt x="312" y="0"/>
                      <a:pt x="412" y="78"/>
                    </a:cubicBezTo>
                    <a:cubicBezTo>
                      <a:pt x="524" y="145"/>
                      <a:pt x="557" y="312"/>
                      <a:pt x="468" y="413"/>
                    </a:cubicBezTo>
                    <a:cubicBezTo>
                      <a:pt x="379" y="524"/>
                      <a:pt x="223" y="546"/>
                      <a:pt x="123" y="4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9"/>
              <p:cNvSpPr/>
              <p:nvPr/>
            </p:nvSpPr>
            <p:spPr>
              <a:xfrm>
                <a:off x="3559018" y="1777907"/>
                <a:ext cx="36732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78" y="424"/>
                    </a:moveTo>
                    <a:cubicBezTo>
                      <a:pt x="0" y="324"/>
                      <a:pt x="11" y="168"/>
                      <a:pt x="101" y="90"/>
                    </a:cubicBezTo>
                    <a:cubicBezTo>
                      <a:pt x="201" y="12"/>
                      <a:pt x="346" y="1"/>
                      <a:pt x="446" y="101"/>
                    </a:cubicBezTo>
                    <a:cubicBezTo>
                      <a:pt x="535" y="190"/>
                      <a:pt x="535" y="357"/>
                      <a:pt x="424" y="446"/>
                    </a:cubicBezTo>
                    <a:cubicBezTo>
                      <a:pt x="323" y="535"/>
                      <a:pt x="167" y="524"/>
                      <a:pt x="78" y="4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9"/>
              <p:cNvSpPr/>
              <p:nvPr/>
            </p:nvSpPr>
            <p:spPr>
              <a:xfrm>
                <a:off x="3492487" y="1827616"/>
                <a:ext cx="3748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67" y="391"/>
                    </a:moveTo>
                    <a:cubicBezTo>
                      <a:pt x="0" y="279"/>
                      <a:pt x="34" y="134"/>
                      <a:pt x="145" y="68"/>
                    </a:cubicBezTo>
                    <a:cubicBezTo>
                      <a:pt x="256" y="1"/>
                      <a:pt x="401" y="23"/>
                      <a:pt x="479" y="134"/>
                    </a:cubicBezTo>
                    <a:cubicBezTo>
                      <a:pt x="546" y="246"/>
                      <a:pt x="524" y="402"/>
                      <a:pt x="401" y="480"/>
                    </a:cubicBezTo>
                    <a:cubicBezTo>
                      <a:pt x="279" y="547"/>
                      <a:pt x="134" y="513"/>
                      <a:pt x="67" y="3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9"/>
              <p:cNvSpPr/>
              <p:nvPr/>
            </p:nvSpPr>
            <p:spPr>
              <a:xfrm>
                <a:off x="3418267" y="186510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5" y="346"/>
                    </a:moveTo>
                    <a:cubicBezTo>
                      <a:pt x="1" y="223"/>
                      <a:pt x="68" y="90"/>
                      <a:pt x="190" y="45"/>
                    </a:cubicBezTo>
                    <a:cubicBezTo>
                      <a:pt x="301" y="1"/>
                      <a:pt x="446" y="56"/>
                      <a:pt x="502" y="168"/>
                    </a:cubicBezTo>
                    <a:cubicBezTo>
                      <a:pt x="547" y="290"/>
                      <a:pt x="491" y="435"/>
                      <a:pt x="368" y="491"/>
                    </a:cubicBezTo>
                    <a:cubicBezTo>
                      <a:pt x="235" y="546"/>
                      <a:pt x="90" y="480"/>
                      <a:pt x="45" y="3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9"/>
              <p:cNvSpPr/>
              <p:nvPr/>
            </p:nvSpPr>
            <p:spPr>
              <a:xfrm>
                <a:off x="3339516" y="1888036"/>
                <a:ext cx="35977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6" extrusionOk="0">
                    <a:moveTo>
                      <a:pt x="23" y="313"/>
                    </a:moveTo>
                    <a:cubicBezTo>
                      <a:pt x="0" y="179"/>
                      <a:pt x="90" y="68"/>
                      <a:pt x="212" y="34"/>
                    </a:cubicBezTo>
                    <a:cubicBezTo>
                      <a:pt x="346" y="1"/>
                      <a:pt x="468" y="90"/>
                      <a:pt x="502" y="212"/>
                    </a:cubicBezTo>
                    <a:cubicBezTo>
                      <a:pt x="524" y="346"/>
                      <a:pt x="446" y="480"/>
                      <a:pt x="301" y="502"/>
                    </a:cubicBezTo>
                    <a:cubicBezTo>
                      <a:pt x="167" y="535"/>
                      <a:pt x="45" y="435"/>
                      <a:pt x="23" y="3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9"/>
              <p:cNvSpPr/>
              <p:nvPr/>
            </p:nvSpPr>
            <p:spPr>
              <a:xfrm>
                <a:off x="3257675" y="1897236"/>
                <a:ext cx="34466" cy="3371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1" extrusionOk="0">
                    <a:moveTo>
                      <a:pt x="12" y="245"/>
                    </a:moveTo>
                    <a:cubicBezTo>
                      <a:pt x="12" y="123"/>
                      <a:pt x="123" y="12"/>
                      <a:pt x="246" y="12"/>
                    </a:cubicBezTo>
                    <a:cubicBezTo>
                      <a:pt x="379" y="0"/>
                      <a:pt x="491" y="112"/>
                      <a:pt x="491" y="245"/>
                    </a:cubicBezTo>
                    <a:cubicBezTo>
                      <a:pt x="502" y="379"/>
                      <a:pt x="390" y="479"/>
                      <a:pt x="246" y="490"/>
                    </a:cubicBezTo>
                    <a:cubicBezTo>
                      <a:pt x="112" y="490"/>
                      <a:pt x="1" y="379"/>
                      <a:pt x="12" y="2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9"/>
              <p:cNvSpPr/>
              <p:nvPr/>
            </p:nvSpPr>
            <p:spPr>
              <a:xfrm>
                <a:off x="3173568" y="1888791"/>
                <a:ext cx="35977" cy="3604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25" extrusionOk="0">
                    <a:moveTo>
                      <a:pt x="34" y="224"/>
                    </a:moveTo>
                    <a:cubicBezTo>
                      <a:pt x="67" y="90"/>
                      <a:pt x="190" y="1"/>
                      <a:pt x="312" y="23"/>
                    </a:cubicBezTo>
                    <a:cubicBezTo>
                      <a:pt x="446" y="45"/>
                      <a:pt x="524" y="168"/>
                      <a:pt x="513" y="302"/>
                    </a:cubicBezTo>
                    <a:cubicBezTo>
                      <a:pt x="490" y="435"/>
                      <a:pt x="368" y="524"/>
                      <a:pt x="234" y="491"/>
                    </a:cubicBezTo>
                    <a:cubicBezTo>
                      <a:pt x="89" y="469"/>
                      <a:pt x="0" y="346"/>
                      <a:pt x="34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9"/>
              <p:cNvSpPr/>
              <p:nvPr/>
            </p:nvSpPr>
            <p:spPr>
              <a:xfrm>
                <a:off x="3093237" y="1865859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56" y="179"/>
                    </a:moveTo>
                    <a:cubicBezTo>
                      <a:pt x="112" y="56"/>
                      <a:pt x="246" y="1"/>
                      <a:pt x="368" y="45"/>
                    </a:cubicBezTo>
                    <a:cubicBezTo>
                      <a:pt x="480" y="90"/>
                      <a:pt x="546" y="235"/>
                      <a:pt x="502" y="357"/>
                    </a:cubicBezTo>
                    <a:cubicBezTo>
                      <a:pt x="457" y="480"/>
                      <a:pt x="324" y="546"/>
                      <a:pt x="190" y="491"/>
                    </a:cubicBezTo>
                    <a:cubicBezTo>
                      <a:pt x="67" y="446"/>
                      <a:pt x="1" y="301"/>
                      <a:pt x="56" y="1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9"/>
              <p:cNvSpPr/>
              <p:nvPr/>
            </p:nvSpPr>
            <p:spPr>
              <a:xfrm>
                <a:off x="3019086" y="1829126"/>
                <a:ext cx="37487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58" extrusionOk="0">
                    <a:moveTo>
                      <a:pt x="67" y="146"/>
                    </a:moveTo>
                    <a:cubicBezTo>
                      <a:pt x="145" y="34"/>
                      <a:pt x="290" y="1"/>
                      <a:pt x="401" y="68"/>
                    </a:cubicBezTo>
                    <a:cubicBezTo>
                      <a:pt x="501" y="146"/>
                      <a:pt x="546" y="279"/>
                      <a:pt x="479" y="402"/>
                    </a:cubicBezTo>
                    <a:cubicBezTo>
                      <a:pt x="412" y="513"/>
                      <a:pt x="267" y="558"/>
                      <a:pt x="145" y="480"/>
                    </a:cubicBezTo>
                    <a:cubicBezTo>
                      <a:pt x="34" y="402"/>
                      <a:pt x="0" y="246"/>
                      <a:pt x="67" y="1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9"/>
              <p:cNvSpPr/>
              <p:nvPr/>
            </p:nvSpPr>
            <p:spPr>
              <a:xfrm>
                <a:off x="2953311" y="1779417"/>
                <a:ext cx="3673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7" extrusionOk="0">
                    <a:moveTo>
                      <a:pt x="89" y="101"/>
                    </a:moveTo>
                    <a:cubicBezTo>
                      <a:pt x="190" y="12"/>
                      <a:pt x="334" y="1"/>
                      <a:pt x="423" y="90"/>
                    </a:cubicBezTo>
                    <a:cubicBezTo>
                      <a:pt x="513" y="190"/>
                      <a:pt x="535" y="324"/>
                      <a:pt x="446" y="435"/>
                    </a:cubicBezTo>
                    <a:cubicBezTo>
                      <a:pt x="368" y="536"/>
                      <a:pt x="201" y="547"/>
                      <a:pt x="100" y="447"/>
                    </a:cubicBezTo>
                    <a:cubicBezTo>
                      <a:pt x="0" y="357"/>
                      <a:pt x="0" y="201"/>
                      <a:pt x="89" y="1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9"/>
              <p:cNvSpPr/>
              <p:nvPr/>
            </p:nvSpPr>
            <p:spPr>
              <a:xfrm>
                <a:off x="2896667" y="1718242"/>
                <a:ext cx="36800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47" extrusionOk="0">
                    <a:moveTo>
                      <a:pt x="135" y="79"/>
                    </a:moveTo>
                    <a:cubicBezTo>
                      <a:pt x="246" y="1"/>
                      <a:pt x="391" y="23"/>
                      <a:pt x="469" y="123"/>
                    </a:cubicBezTo>
                    <a:cubicBezTo>
                      <a:pt x="536" y="235"/>
                      <a:pt x="524" y="380"/>
                      <a:pt x="424" y="458"/>
                    </a:cubicBezTo>
                    <a:cubicBezTo>
                      <a:pt x="324" y="547"/>
                      <a:pt x="168" y="536"/>
                      <a:pt x="79" y="424"/>
                    </a:cubicBezTo>
                    <a:cubicBezTo>
                      <a:pt x="1" y="302"/>
                      <a:pt x="23" y="146"/>
                      <a:pt x="135" y="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9"/>
              <p:cNvSpPr/>
              <p:nvPr/>
            </p:nvSpPr>
            <p:spPr>
              <a:xfrm>
                <a:off x="2852314" y="1647935"/>
                <a:ext cx="38311" cy="3748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6" extrusionOk="0">
                    <a:moveTo>
                      <a:pt x="179" y="56"/>
                    </a:moveTo>
                    <a:cubicBezTo>
                      <a:pt x="302" y="0"/>
                      <a:pt x="435" y="45"/>
                      <a:pt x="491" y="167"/>
                    </a:cubicBezTo>
                    <a:cubicBezTo>
                      <a:pt x="558" y="279"/>
                      <a:pt x="513" y="423"/>
                      <a:pt x="391" y="479"/>
                    </a:cubicBezTo>
                    <a:cubicBezTo>
                      <a:pt x="279" y="546"/>
                      <a:pt x="134" y="501"/>
                      <a:pt x="68" y="379"/>
                    </a:cubicBezTo>
                    <a:cubicBezTo>
                      <a:pt x="1" y="256"/>
                      <a:pt x="57" y="111"/>
                      <a:pt x="179" y="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9"/>
              <p:cNvSpPr/>
              <p:nvPr/>
            </p:nvSpPr>
            <p:spPr>
              <a:xfrm>
                <a:off x="2822516" y="1571449"/>
                <a:ext cx="37556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35" extrusionOk="0">
                    <a:moveTo>
                      <a:pt x="212" y="22"/>
                    </a:moveTo>
                    <a:cubicBezTo>
                      <a:pt x="346" y="0"/>
                      <a:pt x="468" y="67"/>
                      <a:pt x="502" y="190"/>
                    </a:cubicBezTo>
                    <a:cubicBezTo>
                      <a:pt x="546" y="312"/>
                      <a:pt x="468" y="446"/>
                      <a:pt x="346" y="490"/>
                    </a:cubicBezTo>
                    <a:cubicBezTo>
                      <a:pt x="223" y="535"/>
                      <a:pt x="90" y="457"/>
                      <a:pt x="45" y="323"/>
                    </a:cubicBezTo>
                    <a:cubicBezTo>
                      <a:pt x="0" y="190"/>
                      <a:pt x="90" y="56"/>
                      <a:pt x="212" y="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9"/>
              <p:cNvSpPr/>
              <p:nvPr/>
            </p:nvSpPr>
            <p:spPr>
              <a:xfrm>
                <a:off x="2807960" y="1491118"/>
                <a:ext cx="35290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02" extrusionOk="0">
                    <a:moveTo>
                      <a:pt x="246" y="1"/>
                    </a:moveTo>
                    <a:cubicBezTo>
                      <a:pt x="379" y="1"/>
                      <a:pt x="480" y="90"/>
                      <a:pt x="502" y="223"/>
                    </a:cubicBezTo>
                    <a:cubicBezTo>
                      <a:pt x="513" y="346"/>
                      <a:pt x="424" y="468"/>
                      <a:pt x="290" y="480"/>
                    </a:cubicBezTo>
                    <a:cubicBezTo>
                      <a:pt x="157" y="502"/>
                      <a:pt x="34" y="402"/>
                      <a:pt x="23" y="268"/>
                    </a:cubicBezTo>
                    <a:cubicBezTo>
                      <a:pt x="1" y="123"/>
                      <a:pt x="112" y="12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9"/>
              <p:cNvSpPr/>
              <p:nvPr/>
            </p:nvSpPr>
            <p:spPr>
              <a:xfrm>
                <a:off x="2808716" y="1407011"/>
                <a:ext cx="34535" cy="3522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3" extrusionOk="0">
                    <a:moveTo>
                      <a:pt x="268" y="23"/>
                    </a:moveTo>
                    <a:cubicBezTo>
                      <a:pt x="402" y="34"/>
                      <a:pt x="502" y="156"/>
                      <a:pt x="491" y="279"/>
                    </a:cubicBezTo>
                    <a:cubicBezTo>
                      <a:pt x="480" y="412"/>
                      <a:pt x="357" y="513"/>
                      <a:pt x="235" y="502"/>
                    </a:cubicBezTo>
                    <a:cubicBezTo>
                      <a:pt x="101" y="490"/>
                      <a:pt x="1" y="379"/>
                      <a:pt x="12" y="234"/>
                    </a:cubicBezTo>
                    <a:cubicBezTo>
                      <a:pt x="23" y="101"/>
                      <a:pt x="135" y="0"/>
                      <a:pt x="268" y="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9"/>
              <p:cNvSpPr/>
              <p:nvPr/>
            </p:nvSpPr>
            <p:spPr>
              <a:xfrm>
                <a:off x="2822516" y="1324414"/>
                <a:ext cx="36800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335" y="45"/>
                    </a:moveTo>
                    <a:cubicBezTo>
                      <a:pt x="457" y="78"/>
                      <a:pt x="535" y="212"/>
                      <a:pt x="502" y="334"/>
                    </a:cubicBezTo>
                    <a:cubicBezTo>
                      <a:pt x="457" y="468"/>
                      <a:pt x="323" y="535"/>
                      <a:pt x="201" y="513"/>
                    </a:cubicBezTo>
                    <a:cubicBezTo>
                      <a:pt x="67" y="479"/>
                      <a:pt x="0" y="346"/>
                      <a:pt x="34" y="212"/>
                    </a:cubicBezTo>
                    <a:cubicBezTo>
                      <a:pt x="67" y="78"/>
                      <a:pt x="201" y="0"/>
                      <a:pt x="335" y="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9"/>
              <p:cNvSpPr/>
              <p:nvPr/>
            </p:nvSpPr>
            <p:spPr>
              <a:xfrm>
                <a:off x="2850803" y="1246417"/>
                <a:ext cx="38311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58" extrusionOk="0">
                    <a:moveTo>
                      <a:pt x="390" y="67"/>
                    </a:moveTo>
                    <a:cubicBezTo>
                      <a:pt x="513" y="134"/>
                      <a:pt x="557" y="279"/>
                      <a:pt x="502" y="390"/>
                    </a:cubicBezTo>
                    <a:cubicBezTo>
                      <a:pt x="435" y="501"/>
                      <a:pt x="290" y="557"/>
                      <a:pt x="179" y="501"/>
                    </a:cubicBezTo>
                    <a:cubicBezTo>
                      <a:pt x="56" y="446"/>
                      <a:pt x="1" y="301"/>
                      <a:pt x="67" y="178"/>
                    </a:cubicBezTo>
                    <a:cubicBezTo>
                      <a:pt x="134" y="56"/>
                      <a:pt x="279" y="0"/>
                      <a:pt x="390" y="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9"/>
              <p:cNvSpPr/>
              <p:nvPr/>
            </p:nvSpPr>
            <p:spPr>
              <a:xfrm>
                <a:off x="2894402" y="1176042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35" y="89"/>
                    </a:moveTo>
                    <a:cubicBezTo>
                      <a:pt x="535" y="167"/>
                      <a:pt x="546" y="323"/>
                      <a:pt x="468" y="424"/>
                    </a:cubicBezTo>
                    <a:cubicBezTo>
                      <a:pt x="390" y="524"/>
                      <a:pt x="246" y="546"/>
                      <a:pt x="134" y="468"/>
                    </a:cubicBezTo>
                    <a:cubicBezTo>
                      <a:pt x="34" y="401"/>
                      <a:pt x="0" y="245"/>
                      <a:pt x="90" y="134"/>
                    </a:cubicBezTo>
                    <a:cubicBezTo>
                      <a:pt x="179" y="23"/>
                      <a:pt x="323" y="0"/>
                      <a:pt x="435" y="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9"/>
              <p:cNvSpPr/>
              <p:nvPr/>
            </p:nvSpPr>
            <p:spPr>
              <a:xfrm>
                <a:off x="2950976" y="1114866"/>
                <a:ext cx="36800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446" y="112"/>
                    </a:moveTo>
                    <a:cubicBezTo>
                      <a:pt x="535" y="212"/>
                      <a:pt x="524" y="368"/>
                      <a:pt x="424" y="446"/>
                    </a:cubicBezTo>
                    <a:cubicBezTo>
                      <a:pt x="324" y="535"/>
                      <a:pt x="190" y="535"/>
                      <a:pt x="90" y="446"/>
                    </a:cubicBezTo>
                    <a:cubicBezTo>
                      <a:pt x="1" y="345"/>
                      <a:pt x="1" y="190"/>
                      <a:pt x="101" y="100"/>
                    </a:cubicBezTo>
                    <a:cubicBezTo>
                      <a:pt x="212" y="0"/>
                      <a:pt x="368" y="11"/>
                      <a:pt x="446" y="1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9"/>
              <p:cNvSpPr/>
              <p:nvPr/>
            </p:nvSpPr>
            <p:spPr>
              <a:xfrm>
                <a:off x="3016751" y="106433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80" y="157"/>
                    </a:moveTo>
                    <a:cubicBezTo>
                      <a:pt x="547" y="268"/>
                      <a:pt x="513" y="413"/>
                      <a:pt x="402" y="480"/>
                    </a:cubicBezTo>
                    <a:cubicBezTo>
                      <a:pt x="290" y="547"/>
                      <a:pt x="146" y="525"/>
                      <a:pt x="68" y="413"/>
                    </a:cubicBezTo>
                    <a:cubicBezTo>
                      <a:pt x="1" y="302"/>
                      <a:pt x="23" y="146"/>
                      <a:pt x="146" y="68"/>
                    </a:cubicBezTo>
                    <a:cubicBezTo>
                      <a:pt x="268" y="1"/>
                      <a:pt x="413" y="46"/>
                      <a:pt x="480" y="1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9"/>
              <p:cNvSpPr/>
              <p:nvPr/>
            </p:nvSpPr>
            <p:spPr>
              <a:xfrm>
                <a:off x="3090216" y="1027669"/>
                <a:ext cx="3824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47" extrusionOk="0">
                    <a:moveTo>
                      <a:pt x="512" y="190"/>
                    </a:moveTo>
                    <a:cubicBezTo>
                      <a:pt x="557" y="312"/>
                      <a:pt x="490" y="446"/>
                      <a:pt x="368" y="490"/>
                    </a:cubicBezTo>
                    <a:cubicBezTo>
                      <a:pt x="245" y="546"/>
                      <a:pt x="111" y="490"/>
                      <a:pt x="56" y="368"/>
                    </a:cubicBezTo>
                    <a:cubicBezTo>
                      <a:pt x="0" y="245"/>
                      <a:pt x="67" y="101"/>
                      <a:pt x="189" y="45"/>
                    </a:cubicBezTo>
                    <a:cubicBezTo>
                      <a:pt x="323" y="0"/>
                      <a:pt x="468" y="67"/>
                      <a:pt x="512" y="1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3170478" y="1004737"/>
                <a:ext cx="36800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13" y="223"/>
                    </a:moveTo>
                    <a:cubicBezTo>
                      <a:pt x="535" y="368"/>
                      <a:pt x="446" y="468"/>
                      <a:pt x="313" y="501"/>
                    </a:cubicBezTo>
                    <a:cubicBezTo>
                      <a:pt x="190" y="535"/>
                      <a:pt x="67" y="446"/>
                      <a:pt x="34" y="323"/>
                    </a:cubicBezTo>
                    <a:cubicBezTo>
                      <a:pt x="1" y="190"/>
                      <a:pt x="90" y="67"/>
                      <a:pt x="223" y="34"/>
                    </a:cubicBezTo>
                    <a:cubicBezTo>
                      <a:pt x="368" y="0"/>
                      <a:pt x="491" y="100"/>
                      <a:pt x="513" y="2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9"/>
              <p:cNvSpPr/>
              <p:nvPr/>
            </p:nvSpPr>
            <p:spPr>
              <a:xfrm>
                <a:off x="3254585" y="998627"/>
                <a:ext cx="34535" cy="3371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91" extrusionOk="0">
                    <a:moveTo>
                      <a:pt x="491" y="245"/>
                    </a:moveTo>
                    <a:cubicBezTo>
                      <a:pt x="491" y="379"/>
                      <a:pt x="380" y="479"/>
                      <a:pt x="246" y="479"/>
                    </a:cubicBezTo>
                    <a:cubicBezTo>
                      <a:pt x="123" y="490"/>
                      <a:pt x="12" y="379"/>
                      <a:pt x="12" y="245"/>
                    </a:cubicBezTo>
                    <a:cubicBezTo>
                      <a:pt x="1" y="123"/>
                      <a:pt x="112" y="11"/>
                      <a:pt x="246" y="0"/>
                    </a:cubicBezTo>
                    <a:cubicBezTo>
                      <a:pt x="391" y="0"/>
                      <a:pt x="502" y="111"/>
                      <a:pt x="491" y="2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9"/>
              <p:cNvSpPr/>
              <p:nvPr/>
            </p:nvSpPr>
            <p:spPr>
              <a:xfrm>
                <a:off x="3336426" y="1004737"/>
                <a:ext cx="36045" cy="3597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24" extrusionOk="0">
                    <a:moveTo>
                      <a:pt x="502" y="312"/>
                    </a:moveTo>
                    <a:cubicBezTo>
                      <a:pt x="469" y="435"/>
                      <a:pt x="346" y="524"/>
                      <a:pt x="224" y="501"/>
                    </a:cubicBezTo>
                    <a:cubicBezTo>
                      <a:pt x="90" y="479"/>
                      <a:pt x="1" y="357"/>
                      <a:pt x="23" y="223"/>
                    </a:cubicBezTo>
                    <a:cubicBezTo>
                      <a:pt x="45" y="89"/>
                      <a:pt x="168" y="0"/>
                      <a:pt x="302" y="34"/>
                    </a:cubicBezTo>
                    <a:cubicBezTo>
                      <a:pt x="446" y="56"/>
                      <a:pt x="524" y="178"/>
                      <a:pt x="502" y="3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3416002" y="1026159"/>
                <a:ext cx="37556" cy="37487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6" extrusionOk="0">
                    <a:moveTo>
                      <a:pt x="490" y="368"/>
                    </a:moveTo>
                    <a:cubicBezTo>
                      <a:pt x="435" y="490"/>
                      <a:pt x="301" y="546"/>
                      <a:pt x="179" y="501"/>
                    </a:cubicBezTo>
                    <a:cubicBezTo>
                      <a:pt x="56" y="457"/>
                      <a:pt x="0" y="312"/>
                      <a:pt x="45" y="189"/>
                    </a:cubicBezTo>
                    <a:cubicBezTo>
                      <a:pt x="78" y="67"/>
                      <a:pt x="223" y="0"/>
                      <a:pt x="357" y="56"/>
                    </a:cubicBezTo>
                    <a:cubicBezTo>
                      <a:pt x="479" y="100"/>
                      <a:pt x="546" y="245"/>
                      <a:pt x="490" y="3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9"/>
              <p:cNvSpPr/>
              <p:nvPr/>
            </p:nvSpPr>
            <p:spPr>
              <a:xfrm>
                <a:off x="3490153" y="1062068"/>
                <a:ext cx="37556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58" extrusionOk="0">
                    <a:moveTo>
                      <a:pt x="469" y="424"/>
                    </a:moveTo>
                    <a:cubicBezTo>
                      <a:pt x="402" y="524"/>
                      <a:pt x="246" y="558"/>
                      <a:pt x="146" y="491"/>
                    </a:cubicBezTo>
                    <a:cubicBezTo>
                      <a:pt x="34" y="424"/>
                      <a:pt x="1" y="279"/>
                      <a:pt x="68" y="168"/>
                    </a:cubicBezTo>
                    <a:cubicBezTo>
                      <a:pt x="123" y="45"/>
                      <a:pt x="279" y="1"/>
                      <a:pt x="391" y="79"/>
                    </a:cubicBezTo>
                    <a:cubicBezTo>
                      <a:pt x="513" y="157"/>
                      <a:pt x="547" y="312"/>
                      <a:pt x="469" y="4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9"/>
              <p:cNvSpPr/>
              <p:nvPr/>
            </p:nvSpPr>
            <p:spPr>
              <a:xfrm>
                <a:off x="3556683" y="1112532"/>
                <a:ext cx="36800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47" extrusionOk="0">
                    <a:moveTo>
                      <a:pt x="446" y="446"/>
                    </a:moveTo>
                    <a:cubicBezTo>
                      <a:pt x="346" y="535"/>
                      <a:pt x="201" y="547"/>
                      <a:pt x="112" y="457"/>
                    </a:cubicBezTo>
                    <a:cubicBezTo>
                      <a:pt x="23" y="357"/>
                      <a:pt x="1" y="224"/>
                      <a:pt x="90" y="123"/>
                    </a:cubicBezTo>
                    <a:cubicBezTo>
                      <a:pt x="168" y="23"/>
                      <a:pt x="335" y="1"/>
                      <a:pt x="424" y="101"/>
                    </a:cubicBezTo>
                    <a:cubicBezTo>
                      <a:pt x="524" y="201"/>
                      <a:pt x="536" y="346"/>
                      <a:pt x="446" y="4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613327" y="1173707"/>
                <a:ext cx="3673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7" extrusionOk="0">
                    <a:moveTo>
                      <a:pt x="401" y="469"/>
                    </a:moveTo>
                    <a:cubicBezTo>
                      <a:pt x="290" y="547"/>
                      <a:pt x="145" y="524"/>
                      <a:pt x="67" y="424"/>
                    </a:cubicBezTo>
                    <a:cubicBezTo>
                      <a:pt x="0" y="313"/>
                      <a:pt x="0" y="179"/>
                      <a:pt x="112" y="90"/>
                    </a:cubicBezTo>
                    <a:cubicBezTo>
                      <a:pt x="212" y="1"/>
                      <a:pt x="368" y="12"/>
                      <a:pt x="457" y="135"/>
                    </a:cubicBezTo>
                    <a:cubicBezTo>
                      <a:pt x="535" y="246"/>
                      <a:pt x="513" y="402"/>
                      <a:pt x="401" y="4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9"/>
              <p:cNvSpPr/>
              <p:nvPr/>
            </p:nvSpPr>
            <p:spPr>
              <a:xfrm>
                <a:off x="3656101" y="124408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380" y="491"/>
                    </a:moveTo>
                    <a:cubicBezTo>
                      <a:pt x="257" y="546"/>
                      <a:pt x="112" y="502"/>
                      <a:pt x="68" y="379"/>
                    </a:cubicBezTo>
                    <a:cubicBezTo>
                      <a:pt x="1" y="268"/>
                      <a:pt x="46" y="123"/>
                      <a:pt x="157" y="67"/>
                    </a:cubicBezTo>
                    <a:cubicBezTo>
                      <a:pt x="279" y="1"/>
                      <a:pt x="424" y="45"/>
                      <a:pt x="491" y="168"/>
                    </a:cubicBezTo>
                    <a:cubicBezTo>
                      <a:pt x="547" y="290"/>
                      <a:pt x="502" y="446"/>
                      <a:pt x="380" y="4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3686723" y="1321324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335" y="513"/>
                    </a:moveTo>
                    <a:cubicBezTo>
                      <a:pt x="201" y="547"/>
                      <a:pt x="78" y="469"/>
                      <a:pt x="45" y="346"/>
                    </a:cubicBezTo>
                    <a:cubicBezTo>
                      <a:pt x="1" y="223"/>
                      <a:pt x="67" y="90"/>
                      <a:pt x="201" y="45"/>
                    </a:cubicBezTo>
                    <a:cubicBezTo>
                      <a:pt x="324" y="1"/>
                      <a:pt x="457" y="79"/>
                      <a:pt x="502" y="212"/>
                    </a:cubicBezTo>
                    <a:cubicBezTo>
                      <a:pt x="546" y="346"/>
                      <a:pt x="457" y="480"/>
                      <a:pt x="335" y="5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9"/>
              <p:cNvSpPr/>
              <p:nvPr/>
            </p:nvSpPr>
            <p:spPr>
              <a:xfrm>
                <a:off x="3703544" y="1403921"/>
                <a:ext cx="35221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4" extrusionOk="0">
                    <a:moveTo>
                      <a:pt x="268" y="502"/>
                    </a:moveTo>
                    <a:cubicBezTo>
                      <a:pt x="134" y="513"/>
                      <a:pt x="34" y="413"/>
                      <a:pt x="12" y="279"/>
                    </a:cubicBezTo>
                    <a:cubicBezTo>
                      <a:pt x="1" y="157"/>
                      <a:pt x="90" y="34"/>
                      <a:pt x="223" y="23"/>
                    </a:cubicBezTo>
                    <a:cubicBezTo>
                      <a:pt x="357" y="1"/>
                      <a:pt x="468" y="101"/>
                      <a:pt x="491" y="235"/>
                    </a:cubicBezTo>
                    <a:cubicBezTo>
                      <a:pt x="513" y="379"/>
                      <a:pt x="402" y="491"/>
                      <a:pt x="268" y="50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9"/>
              <p:cNvSpPr/>
              <p:nvPr/>
            </p:nvSpPr>
            <p:spPr>
              <a:xfrm>
                <a:off x="3703544" y="1488028"/>
                <a:ext cx="34466" cy="3453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34" y="480"/>
                    </a:moveTo>
                    <a:cubicBezTo>
                      <a:pt x="101" y="469"/>
                      <a:pt x="1" y="346"/>
                      <a:pt x="12" y="224"/>
                    </a:cubicBezTo>
                    <a:cubicBezTo>
                      <a:pt x="23" y="90"/>
                      <a:pt x="134" y="1"/>
                      <a:pt x="268" y="1"/>
                    </a:cubicBezTo>
                    <a:cubicBezTo>
                      <a:pt x="402" y="12"/>
                      <a:pt x="502" y="124"/>
                      <a:pt x="491" y="268"/>
                    </a:cubicBezTo>
                    <a:cubicBezTo>
                      <a:pt x="480" y="402"/>
                      <a:pt x="368" y="502"/>
                      <a:pt x="234" y="4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3" name="Google Shape;1473;p39"/>
            <p:cNvSpPr/>
            <p:nvPr/>
          </p:nvSpPr>
          <p:spPr>
            <a:xfrm>
              <a:off x="2916578" y="1143154"/>
              <a:ext cx="682250" cy="639407"/>
            </a:xfrm>
            <a:custGeom>
              <a:avLst/>
              <a:gdLst/>
              <a:ahLst/>
              <a:cxnLst/>
              <a:rect l="l" t="t" r="r" b="b"/>
              <a:pathLst>
                <a:path w="9937" h="9313" extrusionOk="0">
                  <a:moveTo>
                    <a:pt x="9157" y="2807"/>
                  </a:moveTo>
                  <a:cubicBezTo>
                    <a:pt x="9157" y="2807"/>
                    <a:pt x="8756" y="646"/>
                    <a:pt x="5303" y="323"/>
                  </a:cubicBezTo>
                  <a:cubicBezTo>
                    <a:pt x="1850" y="0"/>
                    <a:pt x="635" y="2317"/>
                    <a:pt x="312" y="3854"/>
                  </a:cubicBezTo>
                  <a:cubicBezTo>
                    <a:pt x="0" y="5392"/>
                    <a:pt x="1371" y="9313"/>
                    <a:pt x="4801" y="8143"/>
                  </a:cubicBezTo>
                  <a:cubicBezTo>
                    <a:pt x="4801" y="8143"/>
                    <a:pt x="5013" y="8622"/>
                    <a:pt x="5470" y="8689"/>
                  </a:cubicBezTo>
                  <a:cubicBezTo>
                    <a:pt x="5926" y="8744"/>
                    <a:pt x="8767" y="9201"/>
                    <a:pt x="9001" y="8689"/>
                  </a:cubicBezTo>
                  <a:cubicBezTo>
                    <a:pt x="9235" y="8176"/>
                    <a:pt x="8756" y="8020"/>
                    <a:pt x="8767" y="7876"/>
                  </a:cubicBezTo>
                  <a:cubicBezTo>
                    <a:pt x="8789" y="7742"/>
                    <a:pt x="9224" y="6873"/>
                    <a:pt x="9257" y="6728"/>
                  </a:cubicBezTo>
                  <a:cubicBezTo>
                    <a:pt x="9290" y="6595"/>
                    <a:pt x="9413" y="6494"/>
                    <a:pt x="9413" y="6494"/>
                  </a:cubicBezTo>
                  <a:cubicBezTo>
                    <a:pt x="9413" y="6494"/>
                    <a:pt x="9045" y="6060"/>
                    <a:pt x="9112" y="5915"/>
                  </a:cubicBezTo>
                  <a:cubicBezTo>
                    <a:pt x="9190" y="5759"/>
                    <a:pt x="9413" y="5737"/>
                    <a:pt x="9524" y="5759"/>
                  </a:cubicBezTo>
                  <a:cubicBezTo>
                    <a:pt x="9636" y="5781"/>
                    <a:pt x="9937" y="5559"/>
                    <a:pt x="9781" y="5258"/>
                  </a:cubicBezTo>
                  <a:cubicBezTo>
                    <a:pt x="9613" y="4957"/>
                    <a:pt x="8923" y="4099"/>
                    <a:pt x="8878" y="3754"/>
                  </a:cubicBezTo>
                  <a:cubicBezTo>
                    <a:pt x="8834" y="3409"/>
                    <a:pt x="9224" y="3019"/>
                    <a:pt x="9157" y="28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2916578" y="1143154"/>
              <a:ext cx="632542" cy="639407"/>
            </a:xfrm>
            <a:custGeom>
              <a:avLst/>
              <a:gdLst/>
              <a:ahLst/>
              <a:cxnLst/>
              <a:rect l="l" t="t" r="r" b="b"/>
              <a:pathLst>
                <a:path w="9213" h="9313" extrusionOk="0">
                  <a:moveTo>
                    <a:pt x="7686" y="7931"/>
                  </a:moveTo>
                  <a:cubicBezTo>
                    <a:pt x="7252" y="7798"/>
                    <a:pt x="6951" y="7430"/>
                    <a:pt x="6795" y="7018"/>
                  </a:cubicBezTo>
                  <a:cubicBezTo>
                    <a:pt x="6717" y="6817"/>
                    <a:pt x="6706" y="6505"/>
                    <a:pt x="6684" y="6249"/>
                  </a:cubicBezTo>
                  <a:cubicBezTo>
                    <a:pt x="6651" y="6238"/>
                    <a:pt x="6628" y="6227"/>
                    <a:pt x="6595" y="6216"/>
                  </a:cubicBezTo>
                  <a:cubicBezTo>
                    <a:pt x="6327" y="6116"/>
                    <a:pt x="5982" y="5893"/>
                    <a:pt x="5871" y="5626"/>
                  </a:cubicBezTo>
                  <a:cubicBezTo>
                    <a:pt x="5626" y="5057"/>
                    <a:pt x="5514" y="4378"/>
                    <a:pt x="5693" y="3776"/>
                  </a:cubicBezTo>
                  <a:cubicBezTo>
                    <a:pt x="6060" y="2551"/>
                    <a:pt x="7241" y="1994"/>
                    <a:pt x="8377" y="1537"/>
                  </a:cubicBezTo>
                  <a:cubicBezTo>
                    <a:pt x="7820" y="1003"/>
                    <a:pt x="6884" y="468"/>
                    <a:pt x="5303" y="323"/>
                  </a:cubicBezTo>
                  <a:cubicBezTo>
                    <a:pt x="1850" y="0"/>
                    <a:pt x="635" y="2317"/>
                    <a:pt x="312" y="3854"/>
                  </a:cubicBezTo>
                  <a:cubicBezTo>
                    <a:pt x="0" y="5392"/>
                    <a:pt x="1371" y="9313"/>
                    <a:pt x="4801" y="8143"/>
                  </a:cubicBezTo>
                  <a:cubicBezTo>
                    <a:pt x="4801" y="8143"/>
                    <a:pt x="5013" y="8622"/>
                    <a:pt x="5470" y="8689"/>
                  </a:cubicBezTo>
                  <a:cubicBezTo>
                    <a:pt x="5926" y="8744"/>
                    <a:pt x="8767" y="9201"/>
                    <a:pt x="9001" y="8689"/>
                  </a:cubicBezTo>
                  <a:cubicBezTo>
                    <a:pt x="9212" y="8232"/>
                    <a:pt x="8845" y="8054"/>
                    <a:pt x="8778" y="7920"/>
                  </a:cubicBezTo>
                  <a:cubicBezTo>
                    <a:pt x="8422" y="8032"/>
                    <a:pt x="8032" y="8043"/>
                    <a:pt x="7686" y="793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2948711" y="1527095"/>
              <a:ext cx="596565" cy="247854"/>
            </a:xfrm>
            <a:custGeom>
              <a:avLst/>
              <a:gdLst/>
              <a:ahLst/>
              <a:cxnLst/>
              <a:rect l="l" t="t" r="r" b="b"/>
              <a:pathLst>
                <a:path w="8689" h="3610" extrusionOk="0">
                  <a:moveTo>
                    <a:pt x="7085" y="2763"/>
                  </a:moveTo>
                  <a:cubicBezTo>
                    <a:pt x="6494" y="2785"/>
                    <a:pt x="5548" y="2807"/>
                    <a:pt x="5035" y="2417"/>
                  </a:cubicBezTo>
                  <a:cubicBezTo>
                    <a:pt x="4846" y="2272"/>
                    <a:pt x="4712" y="2094"/>
                    <a:pt x="4590" y="1927"/>
                  </a:cubicBezTo>
                  <a:cubicBezTo>
                    <a:pt x="4501" y="1983"/>
                    <a:pt x="4434" y="2039"/>
                    <a:pt x="4445" y="2027"/>
                  </a:cubicBezTo>
                  <a:cubicBezTo>
                    <a:pt x="4233" y="2194"/>
                    <a:pt x="3877" y="2228"/>
                    <a:pt x="3621" y="2272"/>
                  </a:cubicBezTo>
                  <a:cubicBezTo>
                    <a:pt x="3208" y="2339"/>
                    <a:pt x="2451" y="2328"/>
                    <a:pt x="2039" y="2161"/>
                  </a:cubicBezTo>
                  <a:cubicBezTo>
                    <a:pt x="1292" y="1838"/>
                    <a:pt x="836" y="1426"/>
                    <a:pt x="0" y="0"/>
                  </a:cubicBezTo>
                  <a:cubicBezTo>
                    <a:pt x="490" y="1638"/>
                    <a:pt x="1894" y="3386"/>
                    <a:pt x="4333" y="2551"/>
                  </a:cubicBezTo>
                  <a:cubicBezTo>
                    <a:pt x="4333" y="2551"/>
                    <a:pt x="4545" y="3030"/>
                    <a:pt x="5002" y="3097"/>
                  </a:cubicBezTo>
                  <a:cubicBezTo>
                    <a:pt x="5458" y="3152"/>
                    <a:pt x="8299" y="3609"/>
                    <a:pt x="8533" y="3097"/>
                  </a:cubicBezTo>
                  <a:cubicBezTo>
                    <a:pt x="8689" y="2763"/>
                    <a:pt x="8533" y="2584"/>
                    <a:pt x="8410" y="2451"/>
                  </a:cubicBezTo>
                  <a:cubicBezTo>
                    <a:pt x="8032" y="2640"/>
                    <a:pt x="7597" y="2751"/>
                    <a:pt x="7085" y="2763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3026707" y="1286926"/>
              <a:ext cx="318228" cy="348780"/>
            </a:xfrm>
            <a:custGeom>
              <a:avLst/>
              <a:gdLst/>
              <a:ahLst/>
              <a:cxnLst/>
              <a:rect l="l" t="t" r="r" b="b"/>
              <a:pathLst>
                <a:path w="4635" h="5080" extrusionOk="0">
                  <a:moveTo>
                    <a:pt x="4178" y="925"/>
                  </a:moveTo>
                  <a:cubicBezTo>
                    <a:pt x="3966" y="591"/>
                    <a:pt x="3398" y="0"/>
                    <a:pt x="2952" y="67"/>
                  </a:cubicBezTo>
                  <a:cubicBezTo>
                    <a:pt x="2317" y="168"/>
                    <a:pt x="1727" y="301"/>
                    <a:pt x="1137" y="591"/>
                  </a:cubicBezTo>
                  <a:cubicBezTo>
                    <a:pt x="324" y="992"/>
                    <a:pt x="234" y="1404"/>
                    <a:pt x="101" y="2251"/>
                  </a:cubicBezTo>
                  <a:cubicBezTo>
                    <a:pt x="1" y="2908"/>
                    <a:pt x="669" y="4178"/>
                    <a:pt x="1259" y="4556"/>
                  </a:cubicBezTo>
                  <a:cubicBezTo>
                    <a:pt x="2072" y="5080"/>
                    <a:pt x="2752" y="4890"/>
                    <a:pt x="3509" y="4389"/>
                  </a:cubicBezTo>
                  <a:cubicBezTo>
                    <a:pt x="3810" y="4189"/>
                    <a:pt x="4089" y="3944"/>
                    <a:pt x="4378" y="3721"/>
                  </a:cubicBezTo>
                  <a:cubicBezTo>
                    <a:pt x="4300" y="3543"/>
                    <a:pt x="4289" y="3342"/>
                    <a:pt x="4367" y="3097"/>
                  </a:cubicBezTo>
                  <a:cubicBezTo>
                    <a:pt x="4634" y="2340"/>
                    <a:pt x="4612" y="1627"/>
                    <a:pt x="4178" y="92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3243943" y="1327435"/>
              <a:ext cx="91795" cy="90353"/>
            </a:xfrm>
            <a:custGeom>
              <a:avLst/>
              <a:gdLst/>
              <a:ahLst/>
              <a:cxnLst/>
              <a:rect l="l" t="t" r="r" b="b"/>
              <a:pathLst>
                <a:path w="1337" h="1316" extrusionOk="0">
                  <a:moveTo>
                    <a:pt x="1092" y="1"/>
                  </a:moveTo>
                  <a:lnTo>
                    <a:pt x="0" y="1048"/>
                  </a:lnTo>
                  <a:lnTo>
                    <a:pt x="189" y="1315"/>
                  </a:lnTo>
                  <a:lnTo>
                    <a:pt x="1337" y="469"/>
                  </a:lnTo>
                  <a:lnTo>
                    <a:pt x="109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3196500" y="1279305"/>
              <a:ext cx="58977" cy="109371"/>
            </a:xfrm>
            <a:custGeom>
              <a:avLst/>
              <a:gdLst/>
              <a:ahLst/>
              <a:cxnLst/>
              <a:rect l="l" t="t" r="r" b="b"/>
              <a:pathLst>
                <a:path w="859" h="1593" extrusionOk="0">
                  <a:moveTo>
                    <a:pt x="401" y="0"/>
                  </a:moveTo>
                  <a:lnTo>
                    <a:pt x="0" y="1448"/>
                  </a:lnTo>
                  <a:lnTo>
                    <a:pt x="301" y="1593"/>
                  </a:lnTo>
                  <a:lnTo>
                    <a:pt x="858" y="267"/>
                  </a:lnTo>
                  <a:lnTo>
                    <a:pt x="40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3123104" y="1279305"/>
              <a:ext cx="47442" cy="100240"/>
            </a:xfrm>
            <a:custGeom>
              <a:avLst/>
              <a:gdLst/>
              <a:ahLst/>
              <a:cxnLst/>
              <a:rect l="l" t="t" r="r" b="b"/>
              <a:pathLst>
                <a:path w="691" h="1460" extrusionOk="0">
                  <a:moveTo>
                    <a:pt x="0" y="0"/>
                  </a:moveTo>
                  <a:lnTo>
                    <a:pt x="368" y="1459"/>
                  </a:lnTo>
                  <a:lnTo>
                    <a:pt x="691" y="1426"/>
                  </a:lnTo>
                  <a:lnTo>
                    <a:pt x="524" y="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056505" y="1344256"/>
              <a:ext cx="68932" cy="68177"/>
            </a:xfrm>
            <a:custGeom>
              <a:avLst/>
              <a:gdLst/>
              <a:ahLst/>
              <a:cxnLst/>
              <a:rect l="l" t="t" r="r" b="b"/>
              <a:pathLst>
                <a:path w="1004" h="993" extrusionOk="0">
                  <a:moveTo>
                    <a:pt x="291" y="1"/>
                  </a:moveTo>
                  <a:cubicBezTo>
                    <a:pt x="257" y="34"/>
                    <a:pt x="213" y="79"/>
                    <a:pt x="179" y="123"/>
                  </a:cubicBezTo>
                  <a:cubicBezTo>
                    <a:pt x="146" y="168"/>
                    <a:pt x="135" y="179"/>
                    <a:pt x="123" y="190"/>
                  </a:cubicBezTo>
                  <a:cubicBezTo>
                    <a:pt x="112" y="201"/>
                    <a:pt x="112" y="213"/>
                    <a:pt x="101" y="224"/>
                  </a:cubicBezTo>
                  <a:cubicBezTo>
                    <a:pt x="68" y="268"/>
                    <a:pt x="34" y="324"/>
                    <a:pt x="1" y="368"/>
                  </a:cubicBezTo>
                  <a:lnTo>
                    <a:pt x="825" y="992"/>
                  </a:lnTo>
                  <a:cubicBezTo>
                    <a:pt x="870" y="881"/>
                    <a:pt x="925" y="769"/>
                    <a:pt x="1003" y="680"/>
                  </a:cubicBezTo>
                  <a:lnTo>
                    <a:pt x="2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025952" y="1426098"/>
              <a:ext cx="74219" cy="33711"/>
            </a:xfrm>
            <a:custGeom>
              <a:avLst/>
              <a:gdLst/>
              <a:ahLst/>
              <a:cxnLst/>
              <a:rect l="l" t="t" r="r" b="b"/>
              <a:pathLst>
                <a:path w="1081" h="491" extrusionOk="0">
                  <a:moveTo>
                    <a:pt x="981" y="1"/>
                  </a:moveTo>
                  <a:lnTo>
                    <a:pt x="0" y="23"/>
                  </a:lnTo>
                  <a:cubicBezTo>
                    <a:pt x="0" y="79"/>
                    <a:pt x="12" y="134"/>
                    <a:pt x="12" y="190"/>
                  </a:cubicBezTo>
                  <a:cubicBezTo>
                    <a:pt x="12" y="235"/>
                    <a:pt x="12" y="268"/>
                    <a:pt x="12" y="279"/>
                  </a:cubicBezTo>
                  <a:cubicBezTo>
                    <a:pt x="23" y="290"/>
                    <a:pt x="23" y="301"/>
                    <a:pt x="23" y="313"/>
                  </a:cubicBezTo>
                  <a:cubicBezTo>
                    <a:pt x="34" y="368"/>
                    <a:pt x="45" y="435"/>
                    <a:pt x="56" y="491"/>
                  </a:cubicBezTo>
                  <a:lnTo>
                    <a:pt x="1081" y="335"/>
                  </a:lnTo>
                  <a:cubicBezTo>
                    <a:pt x="1025" y="235"/>
                    <a:pt x="992" y="112"/>
                    <a:pt x="9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038173" y="1478897"/>
              <a:ext cx="76553" cy="58153"/>
            </a:xfrm>
            <a:custGeom>
              <a:avLst/>
              <a:gdLst/>
              <a:ahLst/>
              <a:cxnLst/>
              <a:rect l="l" t="t" r="r" b="b"/>
              <a:pathLst>
                <a:path w="1115" h="847" extrusionOk="0">
                  <a:moveTo>
                    <a:pt x="881" y="0"/>
                  </a:moveTo>
                  <a:lnTo>
                    <a:pt x="1" y="446"/>
                  </a:lnTo>
                  <a:cubicBezTo>
                    <a:pt x="23" y="490"/>
                    <a:pt x="56" y="546"/>
                    <a:pt x="90" y="591"/>
                  </a:cubicBezTo>
                  <a:cubicBezTo>
                    <a:pt x="112" y="635"/>
                    <a:pt x="123" y="658"/>
                    <a:pt x="123" y="669"/>
                  </a:cubicBezTo>
                  <a:cubicBezTo>
                    <a:pt x="134" y="680"/>
                    <a:pt x="134" y="680"/>
                    <a:pt x="145" y="702"/>
                  </a:cubicBezTo>
                  <a:cubicBezTo>
                    <a:pt x="179" y="747"/>
                    <a:pt x="223" y="791"/>
                    <a:pt x="257" y="847"/>
                  </a:cubicBezTo>
                  <a:lnTo>
                    <a:pt x="1115" y="279"/>
                  </a:lnTo>
                  <a:cubicBezTo>
                    <a:pt x="1025" y="201"/>
                    <a:pt x="947" y="112"/>
                    <a:pt x="8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090971" y="1519405"/>
              <a:ext cx="59732" cy="71198"/>
            </a:xfrm>
            <a:custGeom>
              <a:avLst/>
              <a:gdLst/>
              <a:ahLst/>
              <a:cxnLst/>
              <a:rect l="l" t="t" r="r" b="b"/>
              <a:pathLst>
                <a:path w="870" h="1037" extrusionOk="0">
                  <a:moveTo>
                    <a:pt x="535" y="1"/>
                  </a:moveTo>
                  <a:lnTo>
                    <a:pt x="0" y="825"/>
                  </a:lnTo>
                  <a:cubicBezTo>
                    <a:pt x="45" y="858"/>
                    <a:pt x="100" y="881"/>
                    <a:pt x="145" y="914"/>
                  </a:cubicBezTo>
                  <a:cubicBezTo>
                    <a:pt x="190" y="936"/>
                    <a:pt x="212" y="948"/>
                    <a:pt x="223" y="959"/>
                  </a:cubicBezTo>
                  <a:cubicBezTo>
                    <a:pt x="234" y="959"/>
                    <a:pt x="245" y="959"/>
                    <a:pt x="256" y="970"/>
                  </a:cubicBezTo>
                  <a:cubicBezTo>
                    <a:pt x="312" y="992"/>
                    <a:pt x="368" y="1014"/>
                    <a:pt x="423" y="1037"/>
                  </a:cubicBezTo>
                  <a:lnTo>
                    <a:pt x="869" y="112"/>
                  </a:lnTo>
                  <a:cubicBezTo>
                    <a:pt x="758" y="90"/>
                    <a:pt x="635" y="56"/>
                    <a:pt x="5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3150636" y="1544672"/>
              <a:ext cx="46687" cy="71198"/>
            </a:xfrm>
            <a:custGeom>
              <a:avLst/>
              <a:gdLst/>
              <a:ahLst/>
              <a:cxnLst/>
              <a:rect l="l" t="t" r="r" b="b"/>
              <a:pathLst>
                <a:path w="680" h="1037" extrusionOk="0">
                  <a:moveTo>
                    <a:pt x="334" y="0"/>
                  </a:moveTo>
                  <a:lnTo>
                    <a:pt x="0" y="936"/>
                  </a:lnTo>
                  <a:cubicBezTo>
                    <a:pt x="56" y="947"/>
                    <a:pt x="111" y="958"/>
                    <a:pt x="178" y="981"/>
                  </a:cubicBezTo>
                  <a:cubicBezTo>
                    <a:pt x="223" y="992"/>
                    <a:pt x="245" y="1003"/>
                    <a:pt x="256" y="1003"/>
                  </a:cubicBezTo>
                  <a:cubicBezTo>
                    <a:pt x="267" y="1003"/>
                    <a:pt x="267" y="1003"/>
                    <a:pt x="290" y="1014"/>
                  </a:cubicBezTo>
                  <a:cubicBezTo>
                    <a:pt x="345" y="1025"/>
                    <a:pt x="412" y="1025"/>
                    <a:pt x="468" y="1036"/>
                  </a:cubicBezTo>
                  <a:lnTo>
                    <a:pt x="680" y="23"/>
                  </a:lnTo>
                  <a:lnTo>
                    <a:pt x="680" y="23"/>
                  </a:lnTo>
                  <a:cubicBezTo>
                    <a:pt x="640" y="30"/>
                    <a:pt x="599" y="34"/>
                    <a:pt x="558" y="34"/>
                  </a:cubicBezTo>
                  <a:cubicBezTo>
                    <a:pt x="483" y="34"/>
                    <a:pt x="406" y="22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3256164" y="1425342"/>
              <a:ext cx="86440" cy="35221"/>
            </a:xfrm>
            <a:custGeom>
              <a:avLst/>
              <a:gdLst/>
              <a:ahLst/>
              <a:cxnLst/>
              <a:rect l="l" t="t" r="r" b="b"/>
              <a:pathLst>
                <a:path w="1259" h="513" extrusionOk="0">
                  <a:moveTo>
                    <a:pt x="1259" y="1"/>
                  </a:moveTo>
                  <a:lnTo>
                    <a:pt x="0" y="179"/>
                  </a:lnTo>
                  <a:lnTo>
                    <a:pt x="0" y="513"/>
                  </a:lnTo>
                  <a:lnTo>
                    <a:pt x="1237" y="491"/>
                  </a:lnTo>
                  <a:cubicBezTo>
                    <a:pt x="1259" y="324"/>
                    <a:pt x="1259" y="157"/>
                    <a:pt x="12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3243119" y="1478141"/>
              <a:ext cx="84998" cy="61242"/>
            </a:xfrm>
            <a:custGeom>
              <a:avLst/>
              <a:gdLst/>
              <a:ahLst/>
              <a:cxnLst/>
              <a:rect l="l" t="t" r="r" b="b"/>
              <a:pathLst>
                <a:path w="1238" h="892" extrusionOk="0">
                  <a:moveTo>
                    <a:pt x="190" y="0"/>
                  </a:moveTo>
                  <a:lnTo>
                    <a:pt x="1" y="279"/>
                  </a:lnTo>
                  <a:lnTo>
                    <a:pt x="981" y="891"/>
                  </a:lnTo>
                  <a:cubicBezTo>
                    <a:pt x="1059" y="758"/>
                    <a:pt x="1148" y="624"/>
                    <a:pt x="1237" y="490"/>
                  </a:cubicBez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3026707" y="1291183"/>
              <a:ext cx="318228" cy="330037"/>
            </a:xfrm>
            <a:custGeom>
              <a:avLst/>
              <a:gdLst/>
              <a:ahLst/>
              <a:cxnLst/>
              <a:rect l="l" t="t" r="r" b="b"/>
              <a:pathLst>
                <a:path w="4635" h="4807" extrusionOk="0">
                  <a:moveTo>
                    <a:pt x="2570" y="683"/>
                  </a:moveTo>
                  <a:cubicBezTo>
                    <a:pt x="2688" y="683"/>
                    <a:pt x="2804" y="691"/>
                    <a:pt x="2919" y="707"/>
                  </a:cubicBezTo>
                  <a:cubicBezTo>
                    <a:pt x="3933" y="841"/>
                    <a:pt x="4244" y="1932"/>
                    <a:pt x="4066" y="2801"/>
                  </a:cubicBezTo>
                  <a:cubicBezTo>
                    <a:pt x="3902" y="3630"/>
                    <a:pt x="3288" y="4384"/>
                    <a:pt x="2439" y="4384"/>
                  </a:cubicBezTo>
                  <a:cubicBezTo>
                    <a:pt x="2308" y="4384"/>
                    <a:pt x="2170" y="4366"/>
                    <a:pt x="2028" y="4327"/>
                  </a:cubicBezTo>
                  <a:cubicBezTo>
                    <a:pt x="1527" y="4182"/>
                    <a:pt x="1014" y="3715"/>
                    <a:pt x="747" y="3280"/>
                  </a:cubicBezTo>
                  <a:cubicBezTo>
                    <a:pt x="624" y="3102"/>
                    <a:pt x="546" y="2890"/>
                    <a:pt x="524" y="2679"/>
                  </a:cubicBezTo>
                  <a:cubicBezTo>
                    <a:pt x="491" y="2590"/>
                    <a:pt x="468" y="2489"/>
                    <a:pt x="468" y="2378"/>
                  </a:cubicBezTo>
                  <a:cubicBezTo>
                    <a:pt x="498" y="1280"/>
                    <a:pt x="1557" y="683"/>
                    <a:pt x="2570" y="683"/>
                  </a:cubicBezTo>
                  <a:close/>
                  <a:moveTo>
                    <a:pt x="3024" y="0"/>
                  </a:moveTo>
                  <a:cubicBezTo>
                    <a:pt x="3000" y="0"/>
                    <a:pt x="2976" y="2"/>
                    <a:pt x="2952" y="5"/>
                  </a:cubicBezTo>
                  <a:cubicBezTo>
                    <a:pt x="2317" y="106"/>
                    <a:pt x="1727" y="239"/>
                    <a:pt x="1137" y="529"/>
                  </a:cubicBezTo>
                  <a:cubicBezTo>
                    <a:pt x="324" y="930"/>
                    <a:pt x="234" y="1342"/>
                    <a:pt x="101" y="2189"/>
                  </a:cubicBezTo>
                  <a:cubicBezTo>
                    <a:pt x="1" y="2846"/>
                    <a:pt x="669" y="4116"/>
                    <a:pt x="1259" y="4494"/>
                  </a:cubicBezTo>
                  <a:cubicBezTo>
                    <a:pt x="1597" y="4712"/>
                    <a:pt x="1912" y="4806"/>
                    <a:pt x="2219" y="4806"/>
                  </a:cubicBezTo>
                  <a:cubicBezTo>
                    <a:pt x="2651" y="4806"/>
                    <a:pt x="3067" y="4620"/>
                    <a:pt x="3509" y="4327"/>
                  </a:cubicBezTo>
                  <a:cubicBezTo>
                    <a:pt x="3821" y="4127"/>
                    <a:pt x="4089" y="3882"/>
                    <a:pt x="4378" y="3659"/>
                  </a:cubicBezTo>
                  <a:cubicBezTo>
                    <a:pt x="4300" y="3481"/>
                    <a:pt x="4289" y="3280"/>
                    <a:pt x="4367" y="3035"/>
                  </a:cubicBezTo>
                  <a:cubicBezTo>
                    <a:pt x="4634" y="2278"/>
                    <a:pt x="4612" y="1565"/>
                    <a:pt x="4178" y="863"/>
                  </a:cubicBezTo>
                  <a:cubicBezTo>
                    <a:pt x="3977" y="546"/>
                    <a:pt x="3457" y="0"/>
                    <a:pt x="30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094748" y="1374123"/>
              <a:ext cx="190525" cy="175969"/>
            </a:xfrm>
            <a:custGeom>
              <a:avLst/>
              <a:gdLst/>
              <a:ahLst/>
              <a:cxnLst/>
              <a:rect l="l" t="t" r="r" b="b"/>
              <a:pathLst>
                <a:path w="2775" h="2563" extrusionOk="0">
                  <a:moveTo>
                    <a:pt x="1939" y="101"/>
                  </a:moveTo>
                  <a:cubicBezTo>
                    <a:pt x="1739" y="34"/>
                    <a:pt x="1527" y="0"/>
                    <a:pt x="1248" y="45"/>
                  </a:cubicBezTo>
                  <a:cubicBezTo>
                    <a:pt x="847" y="123"/>
                    <a:pt x="123" y="201"/>
                    <a:pt x="68" y="713"/>
                  </a:cubicBezTo>
                  <a:cubicBezTo>
                    <a:pt x="1" y="1304"/>
                    <a:pt x="34" y="1593"/>
                    <a:pt x="391" y="2083"/>
                  </a:cubicBezTo>
                  <a:cubicBezTo>
                    <a:pt x="446" y="2161"/>
                    <a:pt x="491" y="2239"/>
                    <a:pt x="524" y="2317"/>
                  </a:cubicBezTo>
                  <a:cubicBezTo>
                    <a:pt x="680" y="2362"/>
                    <a:pt x="803" y="2440"/>
                    <a:pt x="903" y="2551"/>
                  </a:cubicBezTo>
                  <a:lnTo>
                    <a:pt x="1081" y="2518"/>
                  </a:lnTo>
                  <a:cubicBezTo>
                    <a:pt x="1248" y="2562"/>
                    <a:pt x="1404" y="2562"/>
                    <a:pt x="1571" y="2551"/>
                  </a:cubicBezTo>
                  <a:cubicBezTo>
                    <a:pt x="1950" y="2406"/>
                    <a:pt x="2284" y="2050"/>
                    <a:pt x="2485" y="1693"/>
                  </a:cubicBezTo>
                  <a:cubicBezTo>
                    <a:pt x="2775" y="1148"/>
                    <a:pt x="2362" y="535"/>
                    <a:pt x="1939" y="1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2935666" y="1163202"/>
              <a:ext cx="573702" cy="267558"/>
            </a:xfrm>
            <a:custGeom>
              <a:avLst/>
              <a:gdLst/>
              <a:ahLst/>
              <a:cxnLst/>
              <a:rect l="l" t="t" r="r" b="b"/>
              <a:pathLst>
                <a:path w="8356" h="3897" extrusionOk="0">
                  <a:moveTo>
                    <a:pt x="4391" y="1"/>
                  </a:moveTo>
                  <a:cubicBezTo>
                    <a:pt x="1420" y="1"/>
                    <a:pt x="337" y="2123"/>
                    <a:pt x="34" y="3562"/>
                  </a:cubicBezTo>
                  <a:cubicBezTo>
                    <a:pt x="23" y="3663"/>
                    <a:pt x="1" y="3774"/>
                    <a:pt x="1" y="3897"/>
                  </a:cubicBezTo>
                  <a:cubicBezTo>
                    <a:pt x="914" y="1947"/>
                    <a:pt x="1538" y="1569"/>
                    <a:pt x="2663" y="978"/>
                  </a:cubicBezTo>
                  <a:cubicBezTo>
                    <a:pt x="3277" y="660"/>
                    <a:pt x="3985" y="543"/>
                    <a:pt x="4678" y="543"/>
                  </a:cubicBezTo>
                  <a:cubicBezTo>
                    <a:pt x="5029" y="543"/>
                    <a:pt x="5375" y="573"/>
                    <a:pt x="5704" y="622"/>
                  </a:cubicBezTo>
                  <a:cubicBezTo>
                    <a:pt x="6217" y="689"/>
                    <a:pt x="6729" y="889"/>
                    <a:pt x="7186" y="1134"/>
                  </a:cubicBezTo>
                  <a:cubicBezTo>
                    <a:pt x="7787" y="1446"/>
                    <a:pt x="8355" y="1513"/>
                    <a:pt x="8355" y="1513"/>
                  </a:cubicBezTo>
                  <a:cubicBezTo>
                    <a:pt x="7832" y="911"/>
                    <a:pt x="6807" y="198"/>
                    <a:pt x="5025" y="31"/>
                  </a:cubicBezTo>
                  <a:cubicBezTo>
                    <a:pt x="4804" y="11"/>
                    <a:pt x="4593" y="1"/>
                    <a:pt x="439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3367048" y="1359636"/>
              <a:ext cx="156814" cy="109509"/>
            </a:xfrm>
            <a:custGeom>
              <a:avLst/>
              <a:gdLst/>
              <a:ahLst/>
              <a:cxnLst/>
              <a:rect l="l" t="t" r="r" b="b"/>
              <a:pathLst>
                <a:path w="2284" h="1595" extrusionOk="0">
                  <a:moveTo>
                    <a:pt x="1498" y="0"/>
                  </a:moveTo>
                  <a:cubicBezTo>
                    <a:pt x="1431" y="0"/>
                    <a:pt x="1369" y="9"/>
                    <a:pt x="1315" y="33"/>
                  </a:cubicBezTo>
                  <a:cubicBezTo>
                    <a:pt x="736" y="256"/>
                    <a:pt x="468" y="445"/>
                    <a:pt x="0" y="1214"/>
                  </a:cubicBezTo>
                  <a:cubicBezTo>
                    <a:pt x="257" y="1381"/>
                    <a:pt x="335" y="1470"/>
                    <a:pt x="635" y="1526"/>
                  </a:cubicBezTo>
                  <a:cubicBezTo>
                    <a:pt x="804" y="1556"/>
                    <a:pt x="1089" y="1594"/>
                    <a:pt x="1315" y="1594"/>
                  </a:cubicBezTo>
                  <a:cubicBezTo>
                    <a:pt x="1342" y="1594"/>
                    <a:pt x="1368" y="1594"/>
                    <a:pt x="1393" y="1593"/>
                  </a:cubicBezTo>
                  <a:cubicBezTo>
                    <a:pt x="1593" y="1593"/>
                    <a:pt x="1849" y="1503"/>
                    <a:pt x="1916" y="1258"/>
                  </a:cubicBezTo>
                  <a:cubicBezTo>
                    <a:pt x="2028" y="813"/>
                    <a:pt x="1916" y="768"/>
                    <a:pt x="1950" y="545"/>
                  </a:cubicBezTo>
                  <a:cubicBezTo>
                    <a:pt x="1983" y="278"/>
                    <a:pt x="2206" y="367"/>
                    <a:pt x="2284" y="100"/>
                  </a:cubicBezTo>
                  <a:lnTo>
                    <a:pt x="2284" y="100"/>
                  </a:lnTo>
                  <a:cubicBezTo>
                    <a:pt x="2263" y="102"/>
                    <a:pt x="2241" y="104"/>
                    <a:pt x="2219" y="104"/>
                  </a:cubicBezTo>
                  <a:cubicBezTo>
                    <a:pt x="2005" y="104"/>
                    <a:pt x="1724" y="0"/>
                    <a:pt x="14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3390529" y="1403921"/>
              <a:ext cx="120357" cy="50738"/>
            </a:xfrm>
            <a:custGeom>
              <a:avLst/>
              <a:gdLst/>
              <a:ahLst/>
              <a:cxnLst/>
              <a:rect l="l" t="t" r="r" b="b"/>
              <a:pathLst>
                <a:path w="1753" h="739" extrusionOk="0">
                  <a:moveTo>
                    <a:pt x="1151" y="1"/>
                  </a:moveTo>
                  <a:cubicBezTo>
                    <a:pt x="550" y="1"/>
                    <a:pt x="82" y="558"/>
                    <a:pt x="82" y="558"/>
                  </a:cubicBezTo>
                  <a:cubicBezTo>
                    <a:pt x="0" y="639"/>
                    <a:pt x="883" y="739"/>
                    <a:pt x="1123" y="739"/>
                  </a:cubicBezTo>
                  <a:cubicBezTo>
                    <a:pt x="1146" y="739"/>
                    <a:pt x="1164" y="738"/>
                    <a:pt x="1173" y="736"/>
                  </a:cubicBezTo>
                  <a:cubicBezTo>
                    <a:pt x="1285" y="714"/>
                    <a:pt x="1430" y="580"/>
                    <a:pt x="1485" y="457"/>
                  </a:cubicBezTo>
                  <a:cubicBezTo>
                    <a:pt x="1552" y="335"/>
                    <a:pt x="1753" y="12"/>
                    <a:pt x="115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3438178" y="1402410"/>
              <a:ext cx="58153" cy="58153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847" y="424"/>
                  </a:moveTo>
                  <a:cubicBezTo>
                    <a:pt x="847" y="658"/>
                    <a:pt x="658" y="847"/>
                    <a:pt x="424" y="847"/>
                  </a:cubicBezTo>
                  <a:cubicBezTo>
                    <a:pt x="190" y="847"/>
                    <a:pt x="0" y="658"/>
                    <a:pt x="0" y="424"/>
                  </a:cubicBezTo>
                  <a:cubicBezTo>
                    <a:pt x="0" y="190"/>
                    <a:pt x="190" y="0"/>
                    <a:pt x="424" y="0"/>
                  </a:cubicBezTo>
                  <a:cubicBezTo>
                    <a:pt x="658" y="0"/>
                    <a:pt x="847" y="190"/>
                    <a:pt x="847" y="4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3380780" y="1393347"/>
              <a:ext cx="125506" cy="52729"/>
            </a:xfrm>
            <a:custGeom>
              <a:avLst/>
              <a:gdLst/>
              <a:ahLst/>
              <a:cxnLst/>
              <a:rect l="l" t="t" r="r" b="b"/>
              <a:pathLst>
                <a:path w="1828" h="768" extrusionOk="0">
                  <a:moveTo>
                    <a:pt x="1300" y="1"/>
                  </a:moveTo>
                  <a:cubicBezTo>
                    <a:pt x="1231" y="1"/>
                    <a:pt x="1158" y="7"/>
                    <a:pt x="1081" y="21"/>
                  </a:cubicBezTo>
                  <a:cubicBezTo>
                    <a:pt x="469" y="132"/>
                    <a:pt x="146" y="522"/>
                    <a:pt x="101" y="589"/>
                  </a:cubicBezTo>
                  <a:cubicBezTo>
                    <a:pt x="1" y="723"/>
                    <a:pt x="302" y="767"/>
                    <a:pt x="302" y="767"/>
                  </a:cubicBezTo>
                  <a:cubicBezTo>
                    <a:pt x="491" y="578"/>
                    <a:pt x="825" y="344"/>
                    <a:pt x="1182" y="311"/>
                  </a:cubicBezTo>
                  <a:cubicBezTo>
                    <a:pt x="1195" y="310"/>
                    <a:pt x="1209" y="309"/>
                    <a:pt x="1222" y="309"/>
                  </a:cubicBezTo>
                  <a:cubicBezTo>
                    <a:pt x="1546" y="309"/>
                    <a:pt x="1649" y="567"/>
                    <a:pt x="1649" y="567"/>
                  </a:cubicBezTo>
                  <a:cubicBezTo>
                    <a:pt x="1649" y="567"/>
                    <a:pt x="1817" y="288"/>
                    <a:pt x="1828" y="199"/>
                  </a:cubicBezTo>
                  <a:cubicBezTo>
                    <a:pt x="1828" y="126"/>
                    <a:pt x="1611" y="1"/>
                    <a:pt x="13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3330316" y="1252528"/>
              <a:ext cx="180569" cy="81908"/>
            </a:xfrm>
            <a:custGeom>
              <a:avLst/>
              <a:gdLst/>
              <a:ahLst/>
              <a:cxnLst/>
              <a:rect l="l" t="t" r="r" b="b"/>
              <a:pathLst>
                <a:path w="2630" h="1193" extrusionOk="0">
                  <a:moveTo>
                    <a:pt x="123" y="1081"/>
                  </a:moveTo>
                  <a:cubicBezTo>
                    <a:pt x="123" y="1081"/>
                    <a:pt x="1282" y="0"/>
                    <a:pt x="2451" y="78"/>
                  </a:cubicBezTo>
                  <a:lnTo>
                    <a:pt x="2630" y="234"/>
                  </a:lnTo>
                  <a:cubicBezTo>
                    <a:pt x="2630" y="234"/>
                    <a:pt x="825" y="646"/>
                    <a:pt x="201" y="1181"/>
                  </a:cubicBezTo>
                  <a:cubicBezTo>
                    <a:pt x="201" y="1181"/>
                    <a:pt x="1" y="1192"/>
                    <a:pt x="123" y="10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3188055" y="1176797"/>
              <a:ext cx="162238" cy="97974"/>
            </a:xfrm>
            <a:custGeom>
              <a:avLst/>
              <a:gdLst/>
              <a:ahLst/>
              <a:cxnLst/>
              <a:rect l="l" t="t" r="r" b="b"/>
              <a:pathLst>
                <a:path w="2363" h="1427" extrusionOk="0">
                  <a:moveTo>
                    <a:pt x="235" y="1426"/>
                  </a:moveTo>
                  <a:lnTo>
                    <a:pt x="1" y="1293"/>
                  </a:lnTo>
                  <a:cubicBezTo>
                    <a:pt x="235" y="880"/>
                    <a:pt x="758" y="880"/>
                    <a:pt x="1137" y="869"/>
                  </a:cubicBezTo>
                  <a:cubicBezTo>
                    <a:pt x="1282" y="869"/>
                    <a:pt x="1438" y="869"/>
                    <a:pt x="1493" y="847"/>
                  </a:cubicBezTo>
                  <a:cubicBezTo>
                    <a:pt x="1649" y="780"/>
                    <a:pt x="1950" y="312"/>
                    <a:pt x="2117" y="0"/>
                  </a:cubicBezTo>
                  <a:lnTo>
                    <a:pt x="2362" y="123"/>
                  </a:lnTo>
                  <a:cubicBezTo>
                    <a:pt x="2284" y="268"/>
                    <a:pt x="1906" y="970"/>
                    <a:pt x="1605" y="1092"/>
                  </a:cubicBezTo>
                  <a:cubicBezTo>
                    <a:pt x="1493" y="1148"/>
                    <a:pt x="1338" y="1148"/>
                    <a:pt x="1148" y="1148"/>
                  </a:cubicBezTo>
                  <a:cubicBezTo>
                    <a:pt x="814" y="1148"/>
                    <a:pt x="391" y="1159"/>
                    <a:pt x="235" y="14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3003775" y="1256304"/>
              <a:ext cx="99485" cy="56711"/>
            </a:xfrm>
            <a:custGeom>
              <a:avLst/>
              <a:gdLst/>
              <a:ahLst/>
              <a:cxnLst/>
              <a:rect l="l" t="t" r="r" b="b"/>
              <a:pathLst>
                <a:path w="1449" h="826" extrusionOk="0">
                  <a:moveTo>
                    <a:pt x="1203" y="825"/>
                  </a:moveTo>
                  <a:cubicBezTo>
                    <a:pt x="1114" y="636"/>
                    <a:pt x="847" y="614"/>
                    <a:pt x="468" y="636"/>
                  </a:cubicBezTo>
                  <a:cubicBezTo>
                    <a:pt x="301" y="647"/>
                    <a:pt x="212" y="580"/>
                    <a:pt x="156" y="524"/>
                  </a:cubicBezTo>
                  <a:cubicBezTo>
                    <a:pt x="0" y="346"/>
                    <a:pt x="34" y="34"/>
                    <a:pt x="34" y="1"/>
                  </a:cubicBezTo>
                  <a:lnTo>
                    <a:pt x="312" y="34"/>
                  </a:lnTo>
                  <a:cubicBezTo>
                    <a:pt x="301" y="112"/>
                    <a:pt x="301" y="268"/>
                    <a:pt x="357" y="335"/>
                  </a:cubicBezTo>
                  <a:cubicBezTo>
                    <a:pt x="368" y="346"/>
                    <a:pt x="390" y="357"/>
                    <a:pt x="446" y="357"/>
                  </a:cubicBezTo>
                  <a:cubicBezTo>
                    <a:pt x="736" y="346"/>
                    <a:pt x="1259" y="302"/>
                    <a:pt x="1448" y="7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2938755" y="1461320"/>
              <a:ext cx="68108" cy="40577"/>
            </a:xfrm>
            <a:custGeom>
              <a:avLst/>
              <a:gdLst/>
              <a:ahLst/>
              <a:cxnLst/>
              <a:rect l="l" t="t" r="r" b="b"/>
              <a:pathLst>
                <a:path w="992" h="591" extrusionOk="0">
                  <a:moveTo>
                    <a:pt x="1" y="301"/>
                  </a:moveTo>
                  <a:cubicBezTo>
                    <a:pt x="12" y="390"/>
                    <a:pt x="34" y="490"/>
                    <a:pt x="56" y="590"/>
                  </a:cubicBezTo>
                  <a:cubicBezTo>
                    <a:pt x="301" y="457"/>
                    <a:pt x="691" y="301"/>
                    <a:pt x="858" y="357"/>
                  </a:cubicBezTo>
                  <a:lnTo>
                    <a:pt x="992" y="100"/>
                  </a:lnTo>
                  <a:cubicBezTo>
                    <a:pt x="680" y="0"/>
                    <a:pt x="257" y="167"/>
                    <a:pt x="1" y="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3366293" y="1332790"/>
              <a:ext cx="177480" cy="110195"/>
            </a:xfrm>
            <a:custGeom>
              <a:avLst/>
              <a:gdLst/>
              <a:ahLst/>
              <a:cxnLst/>
              <a:rect l="l" t="t" r="r" b="b"/>
              <a:pathLst>
                <a:path w="2585" h="1605" extrusionOk="0">
                  <a:moveTo>
                    <a:pt x="2303" y="1"/>
                  </a:moveTo>
                  <a:cubicBezTo>
                    <a:pt x="1986" y="1"/>
                    <a:pt x="1106" y="222"/>
                    <a:pt x="691" y="469"/>
                  </a:cubicBezTo>
                  <a:cubicBezTo>
                    <a:pt x="223" y="736"/>
                    <a:pt x="0" y="1605"/>
                    <a:pt x="0" y="1605"/>
                  </a:cubicBezTo>
                  <a:cubicBezTo>
                    <a:pt x="112" y="1605"/>
                    <a:pt x="424" y="1137"/>
                    <a:pt x="836" y="836"/>
                  </a:cubicBezTo>
                  <a:cubicBezTo>
                    <a:pt x="1098" y="652"/>
                    <a:pt x="1434" y="598"/>
                    <a:pt x="1711" y="598"/>
                  </a:cubicBezTo>
                  <a:cubicBezTo>
                    <a:pt x="1869" y="598"/>
                    <a:pt x="2009" y="616"/>
                    <a:pt x="2106" y="636"/>
                  </a:cubicBezTo>
                  <a:cubicBezTo>
                    <a:pt x="2121" y="639"/>
                    <a:pt x="2136" y="641"/>
                    <a:pt x="2150" y="641"/>
                  </a:cubicBezTo>
                  <a:cubicBezTo>
                    <a:pt x="2394" y="641"/>
                    <a:pt x="2562" y="146"/>
                    <a:pt x="2562" y="146"/>
                  </a:cubicBezTo>
                  <a:cubicBezTo>
                    <a:pt x="2562" y="146"/>
                    <a:pt x="2585" y="90"/>
                    <a:pt x="2395" y="12"/>
                  </a:cubicBezTo>
                  <a:cubicBezTo>
                    <a:pt x="2375" y="4"/>
                    <a:pt x="2344" y="1"/>
                    <a:pt x="23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3271475" y="1461320"/>
              <a:ext cx="159079" cy="197459"/>
            </a:xfrm>
            <a:custGeom>
              <a:avLst/>
              <a:gdLst/>
              <a:ahLst/>
              <a:cxnLst/>
              <a:rect l="l" t="t" r="r" b="b"/>
              <a:pathLst>
                <a:path w="2317" h="2876" extrusionOk="0">
                  <a:moveTo>
                    <a:pt x="902" y="0"/>
                  </a:moveTo>
                  <a:cubicBezTo>
                    <a:pt x="902" y="0"/>
                    <a:pt x="646" y="713"/>
                    <a:pt x="501" y="1025"/>
                  </a:cubicBezTo>
                  <a:cubicBezTo>
                    <a:pt x="379" y="1281"/>
                    <a:pt x="0" y="1805"/>
                    <a:pt x="0" y="1805"/>
                  </a:cubicBezTo>
                  <a:cubicBezTo>
                    <a:pt x="0" y="1805"/>
                    <a:pt x="17" y="1804"/>
                    <a:pt x="46" y="1804"/>
                  </a:cubicBezTo>
                  <a:cubicBezTo>
                    <a:pt x="214" y="1804"/>
                    <a:pt x="797" y="1820"/>
                    <a:pt x="1025" y="2039"/>
                  </a:cubicBezTo>
                  <a:cubicBezTo>
                    <a:pt x="1274" y="2288"/>
                    <a:pt x="1756" y="2875"/>
                    <a:pt x="1843" y="2875"/>
                  </a:cubicBezTo>
                  <a:cubicBezTo>
                    <a:pt x="1845" y="2875"/>
                    <a:pt x="1847" y="2875"/>
                    <a:pt x="1849" y="2874"/>
                  </a:cubicBezTo>
                  <a:cubicBezTo>
                    <a:pt x="1927" y="2841"/>
                    <a:pt x="1838" y="2239"/>
                    <a:pt x="1860" y="2039"/>
                  </a:cubicBezTo>
                  <a:cubicBezTo>
                    <a:pt x="1894" y="1805"/>
                    <a:pt x="2194" y="1671"/>
                    <a:pt x="2284" y="1448"/>
                  </a:cubicBezTo>
                  <a:cubicBezTo>
                    <a:pt x="2295" y="1426"/>
                    <a:pt x="2317" y="1348"/>
                    <a:pt x="2272" y="1326"/>
                  </a:cubicBezTo>
                  <a:cubicBezTo>
                    <a:pt x="2268" y="1322"/>
                    <a:pt x="2262" y="1321"/>
                    <a:pt x="2256" y="1321"/>
                  </a:cubicBezTo>
                  <a:cubicBezTo>
                    <a:pt x="2217" y="1321"/>
                    <a:pt x="2155" y="1370"/>
                    <a:pt x="2116" y="1370"/>
                  </a:cubicBezTo>
                  <a:cubicBezTo>
                    <a:pt x="1927" y="1370"/>
                    <a:pt x="1693" y="1281"/>
                    <a:pt x="1537" y="1192"/>
                  </a:cubicBezTo>
                  <a:cubicBezTo>
                    <a:pt x="1359" y="1092"/>
                    <a:pt x="1147" y="925"/>
                    <a:pt x="1092" y="724"/>
                  </a:cubicBezTo>
                  <a:cubicBezTo>
                    <a:pt x="1014" y="490"/>
                    <a:pt x="958" y="234"/>
                    <a:pt x="9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3478138" y="1491804"/>
              <a:ext cx="48060" cy="46069"/>
            </a:xfrm>
            <a:custGeom>
              <a:avLst/>
              <a:gdLst/>
              <a:ahLst/>
              <a:cxnLst/>
              <a:rect l="l" t="t" r="r" b="b"/>
              <a:pathLst>
                <a:path w="700" h="671" extrusionOk="0">
                  <a:moveTo>
                    <a:pt x="603" y="0"/>
                  </a:moveTo>
                  <a:cubicBezTo>
                    <a:pt x="510" y="0"/>
                    <a:pt x="276" y="22"/>
                    <a:pt x="142" y="236"/>
                  </a:cubicBezTo>
                  <a:cubicBezTo>
                    <a:pt x="1" y="453"/>
                    <a:pt x="211" y="670"/>
                    <a:pt x="408" y="670"/>
                  </a:cubicBezTo>
                  <a:cubicBezTo>
                    <a:pt x="443" y="670"/>
                    <a:pt x="478" y="663"/>
                    <a:pt x="510" y="648"/>
                  </a:cubicBezTo>
                  <a:cubicBezTo>
                    <a:pt x="688" y="559"/>
                    <a:pt x="432" y="503"/>
                    <a:pt x="399" y="436"/>
                  </a:cubicBezTo>
                  <a:cubicBezTo>
                    <a:pt x="387" y="403"/>
                    <a:pt x="387" y="369"/>
                    <a:pt x="399" y="336"/>
                  </a:cubicBezTo>
                  <a:cubicBezTo>
                    <a:pt x="421" y="258"/>
                    <a:pt x="465" y="202"/>
                    <a:pt x="532" y="169"/>
                  </a:cubicBezTo>
                  <a:cubicBezTo>
                    <a:pt x="566" y="158"/>
                    <a:pt x="599" y="146"/>
                    <a:pt x="621" y="135"/>
                  </a:cubicBezTo>
                  <a:cubicBezTo>
                    <a:pt x="655" y="124"/>
                    <a:pt x="699" y="91"/>
                    <a:pt x="699" y="57"/>
                  </a:cubicBezTo>
                  <a:cubicBezTo>
                    <a:pt x="699" y="24"/>
                    <a:pt x="666" y="2"/>
                    <a:pt x="644" y="2"/>
                  </a:cubicBezTo>
                  <a:cubicBezTo>
                    <a:pt x="641" y="2"/>
                    <a:pt x="627" y="0"/>
                    <a:pt x="6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3519333" y="1519062"/>
              <a:ext cx="50463" cy="17576"/>
            </a:xfrm>
            <a:custGeom>
              <a:avLst/>
              <a:gdLst/>
              <a:ahLst/>
              <a:cxnLst/>
              <a:rect l="l" t="t" r="r" b="b"/>
              <a:pathLst>
                <a:path w="735" h="256" extrusionOk="0">
                  <a:moveTo>
                    <a:pt x="401" y="1"/>
                  </a:moveTo>
                  <a:cubicBezTo>
                    <a:pt x="235" y="1"/>
                    <a:pt x="1" y="55"/>
                    <a:pt x="10" y="151"/>
                  </a:cubicBezTo>
                  <a:cubicBezTo>
                    <a:pt x="18" y="218"/>
                    <a:pt x="111" y="255"/>
                    <a:pt x="195" y="255"/>
                  </a:cubicBezTo>
                  <a:cubicBezTo>
                    <a:pt x="236" y="255"/>
                    <a:pt x="274" y="247"/>
                    <a:pt x="300" y="228"/>
                  </a:cubicBezTo>
                  <a:cubicBezTo>
                    <a:pt x="369" y="194"/>
                    <a:pt x="446" y="166"/>
                    <a:pt x="513" y="166"/>
                  </a:cubicBezTo>
                  <a:cubicBezTo>
                    <a:pt x="532" y="166"/>
                    <a:pt x="550" y="168"/>
                    <a:pt x="567" y="173"/>
                  </a:cubicBezTo>
                  <a:cubicBezTo>
                    <a:pt x="592" y="179"/>
                    <a:pt x="618" y="183"/>
                    <a:pt x="641" y="183"/>
                  </a:cubicBezTo>
                  <a:cubicBezTo>
                    <a:pt x="699" y="183"/>
                    <a:pt x="735" y="159"/>
                    <a:pt x="679" y="95"/>
                  </a:cubicBezTo>
                  <a:cubicBezTo>
                    <a:pt x="679" y="95"/>
                    <a:pt x="634" y="28"/>
                    <a:pt x="478" y="6"/>
                  </a:cubicBezTo>
                  <a:cubicBezTo>
                    <a:pt x="455" y="2"/>
                    <a:pt x="429" y="1"/>
                    <a:pt x="4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3463376" y="1603032"/>
              <a:ext cx="93374" cy="49845"/>
            </a:xfrm>
            <a:custGeom>
              <a:avLst/>
              <a:gdLst/>
              <a:ahLst/>
              <a:cxnLst/>
              <a:rect l="l" t="t" r="r" b="b"/>
              <a:pathLst>
                <a:path w="1360" h="726" extrusionOk="0">
                  <a:moveTo>
                    <a:pt x="91" y="1"/>
                  </a:moveTo>
                  <a:cubicBezTo>
                    <a:pt x="66" y="1"/>
                    <a:pt x="43" y="6"/>
                    <a:pt x="23" y="19"/>
                  </a:cubicBezTo>
                  <a:cubicBezTo>
                    <a:pt x="1" y="53"/>
                    <a:pt x="1" y="108"/>
                    <a:pt x="23" y="142"/>
                  </a:cubicBezTo>
                  <a:cubicBezTo>
                    <a:pt x="45" y="175"/>
                    <a:pt x="90" y="197"/>
                    <a:pt x="112" y="220"/>
                  </a:cubicBezTo>
                  <a:cubicBezTo>
                    <a:pt x="224" y="309"/>
                    <a:pt x="313" y="431"/>
                    <a:pt x="413" y="520"/>
                  </a:cubicBezTo>
                  <a:cubicBezTo>
                    <a:pt x="524" y="609"/>
                    <a:pt x="669" y="665"/>
                    <a:pt x="814" y="699"/>
                  </a:cubicBezTo>
                  <a:cubicBezTo>
                    <a:pt x="879" y="715"/>
                    <a:pt x="945" y="725"/>
                    <a:pt x="1010" y="725"/>
                  </a:cubicBezTo>
                  <a:cubicBezTo>
                    <a:pt x="1034" y="725"/>
                    <a:pt x="1058" y="724"/>
                    <a:pt x="1081" y="721"/>
                  </a:cubicBezTo>
                  <a:cubicBezTo>
                    <a:pt x="1171" y="710"/>
                    <a:pt x="1260" y="665"/>
                    <a:pt x="1315" y="587"/>
                  </a:cubicBezTo>
                  <a:cubicBezTo>
                    <a:pt x="1338" y="554"/>
                    <a:pt x="1360" y="509"/>
                    <a:pt x="1349" y="465"/>
                  </a:cubicBezTo>
                  <a:cubicBezTo>
                    <a:pt x="1338" y="420"/>
                    <a:pt x="1304" y="376"/>
                    <a:pt x="1260" y="364"/>
                  </a:cubicBezTo>
                  <a:cubicBezTo>
                    <a:pt x="1215" y="342"/>
                    <a:pt x="1171" y="331"/>
                    <a:pt x="1126" y="331"/>
                  </a:cubicBezTo>
                  <a:cubicBezTo>
                    <a:pt x="870" y="298"/>
                    <a:pt x="614" y="275"/>
                    <a:pt x="391" y="175"/>
                  </a:cubicBezTo>
                  <a:cubicBezTo>
                    <a:pt x="335" y="153"/>
                    <a:pt x="291" y="119"/>
                    <a:pt x="246" y="86"/>
                  </a:cubicBezTo>
                  <a:cubicBezTo>
                    <a:pt x="213" y="64"/>
                    <a:pt x="179" y="30"/>
                    <a:pt x="146" y="8"/>
                  </a:cubicBezTo>
                  <a:cubicBezTo>
                    <a:pt x="127" y="3"/>
                    <a:pt x="109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3473332" y="1582984"/>
              <a:ext cx="105595" cy="42018"/>
            </a:xfrm>
            <a:custGeom>
              <a:avLst/>
              <a:gdLst/>
              <a:ahLst/>
              <a:cxnLst/>
              <a:rect l="l" t="t" r="r" b="b"/>
              <a:pathLst>
                <a:path w="1538" h="612" extrusionOk="0">
                  <a:moveTo>
                    <a:pt x="1226" y="1"/>
                  </a:moveTo>
                  <a:cubicBezTo>
                    <a:pt x="1163" y="1"/>
                    <a:pt x="1101" y="14"/>
                    <a:pt x="1048" y="44"/>
                  </a:cubicBezTo>
                  <a:cubicBezTo>
                    <a:pt x="936" y="88"/>
                    <a:pt x="858" y="177"/>
                    <a:pt x="758" y="222"/>
                  </a:cubicBezTo>
                  <a:cubicBezTo>
                    <a:pt x="705" y="242"/>
                    <a:pt x="647" y="252"/>
                    <a:pt x="589" y="252"/>
                  </a:cubicBezTo>
                  <a:cubicBezTo>
                    <a:pt x="489" y="252"/>
                    <a:pt x="386" y="223"/>
                    <a:pt x="301" y="166"/>
                  </a:cubicBezTo>
                  <a:cubicBezTo>
                    <a:pt x="268" y="155"/>
                    <a:pt x="235" y="122"/>
                    <a:pt x="190" y="122"/>
                  </a:cubicBezTo>
                  <a:cubicBezTo>
                    <a:pt x="168" y="133"/>
                    <a:pt x="146" y="133"/>
                    <a:pt x="123" y="144"/>
                  </a:cubicBezTo>
                  <a:cubicBezTo>
                    <a:pt x="90" y="166"/>
                    <a:pt x="56" y="189"/>
                    <a:pt x="34" y="211"/>
                  </a:cubicBezTo>
                  <a:cubicBezTo>
                    <a:pt x="23" y="222"/>
                    <a:pt x="12" y="233"/>
                    <a:pt x="12" y="244"/>
                  </a:cubicBezTo>
                  <a:cubicBezTo>
                    <a:pt x="1" y="255"/>
                    <a:pt x="12" y="267"/>
                    <a:pt x="12" y="278"/>
                  </a:cubicBezTo>
                  <a:cubicBezTo>
                    <a:pt x="56" y="367"/>
                    <a:pt x="134" y="434"/>
                    <a:pt x="235" y="489"/>
                  </a:cubicBezTo>
                  <a:cubicBezTo>
                    <a:pt x="469" y="601"/>
                    <a:pt x="747" y="612"/>
                    <a:pt x="1026" y="612"/>
                  </a:cubicBezTo>
                  <a:cubicBezTo>
                    <a:pt x="1070" y="612"/>
                    <a:pt x="1115" y="612"/>
                    <a:pt x="1159" y="590"/>
                  </a:cubicBezTo>
                  <a:cubicBezTo>
                    <a:pt x="1215" y="578"/>
                    <a:pt x="1259" y="545"/>
                    <a:pt x="1304" y="512"/>
                  </a:cubicBezTo>
                  <a:cubicBezTo>
                    <a:pt x="1360" y="467"/>
                    <a:pt x="1415" y="411"/>
                    <a:pt x="1460" y="345"/>
                  </a:cubicBezTo>
                  <a:cubicBezTo>
                    <a:pt x="1504" y="289"/>
                    <a:pt x="1538" y="233"/>
                    <a:pt x="1527" y="166"/>
                  </a:cubicBezTo>
                  <a:cubicBezTo>
                    <a:pt x="1516" y="99"/>
                    <a:pt x="1449" y="55"/>
                    <a:pt x="1393" y="33"/>
                  </a:cubicBezTo>
                  <a:cubicBezTo>
                    <a:pt x="1341" y="12"/>
                    <a:pt x="1283" y="1"/>
                    <a:pt x="122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3455755" y="1580306"/>
              <a:ext cx="45177" cy="36320"/>
            </a:xfrm>
            <a:custGeom>
              <a:avLst/>
              <a:gdLst/>
              <a:ahLst/>
              <a:cxnLst/>
              <a:rect l="l" t="t" r="r" b="b"/>
              <a:pathLst>
                <a:path w="658" h="529" extrusionOk="0">
                  <a:moveTo>
                    <a:pt x="541" y="0"/>
                  </a:moveTo>
                  <a:cubicBezTo>
                    <a:pt x="509" y="0"/>
                    <a:pt x="478" y="8"/>
                    <a:pt x="446" y="16"/>
                  </a:cubicBezTo>
                  <a:cubicBezTo>
                    <a:pt x="335" y="49"/>
                    <a:pt x="234" y="72"/>
                    <a:pt x="134" y="127"/>
                  </a:cubicBezTo>
                  <a:cubicBezTo>
                    <a:pt x="90" y="138"/>
                    <a:pt x="56" y="172"/>
                    <a:pt x="34" y="205"/>
                  </a:cubicBezTo>
                  <a:cubicBezTo>
                    <a:pt x="1" y="250"/>
                    <a:pt x="1" y="317"/>
                    <a:pt x="1" y="372"/>
                  </a:cubicBezTo>
                  <a:cubicBezTo>
                    <a:pt x="1" y="417"/>
                    <a:pt x="12" y="462"/>
                    <a:pt x="34" y="484"/>
                  </a:cubicBezTo>
                  <a:cubicBezTo>
                    <a:pt x="56" y="517"/>
                    <a:pt x="112" y="528"/>
                    <a:pt x="156" y="528"/>
                  </a:cubicBezTo>
                  <a:cubicBezTo>
                    <a:pt x="246" y="528"/>
                    <a:pt x="346" y="484"/>
                    <a:pt x="413" y="417"/>
                  </a:cubicBezTo>
                  <a:cubicBezTo>
                    <a:pt x="435" y="406"/>
                    <a:pt x="446" y="384"/>
                    <a:pt x="468" y="361"/>
                  </a:cubicBezTo>
                  <a:cubicBezTo>
                    <a:pt x="502" y="339"/>
                    <a:pt x="524" y="317"/>
                    <a:pt x="557" y="294"/>
                  </a:cubicBezTo>
                  <a:cubicBezTo>
                    <a:pt x="602" y="261"/>
                    <a:pt x="647" y="205"/>
                    <a:pt x="647" y="150"/>
                  </a:cubicBezTo>
                  <a:cubicBezTo>
                    <a:pt x="658" y="94"/>
                    <a:pt x="635" y="27"/>
                    <a:pt x="580" y="5"/>
                  </a:cubicBezTo>
                  <a:cubicBezTo>
                    <a:pt x="567" y="2"/>
                    <a:pt x="554" y="0"/>
                    <a:pt x="54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2984619" y="1243327"/>
              <a:ext cx="389357" cy="424509"/>
            </a:xfrm>
            <a:custGeom>
              <a:avLst/>
              <a:gdLst/>
              <a:ahLst/>
              <a:cxnLst/>
              <a:rect l="l" t="t" r="r" b="b"/>
              <a:pathLst>
                <a:path w="5671" h="6183" extrusionOk="0">
                  <a:moveTo>
                    <a:pt x="5548" y="2696"/>
                  </a:moveTo>
                  <a:cubicBezTo>
                    <a:pt x="5637" y="2473"/>
                    <a:pt x="5671" y="2217"/>
                    <a:pt x="5626" y="1972"/>
                  </a:cubicBezTo>
                  <a:cubicBezTo>
                    <a:pt x="5526" y="1460"/>
                    <a:pt x="5181" y="981"/>
                    <a:pt x="4735" y="713"/>
                  </a:cubicBezTo>
                  <a:cubicBezTo>
                    <a:pt x="3554" y="1"/>
                    <a:pt x="1805" y="223"/>
                    <a:pt x="825" y="1181"/>
                  </a:cubicBezTo>
                  <a:cubicBezTo>
                    <a:pt x="435" y="1560"/>
                    <a:pt x="179" y="2084"/>
                    <a:pt x="101" y="2607"/>
                  </a:cubicBezTo>
                  <a:cubicBezTo>
                    <a:pt x="1" y="3197"/>
                    <a:pt x="68" y="3821"/>
                    <a:pt x="290" y="4378"/>
                  </a:cubicBezTo>
                  <a:cubicBezTo>
                    <a:pt x="669" y="5325"/>
                    <a:pt x="1739" y="6183"/>
                    <a:pt x="2797" y="6038"/>
                  </a:cubicBezTo>
                  <a:cubicBezTo>
                    <a:pt x="3008" y="6004"/>
                    <a:pt x="3354" y="5848"/>
                    <a:pt x="3253" y="5581"/>
                  </a:cubicBezTo>
                  <a:cubicBezTo>
                    <a:pt x="3153" y="5336"/>
                    <a:pt x="2786" y="5180"/>
                    <a:pt x="2563" y="5102"/>
                  </a:cubicBezTo>
                  <a:cubicBezTo>
                    <a:pt x="1360" y="4690"/>
                    <a:pt x="458" y="3175"/>
                    <a:pt x="1304" y="2028"/>
                  </a:cubicBezTo>
                  <a:cubicBezTo>
                    <a:pt x="1739" y="1437"/>
                    <a:pt x="2485" y="1114"/>
                    <a:pt x="3209" y="1103"/>
                  </a:cubicBezTo>
                  <a:cubicBezTo>
                    <a:pt x="3755" y="1092"/>
                    <a:pt x="4501" y="1281"/>
                    <a:pt x="4791" y="1794"/>
                  </a:cubicBezTo>
                  <a:cubicBezTo>
                    <a:pt x="5080" y="2295"/>
                    <a:pt x="5169" y="2930"/>
                    <a:pt x="4947" y="3476"/>
                  </a:cubicBezTo>
                  <a:cubicBezTo>
                    <a:pt x="4991" y="3431"/>
                    <a:pt x="5013" y="3420"/>
                    <a:pt x="5058" y="3387"/>
                  </a:cubicBezTo>
                  <a:cubicBezTo>
                    <a:pt x="5125" y="3353"/>
                    <a:pt x="5181" y="3287"/>
                    <a:pt x="5225" y="3231"/>
                  </a:cubicBezTo>
                  <a:cubicBezTo>
                    <a:pt x="5325" y="3119"/>
                    <a:pt x="5414" y="2986"/>
                    <a:pt x="5481" y="2852"/>
                  </a:cubicBezTo>
                  <a:cubicBezTo>
                    <a:pt x="5515" y="2808"/>
                    <a:pt x="5537" y="2752"/>
                    <a:pt x="5548" y="26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3073326" y="1354212"/>
              <a:ext cx="210435" cy="211190"/>
            </a:xfrm>
            <a:custGeom>
              <a:avLst/>
              <a:gdLst/>
              <a:ahLst/>
              <a:cxnLst/>
              <a:rect l="l" t="t" r="r" b="b"/>
              <a:pathLst>
                <a:path w="3065" h="3076" extrusionOk="0">
                  <a:moveTo>
                    <a:pt x="1527" y="1"/>
                  </a:moveTo>
                  <a:cubicBezTo>
                    <a:pt x="680" y="1"/>
                    <a:pt x="1" y="691"/>
                    <a:pt x="1" y="1538"/>
                  </a:cubicBezTo>
                  <a:cubicBezTo>
                    <a:pt x="1" y="2384"/>
                    <a:pt x="680" y="3075"/>
                    <a:pt x="1527" y="3075"/>
                  </a:cubicBezTo>
                  <a:cubicBezTo>
                    <a:pt x="2374" y="3075"/>
                    <a:pt x="3064" y="2384"/>
                    <a:pt x="3064" y="1538"/>
                  </a:cubicBezTo>
                  <a:cubicBezTo>
                    <a:pt x="3064" y="691"/>
                    <a:pt x="2374" y="1"/>
                    <a:pt x="1527" y="1"/>
                  </a:cubicBezTo>
                  <a:close/>
                  <a:moveTo>
                    <a:pt x="1527" y="2540"/>
                  </a:moveTo>
                  <a:cubicBezTo>
                    <a:pt x="981" y="2540"/>
                    <a:pt x="525" y="2095"/>
                    <a:pt x="525" y="1538"/>
                  </a:cubicBezTo>
                  <a:cubicBezTo>
                    <a:pt x="525" y="981"/>
                    <a:pt x="981" y="535"/>
                    <a:pt x="1527" y="535"/>
                  </a:cubicBezTo>
                  <a:cubicBezTo>
                    <a:pt x="2084" y="535"/>
                    <a:pt x="2541" y="981"/>
                    <a:pt x="2541" y="1538"/>
                  </a:cubicBezTo>
                  <a:cubicBezTo>
                    <a:pt x="2541" y="2095"/>
                    <a:pt x="2084" y="2540"/>
                    <a:pt x="1527" y="2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3146791" y="1384078"/>
              <a:ext cx="63508" cy="64263"/>
            </a:xfrm>
            <a:custGeom>
              <a:avLst/>
              <a:gdLst/>
              <a:ahLst/>
              <a:cxnLst/>
              <a:rect l="l" t="t" r="r" b="b"/>
              <a:pathLst>
                <a:path w="925" h="936" extrusionOk="0">
                  <a:moveTo>
                    <a:pt x="457" y="936"/>
                  </a:moveTo>
                  <a:lnTo>
                    <a:pt x="412" y="880"/>
                  </a:lnTo>
                  <a:cubicBezTo>
                    <a:pt x="346" y="791"/>
                    <a:pt x="0" y="334"/>
                    <a:pt x="201" y="167"/>
                  </a:cubicBezTo>
                  <a:cubicBezTo>
                    <a:pt x="401" y="0"/>
                    <a:pt x="524" y="0"/>
                    <a:pt x="724" y="167"/>
                  </a:cubicBezTo>
                  <a:cubicBezTo>
                    <a:pt x="925" y="334"/>
                    <a:pt x="580" y="791"/>
                    <a:pt x="513" y="880"/>
                  </a:cubicBezTo>
                  <a:close/>
                  <a:moveTo>
                    <a:pt x="457" y="167"/>
                  </a:moveTo>
                  <a:cubicBezTo>
                    <a:pt x="412" y="167"/>
                    <a:pt x="357" y="201"/>
                    <a:pt x="279" y="256"/>
                  </a:cubicBezTo>
                  <a:cubicBezTo>
                    <a:pt x="212" y="323"/>
                    <a:pt x="335" y="557"/>
                    <a:pt x="457" y="735"/>
                  </a:cubicBezTo>
                  <a:cubicBezTo>
                    <a:pt x="591" y="557"/>
                    <a:pt x="713" y="323"/>
                    <a:pt x="646" y="256"/>
                  </a:cubicBezTo>
                  <a:cubicBezTo>
                    <a:pt x="568" y="201"/>
                    <a:pt x="513" y="167"/>
                    <a:pt x="457" y="1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3146791" y="1465851"/>
              <a:ext cx="63508" cy="61311"/>
            </a:xfrm>
            <a:custGeom>
              <a:avLst/>
              <a:gdLst/>
              <a:ahLst/>
              <a:cxnLst/>
              <a:rect l="l" t="t" r="r" b="b"/>
              <a:pathLst>
                <a:path w="925" h="893" extrusionOk="0">
                  <a:moveTo>
                    <a:pt x="457" y="892"/>
                  </a:moveTo>
                  <a:cubicBezTo>
                    <a:pt x="379" y="892"/>
                    <a:pt x="301" y="859"/>
                    <a:pt x="201" y="781"/>
                  </a:cubicBezTo>
                  <a:cubicBezTo>
                    <a:pt x="0" y="614"/>
                    <a:pt x="346" y="157"/>
                    <a:pt x="412" y="68"/>
                  </a:cubicBezTo>
                  <a:lnTo>
                    <a:pt x="457" y="1"/>
                  </a:lnTo>
                  <a:lnTo>
                    <a:pt x="513" y="68"/>
                  </a:lnTo>
                  <a:cubicBezTo>
                    <a:pt x="580" y="157"/>
                    <a:pt x="925" y="614"/>
                    <a:pt x="724" y="781"/>
                  </a:cubicBezTo>
                  <a:cubicBezTo>
                    <a:pt x="624" y="859"/>
                    <a:pt x="546" y="892"/>
                    <a:pt x="457" y="892"/>
                  </a:cubicBezTo>
                  <a:close/>
                  <a:moveTo>
                    <a:pt x="457" y="201"/>
                  </a:moveTo>
                  <a:cubicBezTo>
                    <a:pt x="335" y="391"/>
                    <a:pt x="212" y="625"/>
                    <a:pt x="279" y="680"/>
                  </a:cubicBezTo>
                  <a:cubicBezTo>
                    <a:pt x="435" y="803"/>
                    <a:pt x="490" y="803"/>
                    <a:pt x="646" y="680"/>
                  </a:cubicBezTo>
                  <a:cubicBezTo>
                    <a:pt x="713" y="625"/>
                    <a:pt x="591" y="391"/>
                    <a:pt x="457" y="2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3113148" y="1410032"/>
              <a:ext cx="57398" cy="45245"/>
            </a:xfrm>
            <a:custGeom>
              <a:avLst/>
              <a:gdLst/>
              <a:ahLst/>
              <a:cxnLst/>
              <a:rect l="l" t="t" r="r" b="b"/>
              <a:pathLst>
                <a:path w="836" h="659" extrusionOk="0">
                  <a:moveTo>
                    <a:pt x="479" y="658"/>
                  </a:moveTo>
                  <a:cubicBezTo>
                    <a:pt x="212" y="658"/>
                    <a:pt x="67" y="591"/>
                    <a:pt x="45" y="469"/>
                  </a:cubicBezTo>
                  <a:cubicBezTo>
                    <a:pt x="0" y="224"/>
                    <a:pt x="67" y="101"/>
                    <a:pt x="301" y="12"/>
                  </a:cubicBezTo>
                  <a:cubicBezTo>
                    <a:pt x="323" y="12"/>
                    <a:pt x="346" y="1"/>
                    <a:pt x="357" y="1"/>
                  </a:cubicBezTo>
                  <a:cubicBezTo>
                    <a:pt x="579" y="1"/>
                    <a:pt x="780" y="458"/>
                    <a:pt x="813" y="558"/>
                  </a:cubicBezTo>
                  <a:lnTo>
                    <a:pt x="836" y="625"/>
                  </a:lnTo>
                  <a:lnTo>
                    <a:pt x="769" y="636"/>
                  </a:lnTo>
                  <a:cubicBezTo>
                    <a:pt x="758" y="636"/>
                    <a:pt x="624" y="658"/>
                    <a:pt x="479" y="658"/>
                  </a:cubicBezTo>
                  <a:close/>
                  <a:moveTo>
                    <a:pt x="357" y="123"/>
                  </a:moveTo>
                  <a:cubicBezTo>
                    <a:pt x="357" y="123"/>
                    <a:pt x="346" y="123"/>
                    <a:pt x="346" y="123"/>
                  </a:cubicBezTo>
                  <a:cubicBezTo>
                    <a:pt x="167" y="190"/>
                    <a:pt x="134" y="257"/>
                    <a:pt x="156" y="446"/>
                  </a:cubicBezTo>
                  <a:cubicBezTo>
                    <a:pt x="167" y="502"/>
                    <a:pt x="290" y="535"/>
                    <a:pt x="479" y="535"/>
                  </a:cubicBezTo>
                  <a:cubicBezTo>
                    <a:pt x="546" y="535"/>
                    <a:pt x="613" y="535"/>
                    <a:pt x="669" y="524"/>
                  </a:cubicBezTo>
                  <a:cubicBezTo>
                    <a:pt x="591" y="346"/>
                    <a:pt x="446" y="123"/>
                    <a:pt x="357" y="1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3185789" y="1459741"/>
              <a:ext cx="58153" cy="44421"/>
            </a:xfrm>
            <a:custGeom>
              <a:avLst/>
              <a:gdLst/>
              <a:ahLst/>
              <a:cxnLst/>
              <a:rect l="l" t="t" r="r" b="b"/>
              <a:pathLst>
                <a:path w="847" h="647" extrusionOk="0">
                  <a:moveTo>
                    <a:pt x="479" y="647"/>
                  </a:moveTo>
                  <a:cubicBezTo>
                    <a:pt x="257" y="647"/>
                    <a:pt x="67" y="190"/>
                    <a:pt x="34" y="101"/>
                  </a:cubicBezTo>
                  <a:lnTo>
                    <a:pt x="0" y="34"/>
                  </a:lnTo>
                  <a:lnTo>
                    <a:pt x="78" y="23"/>
                  </a:lnTo>
                  <a:cubicBezTo>
                    <a:pt x="90" y="12"/>
                    <a:pt x="223" y="1"/>
                    <a:pt x="368" y="1"/>
                  </a:cubicBezTo>
                  <a:cubicBezTo>
                    <a:pt x="635" y="1"/>
                    <a:pt x="780" y="68"/>
                    <a:pt x="802" y="190"/>
                  </a:cubicBezTo>
                  <a:cubicBezTo>
                    <a:pt x="847" y="435"/>
                    <a:pt x="780" y="558"/>
                    <a:pt x="546" y="636"/>
                  </a:cubicBezTo>
                  <a:cubicBezTo>
                    <a:pt x="524" y="647"/>
                    <a:pt x="502" y="647"/>
                    <a:pt x="479" y="647"/>
                  </a:cubicBezTo>
                  <a:close/>
                  <a:moveTo>
                    <a:pt x="179" y="135"/>
                  </a:moveTo>
                  <a:cubicBezTo>
                    <a:pt x="268" y="324"/>
                    <a:pt x="401" y="558"/>
                    <a:pt x="502" y="524"/>
                  </a:cubicBezTo>
                  <a:cubicBezTo>
                    <a:pt x="680" y="458"/>
                    <a:pt x="713" y="402"/>
                    <a:pt x="680" y="212"/>
                  </a:cubicBezTo>
                  <a:cubicBezTo>
                    <a:pt x="669" y="157"/>
                    <a:pt x="546" y="123"/>
                    <a:pt x="368" y="123"/>
                  </a:cubicBezTo>
                  <a:cubicBezTo>
                    <a:pt x="290" y="123"/>
                    <a:pt x="223" y="123"/>
                    <a:pt x="179" y="1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3113148" y="1459741"/>
              <a:ext cx="57398" cy="44421"/>
            </a:xfrm>
            <a:custGeom>
              <a:avLst/>
              <a:gdLst/>
              <a:ahLst/>
              <a:cxnLst/>
              <a:rect l="l" t="t" r="r" b="b"/>
              <a:pathLst>
                <a:path w="836" h="647" extrusionOk="0">
                  <a:moveTo>
                    <a:pt x="357" y="647"/>
                  </a:moveTo>
                  <a:lnTo>
                    <a:pt x="357" y="647"/>
                  </a:lnTo>
                  <a:cubicBezTo>
                    <a:pt x="334" y="647"/>
                    <a:pt x="323" y="647"/>
                    <a:pt x="301" y="636"/>
                  </a:cubicBezTo>
                  <a:cubicBezTo>
                    <a:pt x="67" y="558"/>
                    <a:pt x="0" y="435"/>
                    <a:pt x="45" y="190"/>
                  </a:cubicBezTo>
                  <a:cubicBezTo>
                    <a:pt x="67" y="68"/>
                    <a:pt x="212" y="1"/>
                    <a:pt x="479" y="1"/>
                  </a:cubicBezTo>
                  <a:cubicBezTo>
                    <a:pt x="624" y="1"/>
                    <a:pt x="758" y="12"/>
                    <a:pt x="769" y="23"/>
                  </a:cubicBezTo>
                  <a:lnTo>
                    <a:pt x="836" y="34"/>
                  </a:lnTo>
                  <a:lnTo>
                    <a:pt x="813" y="101"/>
                  </a:lnTo>
                  <a:cubicBezTo>
                    <a:pt x="780" y="190"/>
                    <a:pt x="579" y="647"/>
                    <a:pt x="357" y="647"/>
                  </a:cubicBezTo>
                  <a:close/>
                  <a:moveTo>
                    <a:pt x="479" y="123"/>
                  </a:moveTo>
                  <a:cubicBezTo>
                    <a:pt x="290" y="123"/>
                    <a:pt x="167" y="157"/>
                    <a:pt x="156" y="212"/>
                  </a:cubicBezTo>
                  <a:cubicBezTo>
                    <a:pt x="134" y="402"/>
                    <a:pt x="167" y="458"/>
                    <a:pt x="346" y="524"/>
                  </a:cubicBezTo>
                  <a:cubicBezTo>
                    <a:pt x="435" y="558"/>
                    <a:pt x="579" y="324"/>
                    <a:pt x="669" y="135"/>
                  </a:cubicBezTo>
                  <a:cubicBezTo>
                    <a:pt x="613" y="123"/>
                    <a:pt x="546" y="123"/>
                    <a:pt x="479" y="1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3185789" y="1410032"/>
              <a:ext cx="58153" cy="45245"/>
            </a:xfrm>
            <a:custGeom>
              <a:avLst/>
              <a:gdLst/>
              <a:ahLst/>
              <a:cxnLst/>
              <a:rect l="l" t="t" r="r" b="b"/>
              <a:pathLst>
                <a:path w="847" h="659" extrusionOk="0">
                  <a:moveTo>
                    <a:pt x="368" y="658"/>
                  </a:moveTo>
                  <a:cubicBezTo>
                    <a:pt x="223" y="658"/>
                    <a:pt x="90" y="636"/>
                    <a:pt x="78" y="636"/>
                  </a:cubicBezTo>
                  <a:lnTo>
                    <a:pt x="0" y="625"/>
                  </a:lnTo>
                  <a:lnTo>
                    <a:pt x="34" y="558"/>
                  </a:lnTo>
                  <a:cubicBezTo>
                    <a:pt x="67" y="458"/>
                    <a:pt x="257" y="1"/>
                    <a:pt x="479" y="1"/>
                  </a:cubicBezTo>
                  <a:cubicBezTo>
                    <a:pt x="502" y="1"/>
                    <a:pt x="524" y="12"/>
                    <a:pt x="546" y="12"/>
                  </a:cubicBezTo>
                  <a:cubicBezTo>
                    <a:pt x="769" y="101"/>
                    <a:pt x="847" y="224"/>
                    <a:pt x="802" y="469"/>
                  </a:cubicBezTo>
                  <a:cubicBezTo>
                    <a:pt x="780" y="591"/>
                    <a:pt x="635" y="658"/>
                    <a:pt x="368" y="658"/>
                  </a:cubicBezTo>
                  <a:close/>
                  <a:moveTo>
                    <a:pt x="179" y="524"/>
                  </a:moveTo>
                  <a:cubicBezTo>
                    <a:pt x="223" y="535"/>
                    <a:pt x="290" y="535"/>
                    <a:pt x="368" y="535"/>
                  </a:cubicBezTo>
                  <a:cubicBezTo>
                    <a:pt x="557" y="535"/>
                    <a:pt x="669" y="502"/>
                    <a:pt x="680" y="446"/>
                  </a:cubicBezTo>
                  <a:cubicBezTo>
                    <a:pt x="713" y="257"/>
                    <a:pt x="680" y="190"/>
                    <a:pt x="502" y="123"/>
                  </a:cubicBezTo>
                  <a:cubicBezTo>
                    <a:pt x="413" y="101"/>
                    <a:pt x="268" y="335"/>
                    <a:pt x="179" y="5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3152146" y="1430698"/>
              <a:ext cx="52798" cy="52866"/>
            </a:xfrm>
            <a:custGeom>
              <a:avLst/>
              <a:gdLst/>
              <a:ahLst/>
              <a:cxnLst/>
              <a:rect l="l" t="t" r="r" b="b"/>
              <a:pathLst>
                <a:path w="769" h="770" extrusionOk="0">
                  <a:moveTo>
                    <a:pt x="769" y="390"/>
                  </a:moveTo>
                  <a:cubicBezTo>
                    <a:pt x="769" y="602"/>
                    <a:pt x="591" y="769"/>
                    <a:pt x="379" y="769"/>
                  </a:cubicBezTo>
                  <a:cubicBezTo>
                    <a:pt x="167" y="769"/>
                    <a:pt x="0" y="602"/>
                    <a:pt x="0" y="390"/>
                  </a:cubicBezTo>
                  <a:cubicBezTo>
                    <a:pt x="0" y="179"/>
                    <a:pt x="167" y="1"/>
                    <a:pt x="379" y="1"/>
                  </a:cubicBezTo>
                  <a:cubicBezTo>
                    <a:pt x="591" y="1"/>
                    <a:pt x="769" y="179"/>
                    <a:pt x="769" y="39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3160523" y="1439143"/>
              <a:ext cx="36045" cy="35977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524" y="267"/>
                  </a:moveTo>
                  <a:cubicBezTo>
                    <a:pt x="524" y="401"/>
                    <a:pt x="402" y="524"/>
                    <a:pt x="257" y="524"/>
                  </a:cubicBezTo>
                  <a:cubicBezTo>
                    <a:pt x="123" y="524"/>
                    <a:pt x="1" y="401"/>
                    <a:pt x="1" y="267"/>
                  </a:cubicBezTo>
                  <a:cubicBezTo>
                    <a:pt x="1" y="123"/>
                    <a:pt x="123" y="0"/>
                    <a:pt x="257" y="0"/>
                  </a:cubicBezTo>
                  <a:cubicBezTo>
                    <a:pt x="402" y="0"/>
                    <a:pt x="524" y="123"/>
                    <a:pt x="524" y="26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2908957" y="1135327"/>
              <a:ext cx="627186" cy="294678"/>
            </a:xfrm>
            <a:custGeom>
              <a:avLst/>
              <a:gdLst/>
              <a:ahLst/>
              <a:cxnLst/>
              <a:rect l="l" t="t" r="r" b="b"/>
              <a:pathLst>
                <a:path w="9135" h="4292" extrusionOk="0">
                  <a:moveTo>
                    <a:pt x="5333" y="0"/>
                  </a:moveTo>
                  <a:cubicBezTo>
                    <a:pt x="4375" y="0"/>
                    <a:pt x="3368" y="213"/>
                    <a:pt x="2451" y="705"/>
                  </a:cubicBezTo>
                  <a:cubicBezTo>
                    <a:pt x="0" y="2019"/>
                    <a:pt x="412" y="4291"/>
                    <a:pt x="412" y="4291"/>
                  </a:cubicBezTo>
                  <a:cubicBezTo>
                    <a:pt x="1158" y="1288"/>
                    <a:pt x="3482" y="668"/>
                    <a:pt x="5164" y="668"/>
                  </a:cubicBezTo>
                  <a:cubicBezTo>
                    <a:pt x="5241" y="668"/>
                    <a:pt x="5317" y="669"/>
                    <a:pt x="5391" y="671"/>
                  </a:cubicBezTo>
                  <a:cubicBezTo>
                    <a:pt x="7096" y="738"/>
                    <a:pt x="8689" y="1952"/>
                    <a:pt x="8689" y="1952"/>
                  </a:cubicBezTo>
                  <a:cubicBezTo>
                    <a:pt x="9134" y="1651"/>
                    <a:pt x="9067" y="1473"/>
                    <a:pt x="9067" y="1473"/>
                  </a:cubicBezTo>
                  <a:cubicBezTo>
                    <a:pt x="8398" y="595"/>
                    <a:pt x="6935" y="0"/>
                    <a:pt x="533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359</Words>
  <Application>Microsoft Macintosh PowerPoint</Application>
  <PresentationFormat>Presentazione su schermo (16:9)</PresentationFormat>
  <Paragraphs>90</Paragraphs>
  <Slides>14</Slides>
  <Notes>14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Assistant</vt:lpstr>
      <vt:lpstr>Manrope</vt:lpstr>
      <vt:lpstr>Humanoid Robot Pitch Deck by Slidesgo</vt:lpstr>
      <vt:lpstr>COGNITIVE ROBOTICS GROUP 8</vt:lpstr>
      <vt:lpstr>ROS ARCHITECTURE</vt:lpstr>
      <vt:lpstr>Presentazione standard di PowerPoint</vt:lpstr>
      <vt:lpstr>FACE  ANALYSIS</vt:lpstr>
      <vt:lpstr>FACE ANALYSIS</vt:lpstr>
      <vt:lpstr>DIALOGUE MANAGEMENT  SYSTEM</vt:lpstr>
      <vt:lpstr>How it works</vt:lpstr>
      <vt:lpstr>EXPERIMENTAL SETUP AND ACHIEVED RESULTS</vt:lpstr>
      <vt:lpstr>SETUP</vt:lpstr>
      <vt:lpstr>TEST</vt:lpstr>
      <vt:lpstr>TEST</vt:lpstr>
      <vt:lpstr>VIDEO FULL SYSTEM</vt:lpstr>
      <vt:lpstr>PEPPER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ROBOTICS GROUP 8</dc:title>
  <cp:lastModifiedBy>FRANCESCO TORTORA</cp:lastModifiedBy>
  <cp:revision>3</cp:revision>
  <dcterms:modified xsi:type="dcterms:W3CDTF">2023-01-18T17:33:46Z</dcterms:modified>
</cp:coreProperties>
</file>