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0A601-A693-4D66-BA19-3AAC3F1430E1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C42B9-7EA1-4CB9-9906-18FD0155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0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BB17-FCBC-4595-8ACB-9B54EC581F3F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909-8A02-41DC-BFB8-AD6CC50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0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BB17-FCBC-4595-8ACB-9B54EC581F3F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909-8A02-41DC-BFB8-AD6CC50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5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BB17-FCBC-4595-8ACB-9B54EC581F3F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909-8A02-41DC-BFB8-AD6CC50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9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BB17-FCBC-4595-8ACB-9B54EC581F3F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909-8A02-41DC-BFB8-AD6CC50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7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BB17-FCBC-4595-8ACB-9B54EC581F3F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909-8A02-41DC-BFB8-AD6CC50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2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BB17-FCBC-4595-8ACB-9B54EC581F3F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909-8A02-41DC-BFB8-AD6CC50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0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BB17-FCBC-4595-8ACB-9B54EC581F3F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909-8A02-41DC-BFB8-AD6CC50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3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BB17-FCBC-4595-8ACB-9B54EC581F3F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909-8A02-41DC-BFB8-AD6CC50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1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BB17-FCBC-4595-8ACB-9B54EC581F3F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909-8A02-41DC-BFB8-AD6CC50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1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BB17-FCBC-4595-8ACB-9B54EC581F3F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909-8A02-41DC-BFB8-AD6CC50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9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BB17-FCBC-4595-8ACB-9B54EC581F3F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909-8A02-41DC-BFB8-AD6CC50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0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4BB17-FCBC-4595-8ACB-9B54EC581F3F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CB909-8A02-41DC-BFB8-AD6CC50C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bi.ac.uk/prid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Using </a:t>
            </a:r>
            <a:r>
              <a:rPr lang="en-US" sz="4000" dirty="0" err="1" smtClean="0"/>
              <a:t>SCPCompanion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- single cell proteomics companion-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Rose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7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5125"/>
            <a:ext cx="10896599" cy="1325563"/>
          </a:xfrm>
        </p:spPr>
        <p:txBody>
          <a:bodyPr/>
          <a:lstStyle/>
          <a:p>
            <a:r>
              <a:rPr lang="en-US" dirty="0" smtClean="0"/>
              <a:t>Opening the program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898" t="11295" r="2949" b="45571"/>
          <a:stretch/>
        </p:blipFill>
        <p:spPr>
          <a:xfrm>
            <a:off x="457201" y="2185416"/>
            <a:ext cx="5212080" cy="1618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7817" t="8218"/>
          <a:stretch/>
        </p:blipFill>
        <p:spPr>
          <a:xfrm>
            <a:off x="6208776" y="2185416"/>
            <a:ext cx="5145024" cy="45076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5760" y="4087368"/>
            <a:ext cx="5404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Double click the “</a:t>
            </a:r>
            <a:r>
              <a:rPr lang="en-US" dirty="0" err="1" smtClean="0"/>
              <a:t>SCPCompanionProgram</a:t>
            </a:r>
            <a:r>
              <a:rPr lang="en-US" dirty="0" smtClean="0"/>
              <a:t>” folder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the “SCPCompanion.exe” application and double click</a:t>
            </a:r>
          </a:p>
        </p:txBody>
      </p:sp>
    </p:spTree>
    <p:extLst>
      <p:ext uri="{BB962C8B-B14F-4D97-AF65-F5344CB8AC3E}">
        <p14:creationId xmlns:p14="http://schemas.microsoft.com/office/powerpoint/2010/main" val="32478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web browser go to </a:t>
            </a:r>
            <a:r>
              <a:rPr lang="en-US" dirty="0">
                <a:hlinkClick r:id="rId2"/>
              </a:rPr>
              <a:t>https://www.ebi.ac.uk/pride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Search for the identifier “PXD016573”</a:t>
            </a:r>
          </a:p>
          <a:p>
            <a:r>
              <a:rPr lang="en-US" dirty="0" smtClean="0"/>
              <a:t>Find and download the file “20191005_Lum3_OBJ39421_QLSCOUT_SCOPE_20xCarrier_5e5_750ms_8x_05_400pg_Fig.3”</a:t>
            </a:r>
          </a:p>
          <a:p>
            <a:r>
              <a:rPr lang="en-US" dirty="0" smtClean="0"/>
              <a:t>Move the file to the “</a:t>
            </a:r>
            <a:r>
              <a:rPr lang="en-US" dirty="0" err="1" smtClean="0"/>
              <a:t>SCPCompaion</a:t>
            </a:r>
            <a:r>
              <a:rPr lang="en-US" dirty="0" smtClean="0"/>
              <a:t>\</a:t>
            </a:r>
            <a:r>
              <a:rPr lang="en-US" dirty="0" err="1" smtClean="0"/>
              <a:t>TestData</a:t>
            </a:r>
            <a:r>
              <a:rPr lang="en-US" dirty="0" smtClean="0"/>
              <a:t>” folder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6633" t="20140" r="34266" b="29349"/>
          <a:stretch/>
        </p:blipFill>
        <p:spPr>
          <a:xfrm>
            <a:off x="1261872" y="4782312"/>
            <a:ext cx="5532120" cy="154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5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5125"/>
            <a:ext cx="11134344" cy="1325563"/>
          </a:xfrm>
        </p:spPr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6808" y="2099945"/>
            <a:ext cx="6806992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6633" t="20140" r="34266" b="29349"/>
          <a:stretch/>
        </p:blipFill>
        <p:spPr>
          <a:xfrm>
            <a:off x="137160" y="2624328"/>
            <a:ext cx="4281867" cy="11978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456" y="2099945"/>
            <a:ext cx="41422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1000"/>
              </a:spcAft>
              <a:buFont typeface="+mj-lt"/>
              <a:buAutoNum type="arabicPeriod"/>
            </a:pPr>
            <a:r>
              <a:rPr lang="en-US" dirty="0" smtClean="0"/>
              <a:t>Navigate to data folder</a:t>
            </a:r>
          </a:p>
          <a:p>
            <a:pPr marL="228600" indent="-228600">
              <a:spcAft>
                <a:spcPts val="1000"/>
              </a:spcAft>
              <a:buFont typeface="+mj-lt"/>
              <a:buAutoNum type="arabicPeriod"/>
            </a:pPr>
            <a:endParaRPr lang="en-US" dirty="0"/>
          </a:p>
          <a:p>
            <a:pPr marL="228600" indent="-228600">
              <a:spcAft>
                <a:spcPts val="1000"/>
              </a:spcAft>
              <a:buFont typeface="+mj-lt"/>
              <a:buAutoNum type="arabicPeriod"/>
            </a:pPr>
            <a:endParaRPr lang="en-US" dirty="0" smtClean="0"/>
          </a:p>
          <a:p>
            <a:pPr marL="228600" indent="-228600">
              <a:spcAft>
                <a:spcPts val="1000"/>
              </a:spcAft>
              <a:buFont typeface="+mj-lt"/>
              <a:buAutoNum type="arabicPeriod"/>
            </a:pPr>
            <a:endParaRPr lang="en-US" dirty="0" smtClean="0"/>
          </a:p>
          <a:p>
            <a:pPr marL="228600" indent="-228600">
              <a:spcAft>
                <a:spcPts val="1000"/>
              </a:spcAft>
              <a:buFont typeface="+mj-lt"/>
              <a:buAutoNum type="arabicPeriod"/>
            </a:pPr>
            <a:r>
              <a:rPr lang="en-US" dirty="0" smtClean="0"/>
              <a:t>Drag the file into the “Input Files” box</a:t>
            </a:r>
          </a:p>
          <a:p>
            <a:pPr marL="228600" indent="-228600">
              <a:spcAft>
                <a:spcPts val="1000"/>
              </a:spcAft>
              <a:buFont typeface="+mj-lt"/>
              <a:buAutoNum type="arabicPeriod"/>
            </a:pPr>
            <a:r>
              <a:rPr lang="en-US" dirty="0" smtClean="0"/>
              <a:t>Set the correct carrier level</a:t>
            </a:r>
          </a:p>
          <a:p>
            <a:pPr marL="228600" indent="-228600">
              <a:spcAft>
                <a:spcPts val="1000"/>
              </a:spcAft>
              <a:buFont typeface="+mj-lt"/>
              <a:buAutoNum type="arabicPeriod"/>
            </a:pPr>
            <a:r>
              <a:rPr lang="en-US" dirty="0" smtClean="0"/>
              <a:t>Click “Analyze”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143" y="2101438"/>
            <a:ext cx="6804657" cy="434984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489469" y="2734056"/>
            <a:ext cx="612883" cy="4892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114821" y="3297709"/>
            <a:ext cx="5389099" cy="10021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990109" y="3024627"/>
            <a:ext cx="8808955" cy="17079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94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5125"/>
            <a:ext cx="11134344" cy="1325563"/>
          </a:xfrm>
        </p:spPr>
        <p:txBody>
          <a:bodyPr/>
          <a:lstStyle/>
          <a:p>
            <a:r>
              <a:rPr lang="en-US" dirty="0" smtClean="0"/>
              <a:t>Viewing the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6808" y="2026793"/>
            <a:ext cx="6806992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456" y="2099945"/>
            <a:ext cx="4142232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Data will be analyzed and the data displayed</a:t>
            </a:r>
          </a:p>
          <a:p>
            <a:pPr marL="173038" indent="-173038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Sum s/n and ion flux distributions will be displayed</a:t>
            </a:r>
          </a:p>
          <a:p>
            <a:pPr marL="173038" indent="-173038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median Sum s/n and ion flux will be calculated</a:t>
            </a:r>
          </a:p>
          <a:p>
            <a:pPr marL="173038" indent="-173038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suggested s/n cutoff and the suggested max IT will be calculated</a:t>
            </a:r>
          </a:p>
        </p:txBody>
      </p:sp>
    </p:spTree>
    <p:extLst>
      <p:ext uri="{BB962C8B-B14F-4D97-AF65-F5344CB8AC3E}">
        <p14:creationId xmlns:p14="http://schemas.microsoft.com/office/powerpoint/2010/main" val="53324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deposited into a file on desktop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89" t="7847" r="25267" b="73660"/>
          <a:stretch/>
        </p:blipFill>
        <p:spPr>
          <a:xfrm>
            <a:off x="345420" y="1755647"/>
            <a:ext cx="5559965" cy="1426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20" y="5131497"/>
            <a:ext cx="11237458" cy="4737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20" y="3640073"/>
            <a:ext cx="11237458" cy="7641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" y="2401071"/>
            <a:ext cx="253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88392" y="2635767"/>
            <a:ext cx="253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88392" y="3432281"/>
            <a:ext cx="253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8392" y="4936718"/>
            <a:ext cx="253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64282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SAVEMESSAGETIMESTAMP" val="RXP12/24/201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138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Using SCPCompanion - single cell proteomics companion-</vt:lpstr>
      <vt:lpstr>Opening the program</vt:lpstr>
      <vt:lpstr>Download data</vt:lpstr>
      <vt:lpstr>Running the program</vt:lpstr>
      <vt:lpstr>Viewing the results</vt:lpstr>
      <vt:lpstr>Results deposited into a file on desktop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rose.christopher@gene.com</dc:creator>
  <cp:lastModifiedBy>rose.christopher@gene.com</cp:lastModifiedBy>
  <cp:revision>7</cp:revision>
  <dcterms:created xsi:type="dcterms:W3CDTF">2019-12-24T17:17:37Z</dcterms:created>
  <dcterms:modified xsi:type="dcterms:W3CDTF">2019-12-24T18:04:23Z</dcterms:modified>
</cp:coreProperties>
</file>