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  <p:sldMasterId id="2147483672" r:id="rId5"/>
  </p:sldMasterIdLst>
  <p:notesMasterIdLst>
    <p:notesMasterId r:id="rId24"/>
  </p:notesMasterIdLst>
  <p:handoutMasterIdLst>
    <p:handoutMasterId r:id="rId25"/>
  </p:handoutMasterIdLst>
  <p:sldIdLst>
    <p:sldId id="256" r:id="rId6"/>
    <p:sldId id="279" r:id="rId7"/>
    <p:sldId id="281" r:id="rId8"/>
    <p:sldId id="271" r:id="rId9"/>
    <p:sldId id="280" r:id="rId10"/>
    <p:sldId id="272" r:id="rId11"/>
    <p:sldId id="276" r:id="rId12"/>
    <p:sldId id="275" r:id="rId13"/>
    <p:sldId id="282" r:id="rId14"/>
    <p:sldId id="284" r:id="rId15"/>
    <p:sldId id="286" r:id="rId16"/>
    <p:sldId id="285" r:id="rId17"/>
    <p:sldId id="287" r:id="rId18"/>
    <p:sldId id="288" r:id="rId19"/>
    <p:sldId id="290" r:id="rId20"/>
    <p:sldId id="291" r:id="rId21"/>
    <p:sldId id="289" r:id="rId22"/>
    <p:sldId id="269" r:id="rId23"/>
  </p:sldIdLst>
  <p:sldSz cx="9144000" cy="5143500" type="screen16x9"/>
  <p:notesSz cx="7010400" cy="9236075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1pPr>
    <a:lvl2pPr marL="389626"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2pPr>
    <a:lvl3pPr marL="779252"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3pPr>
    <a:lvl4pPr marL="1168878"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4pPr>
    <a:lvl5pPr marL="1558503"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5pPr>
    <a:lvl6pPr marL="1948129" algn="l" defTabSz="779252" rtl="0" eaLnBrk="1" latinLnBrk="0" hangingPunct="1"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6pPr>
    <a:lvl7pPr marL="2337755" algn="l" defTabSz="779252" rtl="0" eaLnBrk="1" latinLnBrk="0" hangingPunct="1"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7pPr>
    <a:lvl8pPr marL="2727381" algn="l" defTabSz="779252" rtl="0" eaLnBrk="1" latinLnBrk="0" hangingPunct="1"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8pPr>
    <a:lvl9pPr marL="3117007" algn="l" defTabSz="779252" rtl="0" eaLnBrk="1" latinLnBrk="0" hangingPunct="1"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32" userDrawn="1">
          <p15:clr>
            <a:srgbClr val="A4A3A4"/>
          </p15:clr>
        </p15:guide>
        <p15:guide id="4" orient="horz" pos="2748" userDrawn="1">
          <p15:clr>
            <a:srgbClr val="A4A3A4"/>
          </p15:clr>
        </p15:guide>
        <p15:guide id="5" orient="horz" pos="3888">
          <p15:clr>
            <a:srgbClr val="A4A3A4"/>
          </p15:clr>
        </p15:guide>
        <p15:guide id="11" pos="5760" userDrawn="1">
          <p15:clr>
            <a:srgbClr val="A4A3A4"/>
          </p15:clr>
        </p15:guide>
        <p15:guide id="15" pos="6144">
          <p15:clr>
            <a:srgbClr val="A4A3A4"/>
          </p15:clr>
        </p15:guide>
        <p15:guide id="16" orient="horz" pos="276" userDrawn="1">
          <p15:clr>
            <a:srgbClr val="A4A3A4"/>
          </p15:clr>
        </p15:guide>
        <p15:guide id="20" pos="2736" userDrawn="1">
          <p15:clr>
            <a:srgbClr val="A4A3A4"/>
          </p15:clr>
        </p15:guide>
        <p15:guide id="21" pos="5688" userDrawn="1">
          <p15:clr>
            <a:srgbClr val="A4A3A4"/>
          </p15:clr>
        </p15:guide>
        <p15:guide id="22" orient="horz" pos="1956" userDrawn="1">
          <p15:clr>
            <a:srgbClr val="A4A3A4"/>
          </p15:clr>
        </p15:guide>
        <p15:guide id="26" orient="horz" pos="3036" userDrawn="1">
          <p15:clr>
            <a:srgbClr val="A4A3A4"/>
          </p15:clr>
        </p15:guide>
        <p15:guide id="27" orient="horz" pos="1644" userDrawn="1">
          <p15:clr>
            <a:srgbClr val="A4A3A4"/>
          </p15:clr>
        </p15:guide>
        <p15:guide id="28" orient="horz" pos="1860" userDrawn="1">
          <p15:clr>
            <a:srgbClr val="A4A3A4"/>
          </p15:clr>
        </p15:guide>
        <p15:guide id="29" pos="2880" userDrawn="1">
          <p15:clr>
            <a:srgbClr val="A4A3A4"/>
          </p15:clr>
        </p15:guide>
        <p15:guide id="31" orient="horz" pos="804" userDrawn="1">
          <p15:clr>
            <a:srgbClr val="A4A3A4"/>
          </p15:clr>
        </p15:guide>
        <p15:guide id="32" pos="5448" userDrawn="1">
          <p15:clr>
            <a:srgbClr val="A4A3A4"/>
          </p15:clr>
        </p15:guide>
        <p15:guide id="33" pos="480" userDrawn="1">
          <p15:clr>
            <a:srgbClr val="A4A3A4"/>
          </p15:clr>
        </p15:guide>
        <p15:guide id="34" pos="336" userDrawn="1">
          <p15:clr>
            <a:srgbClr val="A4A3A4"/>
          </p15:clr>
        </p15:guide>
        <p15:guide id="35" orient="horz" pos="348" userDrawn="1">
          <p15:clr>
            <a:srgbClr val="A4A3A4"/>
          </p15:clr>
        </p15:guide>
        <p15:guide id="36" orient="horz" pos="2169">
          <p15:clr>
            <a:srgbClr val="A4A3A4"/>
          </p15:clr>
        </p15:guide>
        <p15:guide id="37" orient="horz" pos="3239">
          <p15:clr>
            <a:srgbClr val="A4A3A4"/>
          </p15:clr>
        </p15:guide>
        <p15:guide id="38" orient="horz" pos="606">
          <p15:clr>
            <a:srgbClr val="A4A3A4"/>
          </p15:clr>
        </p15:guide>
        <p15:guide id="39" orient="horz" pos="2772">
          <p15:clr>
            <a:srgbClr val="A4A3A4"/>
          </p15:clr>
        </p15:guide>
        <p15:guide id="40" pos="5759">
          <p15:clr>
            <a:srgbClr val="A4A3A4"/>
          </p15:clr>
        </p15:guide>
        <p15:guide id="41" pos="5700">
          <p15:clr>
            <a:srgbClr val="A4A3A4"/>
          </p15:clr>
        </p15:guide>
        <p15:guide id="42" pos="2944">
          <p15:clr>
            <a:srgbClr val="A4A3A4"/>
          </p15:clr>
        </p15:guide>
        <p15:guide id="43" pos="4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9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2D8B"/>
    <a:srgbClr val="000000"/>
    <a:srgbClr val="FFCC00"/>
    <a:srgbClr val="00CCFF"/>
    <a:srgbClr val="00008C"/>
    <a:srgbClr val="001EFF"/>
    <a:srgbClr val="F46E00"/>
    <a:srgbClr val="9AF7FF"/>
    <a:srgbClr val="F2F2F2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35" autoAdjust="0"/>
    <p:restoredTop sz="92819" autoAdjust="0"/>
  </p:normalViewPr>
  <p:slideViewPr>
    <p:cSldViewPr snapToGrid="0">
      <p:cViewPr varScale="1">
        <p:scale>
          <a:sx n="89" d="100"/>
          <a:sy n="89" d="100"/>
        </p:scale>
        <p:origin x="828" y="78"/>
      </p:cViewPr>
      <p:guideLst>
        <p:guide orient="horz" pos="2532"/>
        <p:guide orient="horz" pos="2748"/>
        <p:guide orient="horz" pos="3888"/>
        <p:guide pos="5760"/>
        <p:guide pos="6144"/>
        <p:guide orient="horz" pos="276"/>
        <p:guide pos="2736"/>
        <p:guide pos="5688"/>
        <p:guide orient="horz" pos="1956"/>
        <p:guide orient="horz" pos="3036"/>
        <p:guide orient="horz" pos="1644"/>
        <p:guide orient="horz" pos="1860"/>
        <p:guide pos="2880"/>
        <p:guide orient="horz" pos="804"/>
        <p:guide pos="5448"/>
        <p:guide pos="480"/>
        <p:guide pos="336"/>
        <p:guide orient="horz" pos="348"/>
        <p:guide orient="horz" pos="2169"/>
        <p:guide orient="horz" pos="3239"/>
        <p:guide orient="horz" pos="606"/>
        <p:guide orient="horz" pos="2772"/>
        <p:guide pos="5759"/>
        <p:guide pos="5700"/>
        <p:guide pos="2944"/>
        <p:guide pos="4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66" y="-120"/>
      </p:cViewPr>
      <p:guideLst>
        <p:guide orient="horz" pos="2909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2"/>
            <a:ext cx="3047645" cy="454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7335" tIns="43666" rIns="87335" bIns="43666" numCol="1" anchor="t" anchorCtr="0" compatLnSpc="1">
            <a:prstTxWarp prst="textNoShape">
              <a:avLst/>
            </a:prstTxWarp>
          </a:bodyPr>
          <a:lstStyle>
            <a:lvl1pPr algn="l" defTabSz="873824">
              <a:defRPr sz="11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2756" y="2"/>
            <a:ext cx="3047644" cy="454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7335" tIns="43666" rIns="87335" bIns="43666" numCol="1" anchor="t" anchorCtr="0" compatLnSpc="1">
            <a:prstTxWarp prst="textNoShape">
              <a:avLst/>
            </a:prstTxWarp>
          </a:bodyPr>
          <a:lstStyle>
            <a:lvl1pPr algn="r" defTabSz="873824">
              <a:defRPr sz="11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17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8781867"/>
            <a:ext cx="3047645" cy="454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7335" tIns="43666" rIns="87335" bIns="43666" numCol="1" anchor="b" anchorCtr="0" compatLnSpc="1">
            <a:prstTxWarp prst="textNoShape">
              <a:avLst/>
            </a:prstTxWarp>
          </a:bodyPr>
          <a:lstStyle>
            <a:lvl1pPr algn="l" defTabSz="873824">
              <a:defRPr sz="11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17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2756" y="8781867"/>
            <a:ext cx="3047644" cy="454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7335" tIns="43666" rIns="87335" bIns="43666" numCol="1" anchor="b" anchorCtr="0" compatLnSpc="1">
            <a:prstTxWarp prst="textNoShape">
              <a:avLst/>
            </a:prstTxWarp>
          </a:bodyPr>
          <a:lstStyle>
            <a:lvl1pPr algn="r" defTabSz="873824">
              <a:defRPr sz="1100" smtClean="0"/>
            </a:lvl1pPr>
          </a:lstStyle>
          <a:p>
            <a:pPr>
              <a:defRPr/>
            </a:pPr>
            <a:fld id="{DA6835A3-9366-4C20-B248-0AC9C46AA67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07233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" y="0"/>
            <a:ext cx="3036205" cy="460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989" tIns="44493" rIns="88989" bIns="44493" numCol="1" anchor="t" anchorCtr="0" compatLnSpc="1">
            <a:prstTxWarp prst="textNoShape">
              <a:avLst/>
            </a:prstTxWarp>
          </a:bodyPr>
          <a:lstStyle>
            <a:lvl1pPr algn="l" defTabSz="889540">
              <a:defRPr sz="11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3" y="0"/>
            <a:ext cx="3036205" cy="460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989" tIns="44493" rIns="88989" bIns="44493" numCol="1" anchor="t" anchorCtr="0" compatLnSpc="1">
            <a:prstTxWarp prst="textNoShape">
              <a:avLst/>
            </a:prstTxWarp>
          </a:bodyPr>
          <a:lstStyle>
            <a:lvl1pPr algn="r" defTabSz="889540">
              <a:defRPr sz="11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27038" y="693738"/>
            <a:ext cx="6156325" cy="34639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7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9407" y="4387248"/>
            <a:ext cx="5611588" cy="41542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989" tIns="44493" rIns="88989" bIns="4449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3" y="8775968"/>
            <a:ext cx="3036205" cy="458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989" tIns="44493" rIns="88989" bIns="44493" numCol="1" anchor="b" anchorCtr="0" compatLnSpc="1">
            <a:prstTxWarp prst="textNoShape">
              <a:avLst/>
            </a:prstTxWarp>
          </a:bodyPr>
          <a:lstStyle>
            <a:lvl1pPr algn="l" defTabSz="889540">
              <a:defRPr sz="11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97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3" y="8775968"/>
            <a:ext cx="3036205" cy="458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989" tIns="44493" rIns="88989" bIns="44493" numCol="1" anchor="b" anchorCtr="0" compatLnSpc="1">
            <a:prstTxWarp prst="textNoShape">
              <a:avLst/>
            </a:prstTxWarp>
          </a:bodyPr>
          <a:lstStyle>
            <a:lvl1pPr algn="r" defTabSz="889540">
              <a:defRPr sz="1100" smtClean="0"/>
            </a:lvl1pPr>
          </a:lstStyle>
          <a:p>
            <a:pPr>
              <a:defRPr/>
            </a:pPr>
            <a:fld id="{C0C428FF-E08F-45DE-BAC9-258D4444EC1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64490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ヒラギノ角ゴ Pro W3" pitchFamily="124" charset="-128"/>
        <a:cs typeface="Geneva" pitchFamily="34" charset="0"/>
      </a:defRPr>
    </a:lvl1pPr>
    <a:lvl2pPr marL="389626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ヒラギノ角ゴ Pro W3" pitchFamily="124" charset="-128"/>
        <a:cs typeface="Geneva" pitchFamily="34" charset="0"/>
      </a:defRPr>
    </a:lvl2pPr>
    <a:lvl3pPr marL="779252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ヒラギノ角ゴ Pro W3" pitchFamily="124" charset="-128"/>
        <a:cs typeface="Geneva" pitchFamily="34" charset="0"/>
      </a:defRPr>
    </a:lvl3pPr>
    <a:lvl4pPr marL="1168878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ヒラギノ角ゴ Pro W3" pitchFamily="124" charset="-128"/>
        <a:cs typeface="Geneva" pitchFamily="34" charset="0"/>
      </a:defRPr>
    </a:lvl4pPr>
    <a:lvl5pPr marL="1558503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ヒラギノ角ゴ Pro W3" pitchFamily="124" charset="-128"/>
        <a:cs typeface="Geneva" pitchFamily="34" charset="0"/>
      </a:defRPr>
    </a:lvl5pPr>
    <a:lvl6pPr marL="1948129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337755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727381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3117007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C428FF-E08F-45DE-BAC9-258D4444EC10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0270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2" name="Picture 14" descr="C:\Users\10630824\Desktop\Microot template\poly.em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332" y="456328"/>
            <a:ext cx="9153331" cy="4670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8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348105" y="3230193"/>
            <a:ext cx="5556738" cy="221456"/>
          </a:xfrm>
          <a:ln>
            <a:noFill/>
          </a:ln>
        </p:spPr>
        <p:txBody>
          <a:bodyPr anchor="ctr" anchorCtr="0"/>
          <a:lstStyle>
            <a:lvl1pPr marL="0" indent="0">
              <a:buFont typeface="Symbol" pitchFamily="18" charset="2"/>
              <a:buNone/>
              <a:defRPr sz="1600" b="0" i="0">
                <a:solidFill>
                  <a:srgbClr val="ED8B00"/>
                </a:solidFill>
                <a:latin typeface="Calibri Light"/>
                <a:cs typeface="Calibri Light"/>
              </a:defRPr>
            </a:lvl1pPr>
          </a:lstStyle>
          <a:p>
            <a:pPr lvl="0"/>
            <a:r>
              <a:rPr lang="en-US" noProof="0" dirty="0"/>
              <a:t>Click to Edit Master Subtitle Style</a:t>
            </a:r>
          </a:p>
        </p:txBody>
      </p:sp>
      <p:sp>
        <p:nvSpPr>
          <p:cNvPr id="11" name="Rectangle 83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348105" y="2269550"/>
            <a:ext cx="5561624" cy="430887"/>
          </a:xfrm>
          <a:noFill/>
          <a:ln w="9525">
            <a:noFill/>
            <a:miter lim="800000"/>
            <a:headEnd/>
            <a:tailEnd/>
          </a:ln>
          <a:extLst/>
        </p:spPr>
        <p:txBody>
          <a:bodyPr anchor="t"/>
          <a:lstStyle>
            <a:lvl1pPr>
              <a:defRPr sz="2700" b="0" i="0">
                <a:solidFill>
                  <a:srgbClr val="2C2D8B"/>
                </a:solidFill>
                <a:latin typeface="Calibri Light"/>
                <a:cs typeface="Calibri Light"/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pic>
        <p:nvPicPr>
          <p:cNvPr id="13" name="Picture 2" descr="C:\Users\10630824\Desktop\Microot template\LTI logo (3).pn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469"/>
          <a:stretch/>
        </p:blipFill>
        <p:spPr bwMode="auto">
          <a:xfrm>
            <a:off x="6103631" y="4581795"/>
            <a:ext cx="1294850" cy="272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3631" y="267475"/>
            <a:ext cx="689056" cy="51062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334" y="267475"/>
            <a:ext cx="864729" cy="629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705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189" y="940222"/>
            <a:ext cx="8615227" cy="372508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878" y="240427"/>
            <a:ext cx="8024283" cy="384721"/>
          </a:xfrm>
          <a:noFill/>
          <a:ln>
            <a:noFill/>
          </a:ln>
        </p:spPr>
        <p:txBody>
          <a:bodyPr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5" name="Picture 2" descr="C:\Users\10630824\Desktop\Microot template\LTI logo (2)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04" y="4755049"/>
            <a:ext cx="426695" cy="249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C:\Users\10630824\Desktop\Microot template\corners (3)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6377" y="3907747"/>
            <a:ext cx="1430176" cy="1649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8499435" y="4824116"/>
            <a:ext cx="36470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5957C0-C9FD-924F-A662-3B71DAE40C56}" type="slidenum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/>
                <a:cs typeface="Calibri Light"/>
              </a:rPr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uk-UA" sz="1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/>
              <a:cs typeface="Calibri Light"/>
            </a:endParaRPr>
          </a:p>
        </p:txBody>
      </p:sp>
      <p:pic>
        <p:nvPicPr>
          <p:cNvPr id="8" name="Picture 4" descr="C:\Users\10630824\Desktop\Microot template\corners (2)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25392" y="-30236"/>
            <a:ext cx="688705" cy="69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ontent Placeholder 11"/>
          <p:cNvSpPr>
            <a:spLocks noGrp="1"/>
          </p:cNvSpPr>
          <p:nvPr>
            <p:ph sz="quarter" idx="10" hasCustomPrompt="1"/>
          </p:nvPr>
        </p:nvSpPr>
        <p:spPr>
          <a:xfrm>
            <a:off x="343291" y="681005"/>
            <a:ext cx="7964402" cy="188523"/>
          </a:xfrm>
        </p:spPr>
        <p:txBody>
          <a:bodyPr/>
          <a:lstStyle>
            <a:lvl1pPr marL="0" indent="0">
              <a:buNone/>
              <a:defRPr sz="1200" b="0" baseline="0">
                <a:solidFill>
                  <a:srgbClr val="ED8B00"/>
                </a:solidFill>
              </a:defRPr>
            </a:lvl1pPr>
          </a:lstStyle>
          <a:p>
            <a:pPr lvl="0"/>
            <a:r>
              <a:rPr lang="en-US" dirty="0"/>
              <a:t>Secondary title place holder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3086252" y="4849624"/>
            <a:ext cx="29590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7C7C7C"/>
                </a:solidFill>
                <a:latin typeface="Calibri Light"/>
                <a:cs typeface="Calibri Light"/>
              </a:rPr>
              <a:t>©Larsen &amp; Toubro Infotech Ltd. Privileged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4116109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0677" y="971550"/>
            <a:ext cx="4290646" cy="36576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2677" y="971550"/>
            <a:ext cx="4290646" cy="36576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6" name="Picture 2" descr="C:\Users\10630824\Desktop\Microot template\LTI logo (2)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04" y="4755049"/>
            <a:ext cx="426695" cy="249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C:\Users\10630824\Desktop\Microot template\corners (3)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6377" y="3907747"/>
            <a:ext cx="1430176" cy="1649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 userDrawn="1"/>
        </p:nvSpPr>
        <p:spPr>
          <a:xfrm>
            <a:off x="8499435" y="4824116"/>
            <a:ext cx="36470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5957C0-C9FD-924F-A662-3B71DAE40C56}" type="slidenum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/>
                <a:cs typeface="Calibri Light"/>
              </a:rPr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uk-UA" sz="1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/>
              <a:cs typeface="Calibri Light"/>
            </a:endParaRPr>
          </a:p>
        </p:txBody>
      </p:sp>
      <p:pic>
        <p:nvPicPr>
          <p:cNvPr id="9" name="Picture 4" descr="C:\Users\10630824\Desktop\Microot template\corners (2)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25392" y="-30236"/>
            <a:ext cx="688705" cy="69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 userDrawn="1"/>
        </p:nvSpPr>
        <p:spPr>
          <a:xfrm>
            <a:off x="3086252" y="4849624"/>
            <a:ext cx="29590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7C7C7C"/>
                </a:solidFill>
                <a:latin typeface="Calibri Light"/>
                <a:cs typeface="Calibri Light"/>
              </a:rPr>
              <a:t>©Larsen &amp; Toubro Infotech Ltd. Privileged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178163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2" name="Picture 14" descr="C:\Users\10630824\Desktop\Microot template\poly.em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332" y="456328"/>
            <a:ext cx="9153331" cy="4670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83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348105" y="2269550"/>
            <a:ext cx="5561624" cy="430887"/>
          </a:xfrm>
          <a:noFill/>
          <a:ln w="9525">
            <a:noFill/>
            <a:miter lim="800000"/>
            <a:headEnd/>
            <a:tailEnd/>
          </a:ln>
          <a:extLst/>
        </p:spPr>
        <p:txBody>
          <a:bodyPr anchor="t"/>
          <a:lstStyle>
            <a:lvl1pPr>
              <a:defRPr sz="2700" b="0" i="0">
                <a:solidFill>
                  <a:srgbClr val="2C2D8B"/>
                </a:solidFill>
                <a:latin typeface="Calibri Light"/>
                <a:cs typeface="Calibri Light"/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71532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5" name="Picture 3" descr="C:\Users\10630824\Desktop\Microot template\corners (3)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6377" y="3907747"/>
            <a:ext cx="1430176" cy="1649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 userDrawn="1"/>
        </p:nvSpPr>
        <p:spPr>
          <a:xfrm>
            <a:off x="8483655" y="4824116"/>
            <a:ext cx="39626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5957C0-C9FD-924F-A662-3B71DAE40C56}" type="slidenum">
              <a:rPr kumimoji="0" lang="uk-UA" sz="1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/>
                <a:cs typeface="Calibri Light"/>
              </a:rPr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uk-UA" sz="105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/>
              <a:cs typeface="Calibri Light"/>
            </a:endParaRPr>
          </a:p>
        </p:txBody>
      </p:sp>
      <p:pic>
        <p:nvPicPr>
          <p:cNvPr id="7" name="Picture 4" descr="C:\Users\10630824\Desktop\Microot template\corners (2)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25392" y="-30236"/>
            <a:ext cx="688705" cy="69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 userDrawn="1"/>
        </p:nvSpPr>
        <p:spPr>
          <a:xfrm>
            <a:off x="3086252" y="4849624"/>
            <a:ext cx="29590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7C7C7C"/>
                </a:solidFill>
                <a:latin typeface="Calibri Light"/>
                <a:cs typeface="Calibri Light"/>
              </a:rPr>
              <a:t>©Larsen &amp; Toubro Infotech Ltd. Privileged and Confidential</a:t>
            </a:r>
          </a:p>
        </p:txBody>
      </p:sp>
      <p:pic>
        <p:nvPicPr>
          <p:cNvPr id="9" name="Picture 2" descr="C:\Users\10630824\Desktop\Microot template\LTI logo (2)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04" y="4755049"/>
            <a:ext cx="426695" cy="249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2343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14E39C5E-3938-484F-9F2C-43A53F2F2C23}" type="datetimeFigureOut">
              <a:rPr lang="en-US" smtClean="0"/>
              <a:t>8/19/2019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2F87D1DA-C60F-764E-8590-C8E0B173B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562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84"/>
          <p:cNvSpPr>
            <a:spLocks noGrp="1" noChangeArrowheads="1"/>
          </p:cNvSpPr>
          <p:nvPr>
            <p:ph type="body" idx="1"/>
          </p:nvPr>
        </p:nvSpPr>
        <p:spPr bwMode="gray">
          <a:xfrm>
            <a:off x="258189" y="731070"/>
            <a:ext cx="8615227" cy="39342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29" name="Rectangle 83"/>
          <p:cNvSpPr>
            <a:spLocks noGrp="1" noChangeArrowheads="1"/>
          </p:cNvSpPr>
          <p:nvPr>
            <p:ph type="title"/>
          </p:nvPr>
        </p:nvSpPr>
        <p:spPr bwMode="gray">
          <a:xfrm>
            <a:off x="269878" y="240427"/>
            <a:ext cx="8594260" cy="3847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Click to Edit Master Title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3086252" y="4849624"/>
            <a:ext cx="29590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7C7C7C"/>
                </a:solidFill>
                <a:latin typeface="Calibri Light"/>
                <a:cs typeface="Calibri Light"/>
              </a:rPr>
              <a:t>©Larsen &amp; Toubro Infotech Ltd. Privileged and Confidential</a:t>
            </a:r>
          </a:p>
        </p:txBody>
      </p:sp>
      <p:pic>
        <p:nvPicPr>
          <p:cNvPr id="2" name="Picture 2" descr="C:\Users\10630824\Desktop\Microot template\LTI logo (2).png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04" y="4755049"/>
            <a:ext cx="426695" cy="249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10630824\Desktop\Microot template\corners (3).png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6377" y="3907747"/>
            <a:ext cx="1430176" cy="1649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 userDrawn="1"/>
        </p:nvSpPr>
        <p:spPr>
          <a:xfrm>
            <a:off x="8483655" y="4824116"/>
            <a:ext cx="39626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5957C0-C9FD-924F-A662-3B71DAE40C56}" type="slidenum">
              <a:rPr kumimoji="0" lang="uk-UA" sz="1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 charset="0"/>
                <a:ea typeface="Calibri Light" charset="0"/>
                <a:cs typeface="Calibri Light" charset="0"/>
              </a:rPr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uk-UA" sz="1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 charset="0"/>
              <a:ea typeface="Calibri Light" charset="0"/>
              <a:cs typeface="Calibri Light" charset="0"/>
            </a:endParaRPr>
          </a:p>
        </p:txBody>
      </p:sp>
      <p:pic>
        <p:nvPicPr>
          <p:cNvPr id="1028" name="Picture 4" descr="C:\Users\10630824\Desktop\Microot template\corners (2).png"/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18304" y="-37324"/>
            <a:ext cx="688705" cy="69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1" r:id="rId2"/>
    <p:sldLayoutId id="2147483663" r:id="rId3"/>
    <p:sldLayoutId id="2147483680" r:id="rId4"/>
    <p:sldLayoutId id="2147483665" r:id="rId5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500" b="0" i="0" baseline="0">
          <a:solidFill>
            <a:srgbClr val="2C2D8B"/>
          </a:solidFill>
          <a:latin typeface="Calibri Light"/>
          <a:ea typeface="+mj-ea"/>
          <a:cs typeface="Calibri Light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5pPr>
      <a:lvl6pPr marL="389626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6pPr>
      <a:lvl7pPr marL="779252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7pPr>
      <a:lvl8pPr marL="1168878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8pPr>
      <a:lvl9pPr marL="1558503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9pPr>
    </p:titleStyle>
    <p:bodyStyle>
      <a:lvl1pPr marL="146110" indent="-146110" algn="l" defTabSz="1566621" rtl="0" eaLnBrk="0" fontAlgn="base" hangingPunct="0">
        <a:spcBef>
          <a:spcPct val="75000"/>
        </a:spcBef>
        <a:spcAft>
          <a:spcPct val="0"/>
        </a:spcAft>
        <a:buClrTx/>
        <a:buFont typeface="Wingdings" charset="2"/>
        <a:buChar char="§"/>
        <a:defRPr sz="1600" b="0" i="0">
          <a:solidFill>
            <a:srgbClr val="000000"/>
          </a:solidFill>
          <a:latin typeface="Calibri Light"/>
          <a:ea typeface="+mn-ea"/>
          <a:cs typeface="Calibri Light"/>
        </a:defRPr>
      </a:lvl1pPr>
      <a:lvl2pPr marL="293573" indent="-146110" algn="l" defTabSz="1566621" rtl="0" eaLnBrk="0" fontAlgn="base" hangingPunct="0">
        <a:spcBef>
          <a:spcPct val="25000"/>
        </a:spcBef>
        <a:spcAft>
          <a:spcPct val="0"/>
        </a:spcAft>
        <a:buClrTx/>
        <a:buSzPct val="80000"/>
        <a:buFont typeface="Wingdings" charset="2"/>
        <a:buChar char="§"/>
        <a:defRPr sz="1600" b="0" i="0">
          <a:solidFill>
            <a:srgbClr val="000000"/>
          </a:solidFill>
          <a:latin typeface="Calibri Light"/>
          <a:ea typeface="+mn-ea"/>
          <a:cs typeface="Calibri Light"/>
        </a:defRPr>
      </a:lvl2pPr>
      <a:lvl3pPr marL="441035" indent="-146110" algn="l" defTabSz="1566621" rtl="0" eaLnBrk="0" fontAlgn="base" hangingPunct="0">
        <a:spcBef>
          <a:spcPct val="25000"/>
        </a:spcBef>
        <a:spcAft>
          <a:spcPct val="0"/>
        </a:spcAft>
        <a:buClrTx/>
        <a:buSzPct val="70000"/>
        <a:buFont typeface="Wingdings" charset="2"/>
        <a:buChar char="§"/>
        <a:defRPr sz="1600" b="0" i="0">
          <a:solidFill>
            <a:srgbClr val="000000"/>
          </a:solidFill>
          <a:latin typeface="Calibri Light"/>
          <a:ea typeface="+mn-ea"/>
          <a:cs typeface="Calibri Light"/>
        </a:defRPr>
      </a:lvl3pPr>
      <a:lvl4pPr marL="584439" indent="-142052" algn="l" defTabSz="1566621" rtl="0" eaLnBrk="0" fontAlgn="base" hangingPunct="0">
        <a:spcBef>
          <a:spcPct val="25000"/>
        </a:spcBef>
        <a:spcAft>
          <a:spcPct val="0"/>
        </a:spcAft>
        <a:buClrTx/>
        <a:buFont typeface="Arial"/>
        <a:buChar char="•"/>
        <a:defRPr sz="1600" b="0" i="0">
          <a:solidFill>
            <a:srgbClr val="000000"/>
          </a:solidFill>
          <a:latin typeface="Calibri Light"/>
          <a:ea typeface="+mn-ea"/>
          <a:cs typeface="Calibri Light"/>
        </a:defRPr>
      </a:lvl4pPr>
      <a:lvl5pPr marL="726490" indent="-140698" algn="l" defTabSz="1566621" rtl="0" eaLnBrk="0" fontAlgn="base" hangingPunct="0">
        <a:spcBef>
          <a:spcPct val="25000"/>
        </a:spcBef>
        <a:spcAft>
          <a:spcPct val="0"/>
        </a:spcAft>
        <a:buClrTx/>
        <a:buFont typeface="Arial"/>
        <a:buChar char="•"/>
        <a:defRPr sz="1600" b="0" i="0">
          <a:solidFill>
            <a:srgbClr val="000000"/>
          </a:solidFill>
          <a:latin typeface="Calibri Light"/>
          <a:ea typeface="+mn-ea"/>
          <a:cs typeface="Calibri Light"/>
        </a:defRPr>
      </a:lvl5pPr>
      <a:lvl6pPr marL="1116116" indent="-140698" algn="l" defTabSz="1566621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200">
          <a:solidFill>
            <a:srgbClr val="53565A"/>
          </a:solidFill>
          <a:latin typeface="+mn-lt"/>
          <a:ea typeface="+mn-ea"/>
          <a:cs typeface="+mn-cs"/>
        </a:defRPr>
      </a:lvl6pPr>
      <a:lvl7pPr marL="1505742" indent="-140698" algn="l" defTabSz="1566621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200">
          <a:solidFill>
            <a:srgbClr val="53565A"/>
          </a:solidFill>
          <a:latin typeface="+mn-lt"/>
          <a:ea typeface="+mn-ea"/>
          <a:cs typeface="+mn-cs"/>
        </a:defRPr>
      </a:lvl7pPr>
      <a:lvl8pPr marL="1895368" indent="-140698" algn="l" defTabSz="1566621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200">
          <a:solidFill>
            <a:srgbClr val="53565A"/>
          </a:solidFill>
          <a:latin typeface="+mn-lt"/>
          <a:ea typeface="+mn-ea"/>
          <a:cs typeface="+mn-cs"/>
        </a:defRPr>
      </a:lvl8pPr>
      <a:lvl9pPr marL="2284994" indent="-140698" algn="l" defTabSz="1566621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200">
          <a:solidFill>
            <a:srgbClr val="53565A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9626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79252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68878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58503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48129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337755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27381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117007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6114" y="1785786"/>
            <a:ext cx="2191771" cy="1571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436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sz="2400" dirty="0"/>
              <a:t>Online Shopping Portal</a:t>
            </a:r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348105" y="2269550"/>
            <a:ext cx="5561624" cy="830997"/>
          </a:xfrm>
        </p:spPr>
        <p:txBody>
          <a:bodyPr/>
          <a:lstStyle/>
          <a:p>
            <a:pPr algn="ctr">
              <a:defRPr/>
            </a:pPr>
            <a:r>
              <a:rPr lang="en-US" sz="5400" b="1" dirty="0"/>
              <a:t>SHOPP-E</a:t>
            </a:r>
          </a:p>
        </p:txBody>
      </p:sp>
    </p:spTree>
    <p:extLst>
      <p:ext uri="{BB962C8B-B14F-4D97-AF65-F5344CB8AC3E}">
        <p14:creationId xmlns:p14="http://schemas.microsoft.com/office/powerpoint/2010/main" val="17365007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D6AA2D9-B267-4B75-89F2-20568246D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Architecture – Data Flow Diagram(Level 1)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8F4BF9-BC45-45ED-9FA7-AAD41850AF02}"/>
              </a:ext>
            </a:extLst>
          </p:cNvPr>
          <p:cNvSpPr txBox="1"/>
          <p:nvPr/>
        </p:nvSpPr>
        <p:spPr>
          <a:xfrm>
            <a:off x="3572026" y="4530896"/>
            <a:ext cx="24625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ea typeface="+mj-ea"/>
              </a:rPr>
              <a:t>Fig.1. Data Flow Diagram Level 1</a:t>
            </a:r>
            <a:endParaRPr lang="en-IN" baseline="0" dirty="0">
              <a:ea typeface="+mj-ea"/>
            </a:endParaRPr>
          </a:p>
        </p:txBody>
      </p:sp>
      <p:pic>
        <p:nvPicPr>
          <p:cNvPr id="8" name="Content Placeholder 10">
            <a:extLst>
              <a:ext uri="{FF2B5EF4-FFF2-40B4-BE49-F238E27FC236}">
                <a16:creationId xmlns:a16="http://schemas.microsoft.com/office/drawing/2014/main" id="{D7F972DF-B326-49FC-B2B6-2D2EF626AA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85875" y="778430"/>
            <a:ext cx="3761137" cy="3725863"/>
          </a:xfrm>
        </p:spPr>
      </p:pic>
    </p:spTree>
    <p:extLst>
      <p:ext uri="{BB962C8B-B14F-4D97-AF65-F5344CB8AC3E}">
        <p14:creationId xmlns:p14="http://schemas.microsoft.com/office/powerpoint/2010/main" val="8227030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BCF8C34-D8EC-4E88-82D1-3BFC013250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8105" y="2269550"/>
            <a:ext cx="5561624" cy="553998"/>
          </a:xfrm>
        </p:spPr>
        <p:txBody>
          <a:bodyPr/>
          <a:lstStyle/>
          <a:p>
            <a:pPr algn="ctr"/>
            <a:r>
              <a:rPr lang="en-IN" sz="3600" b="1" dirty="0"/>
              <a:t>SNAPSHOTS</a:t>
            </a:r>
          </a:p>
        </p:txBody>
      </p:sp>
    </p:spTree>
    <p:extLst>
      <p:ext uri="{BB962C8B-B14F-4D97-AF65-F5344CB8AC3E}">
        <p14:creationId xmlns:p14="http://schemas.microsoft.com/office/powerpoint/2010/main" val="32711188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6FF633D-B485-4685-B796-96D67218AF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2949" y="939800"/>
            <a:ext cx="6626990" cy="3725863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7BA922E5-DB88-4521-8914-E12BD8104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Home Page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B92132-4826-46FE-BD10-B554608283B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54606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E7C16F3-9A1D-4916-997D-DD35AED3A0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2949" y="939800"/>
            <a:ext cx="6626990" cy="3725863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099A3E6A-C97D-4D1C-9A28-A19F62D17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Products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4FB102-C3D6-4B7A-AFA3-6E721550894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37836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625B81F-C9AB-43B4-BD20-22425334DA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2949" y="939800"/>
            <a:ext cx="6626990" cy="3725863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D5114D87-C39D-4A4F-8434-0998A2EF5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Product description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7B8392-82F6-47C3-8497-248C210C61B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23371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C0BCEBB-25D3-43A9-8273-D2E50DF51B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2949" y="939800"/>
            <a:ext cx="6626990" cy="3725863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C82C0EC-1D45-45B0-A0DE-CA9ED6D0F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CART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290161-CF10-4646-AF70-426CE769708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02978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5EACF4C-16B4-40AA-A160-5B1E22D4F3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2949" y="939800"/>
            <a:ext cx="6626990" cy="3725863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A9CFAE2B-40D0-41C2-9830-2D9E878EF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Order Details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A3A2EB-AD13-484A-AE04-480107D8445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43204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BCF8C34-D8EC-4E88-82D1-3BFC013250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8105" y="2269550"/>
            <a:ext cx="5561624" cy="553998"/>
          </a:xfrm>
        </p:spPr>
        <p:txBody>
          <a:bodyPr/>
          <a:lstStyle/>
          <a:p>
            <a:pPr algn="ctr"/>
            <a:r>
              <a:rPr lang="en-IN" sz="3600" b="1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5483615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7520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4964396-3961-4DE3-820B-BFAB6BF56C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Shraddha </a:t>
            </a:r>
            <a:r>
              <a:rPr lang="en-SG" dirty="0" err="1"/>
              <a:t>Powar</a:t>
            </a:r>
            <a:endParaRPr lang="en-SG" dirty="0"/>
          </a:p>
          <a:p>
            <a:r>
              <a:rPr lang="en-SG" dirty="0" err="1"/>
              <a:t>Bitadru</a:t>
            </a:r>
            <a:r>
              <a:rPr lang="en-SG" dirty="0"/>
              <a:t> Maitra	 </a:t>
            </a:r>
          </a:p>
          <a:p>
            <a:r>
              <a:rPr lang="en-SG" dirty="0"/>
              <a:t>Gautam Ruikar	</a:t>
            </a:r>
          </a:p>
          <a:p>
            <a:r>
              <a:rPr lang="en-SG" dirty="0"/>
              <a:t>Manohar </a:t>
            </a:r>
            <a:r>
              <a:rPr lang="en-SG" dirty="0" err="1"/>
              <a:t>Jethani</a:t>
            </a:r>
            <a:endParaRPr lang="en-SG" dirty="0"/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endParaRPr lang="en-S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Members	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FFDACA-8C49-4FD3-A1B5-AD61959D7EA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Online Shopping Portal</a:t>
            </a:r>
          </a:p>
          <a:p>
            <a:endParaRPr lang="en-IN" dirty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211450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1776D2E-367C-4CCC-AD05-5F5ACF38EA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Think about e-shopping , think SHOPP-E</a:t>
            </a:r>
            <a:endParaRPr lang="en-US" dirty="0"/>
          </a:p>
          <a:p>
            <a:r>
              <a:rPr lang="en-US" dirty="0"/>
              <a:t>The goal is to provide a quick and easy to use interface for all users: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Customers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Visitors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Retailers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Admin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7D18DBD-F0AF-440F-89A8-346137CA1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74AA4D-FD6E-4D24-B917-661A39C201F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Online Shopping Portal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122748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036925B-62B8-42CB-AB75-42A1324BE2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0595" y="1487055"/>
            <a:ext cx="3532962" cy="2560379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 Followed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FFDACA-8C49-4FD3-A1B5-AD61959D7EA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29759" y="702154"/>
            <a:ext cx="7964402" cy="244380"/>
          </a:xfrm>
        </p:spPr>
        <p:txBody>
          <a:bodyPr/>
          <a:lstStyle/>
          <a:p>
            <a:r>
              <a:rPr lang="en-US" sz="1600" dirty="0"/>
              <a:t>Online Shopping Portal</a:t>
            </a:r>
          </a:p>
          <a:p>
            <a:endParaRPr lang="en-SG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51760A-2986-46A0-A83C-CE68D036A666}"/>
              </a:ext>
            </a:extLst>
          </p:cNvPr>
          <p:cNvSpPr txBox="1"/>
          <p:nvPr/>
        </p:nvSpPr>
        <p:spPr>
          <a:xfrm>
            <a:off x="4572000" y="1185324"/>
            <a:ext cx="3259561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b="1" baseline="0" dirty="0">
                <a:solidFill>
                  <a:srgbClr val="000000"/>
                </a:solidFill>
                <a:latin typeface="Calibri Light" panose="020F0302020204030204" pitchFamily="34" charset="0"/>
                <a:ea typeface="+mj-ea"/>
                <a:cs typeface="Calibri Light" panose="020F0302020204030204" pitchFamily="34" charset="0"/>
              </a:rPr>
              <a:t>Sprint 1 </a:t>
            </a:r>
          </a:p>
          <a:p>
            <a:pPr marL="228600" indent="-228600" algn="l">
              <a:buFont typeface="+mj-lt"/>
              <a:buAutoNum type="arabicPeriod"/>
            </a:pPr>
            <a:r>
              <a:rPr lang="en-US" sz="2000" dirty="0">
                <a:solidFill>
                  <a:srgbClr val="000000"/>
                </a:solidFill>
                <a:latin typeface="Calibri Light" panose="020F0302020204030204" pitchFamily="34" charset="0"/>
                <a:ea typeface="+mj-ea"/>
                <a:cs typeface="Calibri Light" panose="020F0302020204030204" pitchFamily="34" charset="0"/>
              </a:rPr>
              <a:t>Login Module</a:t>
            </a:r>
          </a:p>
          <a:p>
            <a:pPr marL="228600" indent="-228600" algn="l">
              <a:buFont typeface="+mj-lt"/>
              <a:buAutoNum type="arabicPeriod"/>
            </a:pPr>
            <a:r>
              <a:rPr lang="en-US" sz="2000" dirty="0">
                <a:solidFill>
                  <a:srgbClr val="000000"/>
                </a:solidFill>
                <a:latin typeface="Calibri Light" panose="020F0302020204030204" pitchFamily="34" charset="0"/>
                <a:ea typeface="+mj-ea"/>
                <a:cs typeface="Calibri Light" panose="020F0302020204030204" pitchFamily="34" charset="0"/>
              </a:rPr>
              <a:t>Home Module</a:t>
            </a:r>
          </a:p>
          <a:p>
            <a:pPr marL="228600" indent="-228600" algn="l">
              <a:buFont typeface="+mj-lt"/>
              <a:buAutoNum type="arabicPeriod"/>
            </a:pPr>
            <a:r>
              <a:rPr lang="en-US" sz="2000" dirty="0">
                <a:solidFill>
                  <a:srgbClr val="000000"/>
                </a:solidFill>
                <a:latin typeface="Calibri Light" panose="020F0302020204030204" pitchFamily="34" charset="0"/>
                <a:ea typeface="+mj-ea"/>
                <a:cs typeface="Calibri Light" panose="020F0302020204030204" pitchFamily="34" charset="0"/>
              </a:rPr>
              <a:t>Product Module</a:t>
            </a:r>
          </a:p>
          <a:p>
            <a:pPr algn="l"/>
            <a:endParaRPr lang="en-US" sz="2000" dirty="0">
              <a:solidFill>
                <a:srgbClr val="000000"/>
              </a:solidFill>
              <a:latin typeface="Calibri Light" panose="020F0302020204030204" pitchFamily="34" charset="0"/>
              <a:ea typeface="+mj-ea"/>
              <a:cs typeface="Calibri Light" panose="020F0302020204030204" pitchFamily="34" charset="0"/>
            </a:endParaRPr>
          </a:p>
          <a:p>
            <a:pPr algn="l"/>
            <a:r>
              <a:rPr lang="en-US" sz="2000" b="1" dirty="0">
                <a:solidFill>
                  <a:srgbClr val="000000"/>
                </a:solidFill>
                <a:latin typeface="Calibri Light" panose="020F0302020204030204" pitchFamily="34" charset="0"/>
                <a:ea typeface="+mj-ea"/>
                <a:cs typeface="Calibri Light" panose="020F0302020204030204" pitchFamily="34" charset="0"/>
              </a:rPr>
              <a:t>Sprint 2</a:t>
            </a:r>
          </a:p>
          <a:p>
            <a:pPr marL="228600" indent="-228600" algn="l">
              <a:buFont typeface="+mj-lt"/>
              <a:buAutoNum type="arabicPeriod"/>
            </a:pPr>
            <a:r>
              <a:rPr lang="en-US" sz="2000" dirty="0">
                <a:solidFill>
                  <a:srgbClr val="000000"/>
                </a:solidFill>
                <a:latin typeface="Calibri Light" panose="020F0302020204030204" pitchFamily="34" charset="0"/>
                <a:ea typeface="+mj-ea"/>
                <a:cs typeface="Calibri Light" panose="020F0302020204030204" pitchFamily="34" charset="0"/>
              </a:rPr>
              <a:t>Cart Module</a:t>
            </a:r>
          </a:p>
          <a:p>
            <a:pPr marL="228600" indent="-228600" algn="l">
              <a:buFont typeface="+mj-lt"/>
              <a:buAutoNum type="arabicPeriod"/>
            </a:pPr>
            <a:r>
              <a:rPr lang="en-US" sz="2000" dirty="0">
                <a:solidFill>
                  <a:srgbClr val="000000"/>
                </a:solidFill>
                <a:latin typeface="Calibri Light" panose="020F0302020204030204" pitchFamily="34" charset="0"/>
                <a:ea typeface="+mj-ea"/>
                <a:cs typeface="Calibri Light" panose="020F0302020204030204" pitchFamily="34" charset="0"/>
              </a:rPr>
              <a:t>Admin Module</a:t>
            </a:r>
          </a:p>
          <a:p>
            <a:pPr marL="228600" indent="-228600" algn="l">
              <a:buFont typeface="+mj-lt"/>
              <a:buAutoNum type="arabicPeriod"/>
            </a:pPr>
            <a:r>
              <a:rPr lang="en-US" sz="2000" dirty="0">
                <a:solidFill>
                  <a:srgbClr val="000000"/>
                </a:solidFill>
                <a:latin typeface="Calibri Light" panose="020F0302020204030204" pitchFamily="34" charset="0"/>
                <a:ea typeface="+mj-ea"/>
                <a:cs typeface="Calibri Light" panose="020F0302020204030204" pitchFamily="34" charset="0"/>
              </a:rPr>
              <a:t>Retailer Module</a:t>
            </a:r>
          </a:p>
          <a:p>
            <a:pPr marL="228600" indent="-228600" algn="l">
              <a:buFont typeface="+mj-lt"/>
              <a:buAutoNum type="arabicPeriod"/>
            </a:pPr>
            <a:r>
              <a:rPr lang="en-US" sz="2000" dirty="0">
                <a:solidFill>
                  <a:srgbClr val="000000"/>
                </a:solidFill>
                <a:latin typeface="Calibri Light" panose="020F0302020204030204" pitchFamily="34" charset="0"/>
                <a:ea typeface="+mj-ea"/>
                <a:cs typeface="Calibri Light" panose="020F0302020204030204" pitchFamily="34" charset="0"/>
              </a:rPr>
              <a:t>Order Module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0000"/>
              </a:solidFill>
              <a:latin typeface="Calibri Light" panose="020F0302020204030204" pitchFamily="34" charset="0"/>
              <a:ea typeface="+mj-ea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08893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0FCA792-F2CB-4810-96A5-DE4E427EFC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5182" y="450850"/>
            <a:ext cx="8313637" cy="3724275"/>
          </a:xfrm>
        </p:spPr>
      </p:pic>
    </p:spTree>
    <p:extLst>
      <p:ext uri="{BB962C8B-B14F-4D97-AF65-F5344CB8AC3E}">
        <p14:creationId xmlns:p14="http://schemas.microsoft.com/office/powerpoint/2010/main" val="2682178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56F2952-C34D-4301-95F4-4CFF047D41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95473" y="801623"/>
            <a:ext cx="4348335" cy="338048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A32889A-1D14-4585-B686-1542C03ED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SPRINT-1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43460AA-6C50-4920-BFB9-BAEAC9B8D139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3"/>
          <a:stretch>
            <a:fillRect/>
          </a:stretch>
        </p:blipFill>
        <p:spPr>
          <a:xfrm>
            <a:off x="164753" y="801622"/>
            <a:ext cx="4407247" cy="3380480"/>
          </a:xfrm>
        </p:spPr>
      </p:pic>
    </p:spTree>
    <p:extLst>
      <p:ext uri="{BB962C8B-B14F-4D97-AF65-F5344CB8AC3E}">
        <p14:creationId xmlns:p14="http://schemas.microsoft.com/office/powerpoint/2010/main" val="12369966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C991FA5-BE60-41FD-BFEA-A5A4F4B782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409" y="895927"/>
            <a:ext cx="4633622" cy="3566569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0E4EE263-2C72-424B-A0D9-14E244812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SPRINT-2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18E6A63-C53C-44AB-A049-93ABCA423BE0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3"/>
          <a:stretch>
            <a:fillRect/>
          </a:stretch>
        </p:blipFill>
        <p:spPr>
          <a:xfrm>
            <a:off x="4805264" y="895927"/>
            <a:ext cx="4180171" cy="3566569"/>
          </a:xfrm>
        </p:spPr>
      </p:pic>
    </p:spTree>
    <p:extLst>
      <p:ext uri="{BB962C8B-B14F-4D97-AF65-F5344CB8AC3E}">
        <p14:creationId xmlns:p14="http://schemas.microsoft.com/office/powerpoint/2010/main" val="23768473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860E625-63C3-4697-B81D-1D1B47D397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Front End</a:t>
            </a:r>
          </a:p>
          <a:p>
            <a:pPr lvl="1"/>
            <a:r>
              <a:rPr lang="en-US" dirty="0"/>
              <a:t>HTML</a:t>
            </a:r>
          </a:p>
          <a:p>
            <a:pPr lvl="1"/>
            <a:r>
              <a:rPr lang="en-US" dirty="0"/>
              <a:t>CSS</a:t>
            </a:r>
          </a:p>
          <a:p>
            <a:pPr lvl="1"/>
            <a:r>
              <a:rPr lang="en-US" dirty="0"/>
              <a:t>jQuery (using AJAX)</a:t>
            </a:r>
          </a:p>
          <a:p>
            <a:r>
              <a:rPr lang="en-US" dirty="0"/>
              <a:t>Rest Web Services</a:t>
            </a:r>
          </a:p>
          <a:p>
            <a:r>
              <a:rPr lang="en-US" b="1" dirty="0" err="1"/>
              <a:t>BackEnd</a:t>
            </a:r>
            <a:endParaRPr lang="en-US" b="1" dirty="0"/>
          </a:p>
          <a:p>
            <a:pPr lvl="1"/>
            <a:r>
              <a:rPr lang="en-US" dirty="0"/>
              <a:t>Hibernate</a:t>
            </a:r>
          </a:p>
          <a:p>
            <a:pPr lvl="1"/>
            <a:r>
              <a:rPr lang="en-US" dirty="0"/>
              <a:t>Spring MVC</a:t>
            </a:r>
          </a:p>
          <a:p>
            <a:pPr lvl="1"/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CFFF357-1D25-455C-BF7F-1D0448519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 Used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663324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7127F00-0204-4CC5-9DF6-93BEA9E117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5250"/>
          <a:stretch/>
        </p:blipFill>
        <p:spPr>
          <a:xfrm>
            <a:off x="2124075" y="1140308"/>
            <a:ext cx="4895850" cy="2784975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AD6AA2D9-B267-4B75-89F2-20568246D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Architecture – Data Flow Diagram(Level 0)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3A4143-876E-44D8-B424-5DC78F323E2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8F4BF9-BC45-45ED-9FA7-AAD41850AF02}"/>
              </a:ext>
            </a:extLst>
          </p:cNvPr>
          <p:cNvSpPr txBox="1"/>
          <p:nvPr/>
        </p:nvSpPr>
        <p:spPr>
          <a:xfrm>
            <a:off x="3572026" y="4057563"/>
            <a:ext cx="24625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ea typeface="+mj-ea"/>
              </a:rPr>
              <a:t>Fig.1. Data Flow Diagram Level 0</a:t>
            </a:r>
            <a:endParaRPr lang="en-IN" baseline="0" dirty="0"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55703563"/>
      </p:ext>
    </p:extLst>
  </p:cSld>
  <p:clrMapOvr>
    <a:masterClrMapping/>
  </p:clrMapOvr>
</p:sld>
</file>

<file path=ppt/theme/theme1.xml><?xml version="1.0" encoding="utf-8"?>
<a:theme xmlns:a="http://schemas.openxmlformats.org/drawingml/2006/main" name="L&amp;T Infotech">
  <a:themeElements>
    <a:clrScheme name="L&amp;T">
      <a:dk1>
        <a:srgbClr val="7C7C7C"/>
      </a:dk1>
      <a:lt1>
        <a:srgbClr val="FEFDFD"/>
      </a:lt1>
      <a:dk2>
        <a:srgbClr val="B2B2B2"/>
      </a:dk2>
      <a:lt2>
        <a:srgbClr val="FEFDFD"/>
      </a:lt2>
      <a:accent1>
        <a:srgbClr val="124079"/>
      </a:accent1>
      <a:accent2>
        <a:srgbClr val="7C7C7C"/>
      </a:accent2>
      <a:accent3>
        <a:srgbClr val="FCC320"/>
      </a:accent3>
      <a:accent4>
        <a:srgbClr val="20BDBE"/>
      </a:accent4>
      <a:accent5>
        <a:srgbClr val="706952"/>
      </a:accent5>
      <a:accent6>
        <a:srgbClr val="1AB26C"/>
      </a:accent6>
      <a:hlink>
        <a:srgbClr val="939598"/>
      </a:hlink>
      <a:folHlink>
        <a:srgbClr val="BBBDC0"/>
      </a:folHlink>
    </a:clrScheme>
    <a:fontScheme name="ICG Fonts">
      <a:majorFont>
        <a:latin typeface="Arial"/>
        <a:ea typeface="STKaiti"/>
        <a:cs typeface=""/>
      </a:majorFont>
      <a:minorFont>
        <a:latin typeface="Arial"/>
        <a:ea typeface="STKait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+mj-ea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ヒラギノ角ゴ Pro W3" pitchFamily="124" charset="-128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baseline="0" dirty="0">
            <a:ea typeface="+mj-ea"/>
          </a:defRPr>
        </a:defPPr>
      </a:lstStyle>
    </a:txDef>
  </a:objectDefaults>
  <a:extraClrSchemeLst>
    <a:extraClrScheme>
      <a:clrScheme name="ICG_Pres (A4) 1">
        <a:dk1>
          <a:srgbClr val="53565A"/>
        </a:dk1>
        <a:lt1>
          <a:srgbClr val="FFFFFF"/>
        </a:lt1>
        <a:dk2>
          <a:srgbClr val="97999B"/>
        </a:dk2>
        <a:lt2>
          <a:srgbClr val="53565A"/>
        </a:lt2>
        <a:accent1>
          <a:srgbClr val="002D72"/>
        </a:accent1>
        <a:accent2>
          <a:srgbClr val="99ABC7"/>
        </a:accent2>
        <a:accent3>
          <a:srgbClr val="FFFFFF"/>
        </a:accent3>
        <a:accent4>
          <a:srgbClr val="46484C"/>
        </a:accent4>
        <a:accent5>
          <a:srgbClr val="AAADBC"/>
        </a:accent5>
        <a:accent6>
          <a:srgbClr val="8A9BB4"/>
        </a:accent6>
        <a:hlink>
          <a:srgbClr val="00BDF2"/>
        </a:hlink>
        <a:folHlink>
          <a:srgbClr val="99E4F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Aqua">
      <a:srgbClr val="00B0B9"/>
    </a:custClr>
    <a:custClr name="Aqua Tint">
      <a:srgbClr val="99DFE3"/>
    </a:custClr>
    <a:custClr name="Goldenrod">
      <a:srgbClr val="C99700"/>
    </a:custClr>
    <a:custClr name="Goldenrod Tint">
      <a:srgbClr val="E9D599"/>
    </a:custClr>
    <a:custClr name="Forest">
      <a:srgbClr val="00843D"/>
    </a:custClr>
    <a:custClr name="Forest Tint">
      <a:srgbClr val="66B797"/>
    </a:custClr>
    <a:custClr name="Plum">
      <a:srgbClr val="890C58"/>
    </a:custClr>
    <a:custClr name="Plum Tint">
      <a:srgbClr val="B37A9F"/>
    </a:custClr>
    <a:custClr name="Olive">
      <a:srgbClr val="949300"/>
    </a:custClr>
    <a:custClr name="Olive Tint">
      <a:srgbClr val="D4D499"/>
    </a:custClr>
    <a:custClr name="Teal">
      <a:srgbClr val="007377"/>
    </a:custClr>
    <a:custClr name="Teal Tint">
      <a:srgbClr val="99C7C9"/>
    </a:custClr>
    <a:custClr name="Tangerine">
      <a:srgbClr val="ED8B00"/>
    </a:custClr>
    <a:custClr name="Tangerine Tint">
      <a:srgbClr val="F8D199"/>
    </a:custClr>
    <a:custClr name="Purple">
      <a:srgbClr val="6B3077"/>
    </a:custClr>
    <a:custClr name="Purple Tint">
      <a:srgbClr val="C4ACC9"/>
    </a:custClr>
    <a:custClr name="Green">
      <a:srgbClr val="84BD00"/>
    </a:custClr>
    <a:custClr name="Green Tint">
      <a:srgbClr val="CEE599"/>
    </a:custClr>
    <a:custClr name="White">
      <a:srgbClr val="FFFFFF"/>
    </a:custClr>
    <a:custClr name="White">
      <a:srgbClr val="FFFFFF"/>
    </a:custClr>
    <a:custClr name="Burnt Orange">
      <a:srgbClr val="CB6015"/>
    </a:custClr>
    <a:custClr name="Citi Cyan Tint (20%)">
      <a:srgbClr val="CCF2FC"/>
    </a:custClr>
    <a:custClr name="Citi Light Gray Tint(20%)">
      <a:srgbClr val="EAEBEB"/>
    </a:custClr>
  </a:custClr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0F8E8959049E8428369959651C7B244" ma:contentTypeVersion="1" ma:contentTypeDescription="Create a new document." ma:contentTypeScope="" ma:versionID="a3dfc01f428c3fcbfdafd221a376b9de">
  <xsd:schema xmlns:xsd="http://www.w3.org/2001/XMLSchema" xmlns:p="http://schemas.microsoft.com/office/2006/metadata/properties" xmlns:ns2="71bf3f0a-df54-467d-89c2-87f8d534ba77" targetNamespace="http://schemas.microsoft.com/office/2006/metadata/properties" ma:root="true" ma:fieldsID="96a372070048e73f7666a0524ec77300" ns2:_="">
    <xsd:import namespace="71bf3f0a-df54-467d-89c2-87f8d534ba77"/>
    <xsd:element name="properties">
      <xsd:complexType>
        <xsd:sequence>
          <xsd:element name="documentManagement">
            <xsd:complexType>
              <xsd:all>
                <xsd:element ref="ns2:Comments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71bf3f0a-df54-467d-89c2-87f8d534ba77" elementFormDefault="qualified">
    <xsd:import namespace="http://schemas.microsoft.com/office/2006/documentManagement/types"/>
    <xsd:element name="Comments" ma:index="10" nillable="true" ma:displayName="Comments" ma:internalName="Comments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p:properties xmlns:p="http://schemas.microsoft.com/office/2006/metadata/properties" xmlns:xsi="http://www.w3.org/2001/XMLSchema-instance">
  <documentManagement>
    <Comments xmlns="71bf3f0a-df54-467d-89c2-87f8d534ba77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C674307-C299-473D-A73D-C7DBA1A7BA1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bf3f0a-df54-467d-89c2-87f8d534ba77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24559248-63FA-4C6E-A37D-96FF4426E5C5}">
  <ds:schemaRefs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71bf3f0a-df54-467d-89c2-87f8d534ba77"/>
    <ds:schemaRef ds:uri="http://purl.org/dc/dcmitype/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8ABB6DC8-0142-4676-96FE-F1693BA9504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23874</TotalTime>
  <Words>134</Words>
  <Application>Microsoft Office PowerPoint</Application>
  <PresentationFormat>On-screen Show (16:9)</PresentationFormat>
  <Paragraphs>53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 Light</vt:lpstr>
      <vt:lpstr>Symbol</vt:lpstr>
      <vt:lpstr>Wingdings</vt:lpstr>
      <vt:lpstr>L&amp;T Infotech</vt:lpstr>
      <vt:lpstr>Custom Design</vt:lpstr>
      <vt:lpstr>SHOPP-E</vt:lpstr>
      <vt:lpstr>Team Members </vt:lpstr>
      <vt:lpstr>Problem Statement</vt:lpstr>
      <vt:lpstr>Approach Followed</vt:lpstr>
      <vt:lpstr>PowerPoint Presentation</vt:lpstr>
      <vt:lpstr>SPRINT-1</vt:lpstr>
      <vt:lpstr>SPRINT-2</vt:lpstr>
      <vt:lpstr>Technologies Used</vt:lpstr>
      <vt:lpstr>Architecture – Data Flow Diagram(Level 0)</vt:lpstr>
      <vt:lpstr>Architecture – Data Flow Diagram(Level 1)</vt:lpstr>
      <vt:lpstr>SNAPSHOTS</vt:lpstr>
      <vt:lpstr>Home Page</vt:lpstr>
      <vt:lpstr>Products</vt:lpstr>
      <vt:lpstr>Product description</vt:lpstr>
      <vt:lpstr>CART</vt:lpstr>
      <vt:lpstr>Order Details</vt:lpstr>
      <vt:lpstr>DEMO</vt:lpstr>
      <vt:lpstr>PowerPoint Presentation</vt:lpstr>
    </vt:vector>
  </TitlesOfParts>
  <Company>Citi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ICG_Pres(A4)</dc:title>
  <dc:creator>Rowsell, Karen [CCC-OT_OP]</dc:creator>
  <cp:lastModifiedBy>Manohar Jethani</cp:lastModifiedBy>
  <cp:revision>1904</cp:revision>
  <cp:lastPrinted>2015-11-28T12:28:20Z</cp:lastPrinted>
  <dcterms:created xsi:type="dcterms:W3CDTF">2007-05-25T22:38:05Z</dcterms:created>
  <dcterms:modified xsi:type="dcterms:W3CDTF">2019-08-19T19:21:26Z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0x01010070F8E8959049E8428369959651C7B244</vt:lpwstr>
  </property>
  <property fmtid="{D5CDD505-2E9C-101B-9397-08002B2CF9AE}" pid="3" name="TOCOpt">
    <vt:lpwstr>1</vt:lpwstr>
  </property>
  <property fmtid="{D5CDD505-2E9C-101B-9397-08002B2CF9AE}" pid="4" name="PNSOpt">
    <vt:lpwstr>1</vt:lpwstr>
  </property>
  <property fmtid="{D5CDD505-2E9C-101B-9397-08002B2CF9AE}" pid="5" name="Pitchbook Compatible">
    <vt:lpwstr>Yes</vt:lpwstr>
  </property>
</Properties>
</file>