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FDA6-8C13-46B7-A638-6721C6C3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8604B-09D0-4CEE-A614-C0232231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EF56-905E-466E-AC3C-2704C122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7D2C-071A-4666-88BC-1663C398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3940-C400-42BB-A374-6CB82D19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61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F398-CBFF-4D6E-AF07-06E7DB80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52EB-61FC-4613-9BDD-563BB33D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76FB-D330-47B8-AFE8-ABCE30A7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E7B2-0505-4944-8EAF-7541F0B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A1FF-091B-4B2E-BB82-A75C505B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7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493AE-6777-49E1-B4DB-EE4E43BC8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05B2B-E276-482B-BF5F-A2877CEE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9F48-BD2C-4746-92B2-3C046A6A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CC8-2EF3-4150-A090-D593D8EA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63C8-330B-443A-9A37-FDDE5E32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B0A-3D01-49F1-9FCB-44B1D45B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DB6-1C84-4B28-B9B3-C9F66657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4ED2-F9AB-4F3F-9B36-B1CBB49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A9D1-6F7B-49A4-A9AD-5AB444EC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B559-6D32-490A-A12E-CD8B0217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0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1C6-E07B-43AE-A28B-3DFFB776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CD11-663F-471F-9E03-98BD1077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8579-6BA3-4801-8BBE-9EFA0CA3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9389-FE5D-40FE-950B-472F3E26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F3B-C066-44A2-B236-77831168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1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0C66-7BBC-4955-8011-96A234C3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2CCF-07DF-4E71-B08A-3E7A3BEE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34F5-3C6B-4C96-B1C2-3B727E8C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FC8A-79D1-4714-AD92-5E976157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59089-DFC5-4A5E-9BA5-BCE07EEC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CCC96-BD9A-4C84-A9DD-B335B296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6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8DB-9552-4AB9-B957-7BAEDE21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FB83-9569-4F4C-8F75-5165E0B9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2D71-B037-4B9B-9947-25D2B576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A4C71-4777-4B42-A61A-22AAF73AC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EEF83-FE56-44ED-8B58-9127086E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7BE6F-8FE7-41CE-A917-96B3174A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19EAB-D7EE-49A3-8F69-23020A32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610D7-2179-42A6-860C-D9F7D144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99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69B2-6BDF-4597-AC80-BCB4491E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9B6A5-C457-4AEF-B82F-CC1943FC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230AC-574B-4634-9831-04AF00CD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AC0BB-B0E1-4852-8F41-F8C114C7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D9BF8-1128-406A-9949-83C1681C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88FAF-2800-48BE-BF73-58367B0B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11100-4888-4FEB-BB5C-FDA05D47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7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0037-F8C1-40B5-8847-6CFCAE6B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B14A-FD9B-4477-8E0B-3B65AB35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DCE1-8DAB-4BAE-A3FE-2B2B258D9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91A8F-D378-485E-AAF7-F33CB709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B264-7C76-426F-9D07-A837A43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E325-5314-435F-9F2D-92657C8E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6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DFB5-6588-47DE-8170-FD05714F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B004B-5F0C-4C3F-8CF0-A7E11C96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48AE-ACFC-434A-9BF3-6C83DFA4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2BA8-BAE4-44AA-83B5-B3EFD532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D62F4-7EBB-43A4-8FB2-7598823A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064CD-4CF7-4B07-BC91-3CDAA866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9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AA0DB-FADC-48C6-B0EF-351D57EF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3FEA-FBF5-4913-9D67-1A2DD04F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2083-E60B-4061-82AC-78B108893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E5D5-46FB-42F0-9E62-660F0FD83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A715-1E10-4721-8435-7419E357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32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0C3A-8BE2-4202-8CA2-0FA767A0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11D4F-76D5-4E26-874D-5E5DDC5CA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16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Vickars</dc:creator>
  <cp:lastModifiedBy>Aidan Vickars</cp:lastModifiedBy>
  <cp:revision>1</cp:revision>
  <dcterms:created xsi:type="dcterms:W3CDTF">2022-03-16T17:06:50Z</dcterms:created>
  <dcterms:modified xsi:type="dcterms:W3CDTF">2022-03-16T17:07:07Z</dcterms:modified>
</cp:coreProperties>
</file>