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FDA6-8C13-46B7-A638-6721C6C3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8604B-09D0-4CEE-A614-C0232231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EF56-905E-466E-AC3C-2704C122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7D2C-071A-4666-88BC-1663C398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3940-C400-42BB-A374-6CB82D19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61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F398-CBFF-4D6E-AF07-06E7DB80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B52EB-61FC-4613-9BDD-563BB33D5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76FB-D330-47B8-AFE8-ABCE30A7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E7B2-0505-4944-8EAF-7541F0B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A1FF-091B-4B2E-BB82-A75C505B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7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493AE-6777-49E1-B4DB-EE4E43BC8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05B2B-E276-482B-BF5F-A2877CEE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9F48-BD2C-4746-92B2-3C046A6A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CC8-2EF3-4150-A090-D593D8EA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63C8-330B-443A-9A37-FDDE5E32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5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CB0A-3D01-49F1-9FCB-44B1D45B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9DB6-1C84-4B28-B9B3-C9F66657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4ED2-F9AB-4F3F-9B36-B1CBB49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A9D1-6F7B-49A4-A9AD-5AB444EC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B559-6D32-490A-A12E-CD8B0217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0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71C6-E07B-43AE-A28B-3DFFB776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CD11-663F-471F-9E03-98BD1077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8579-6BA3-4801-8BBE-9EFA0CA3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9389-FE5D-40FE-950B-472F3E26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BF3B-C066-44A2-B236-77831168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1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0C66-7BBC-4955-8011-96A234C3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2CCF-07DF-4E71-B08A-3E7A3BEE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34F5-3C6B-4C96-B1C2-3B727E8C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BFC8A-79D1-4714-AD92-5E976157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59089-DFC5-4A5E-9BA5-BCE07EEC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CCC96-BD9A-4C84-A9DD-B335B296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64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8DB-9552-4AB9-B957-7BAEDE21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7FB83-9569-4F4C-8F75-5165E0B9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2D71-B037-4B9B-9947-25D2B576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A4C71-4777-4B42-A61A-22AAF73AC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EEF83-FE56-44ED-8B58-9127086E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7BE6F-8FE7-41CE-A917-96B3174A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19EAB-D7EE-49A3-8F69-23020A32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610D7-2179-42A6-860C-D9F7D144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99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69B2-6BDF-4597-AC80-BCB4491E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9B6A5-C457-4AEF-B82F-CC1943FC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230AC-574B-4634-9831-04AF00CD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AC0BB-B0E1-4852-8F41-F8C114C7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7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D9BF8-1128-406A-9949-83C1681C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88FAF-2800-48BE-BF73-58367B0B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11100-4888-4FEB-BB5C-FDA05D47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7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0037-F8C1-40B5-8847-6CFCAE6B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B14A-FD9B-4477-8E0B-3B65AB35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ADCE1-8DAB-4BAE-A3FE-2B2B258D9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91A8F-D378-485E-AAF7-F33CB709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B264-7C76-426F-9D07-A837A437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E325-5314-435F-9F2D-92657C8E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6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DFB5-6588-47DE-8170-FD05714F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B004B-5F0C-4C3F-8CF0-A7E11C966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548AE-ACFC-434A-9BF3-6C83DFA4C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2BA8-BAE4-44AA-83B5-B3EFD532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D62F4-7EBB-43A4-8FB2-7598823A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064CD-4CF7-4B07-BC91-3CDAA866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93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AA0DB-FADC-48C6-B0EF-351D57EF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43FEA-FBF5-4913-9D67-1A2DD04F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2083-E60B-4061-82AC-78B108893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2B03-DEB0-4D83-A021-580511B0D9F5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E5D5-46FB-42F0-9E62-660F0FD83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A715-1E10-4721-8435-7419E357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083F-64E7-4DD8-8AB6-3E13D3F53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32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DA31DB9-EA07-44CF-962F-C54221F4CF89}"/>
              </a:ext>
            </a:extLst>
          </p:cNvPr>
          <p:cNvSpPr/>
          <p:nvPr/>
        </p:nvSpPr>
        <p:spPr>
          <a:xfrm>
            <a:off x="7788441" y="779317"/>
            <a:ext cx="3621505" cy="383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6B5018E-DDE7-49A2-978B-DF84CDB4A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21" y="1934414"/>
            <a:ext cx="540000" cy="5313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65FB14-E9CF-4B08-B3CB-13F4628C3D24}"/>
              </a:ext>
            </a:extLst>
          </p:cNvPr>
          <p:cNvSpPr/>
          <p:nvPr/>
        </p:nvSpPr>
        <p:spPr>
          <a:xfrm>
            <a:off x="2899788" y="1855043"/>
            <a:ext cx="540000" cy="54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8A16D-BB6C-4E0B-A805-C508F8C3792C}"/>
              </a:ext>
            </a:extLst>
          </p:cNvPr>
          <p:cNvSpPr txBox="1"/>
          <p:nvPr/>
        </p:nvSpPr>
        <p:spPr>
          <a:xfrm>
            <a:off x="1817447" y="2384413"/>
            <a:ext cx="80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rgbClr val="C00000"/>
                </a:solidFill>
              </a:rPr>
              <a:t>Kubernetes</a:t>
            </a:r>
          </a:p>
        </p:txBody>
      </p:sp>
      <p:pic>
        <p:nvPicPr>
          <p:cNvPr id="9" name="Graphic 8" descr="Key outline">
            <a:extLst>
              <a:ext uri="{FF2B5EF4-FFF2-40B4-BE49-F238E27FC236}">
                <a16:creationId xmlns:a16="http://schemas.microsoft.com/office/drawing/2014/main" id="{1621FB5B-611C-4026-BAB9-8D1C6CDCF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6919" y="1844413"/>
            <a:ext cx="540000" cy="540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89117B-0604-4C69-816F-D8F35078CE0E}"/>
              </a:ext>
            </a:extLst>
          </p:cNvPr>
          <p:cNvSpPr/>
          <p:nvPr/>
        </p:nvSpPr>
        <p:spPr>
          <a:xfrm>
            <a:off x="2562726" y="1707956"/>
            <a:ext cx="3001879" cy="101118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B6AD6-F96C-4AF0-BACE-D7722AE29ECA}"/>
              </a:ext>
            </a:extLst>
          </p:cNvPr>
          <p:cNvSpPr txBox="1"/>
          <p:nvPr/>
        </p:nvSpPr>
        <p:spPr>
          <a:xfrm>
            <a:off x="2596912" y="2384413"/>
            <a:ext cx="1113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rgbClr val="C00000"/>
                </a:solidFill>
              </a:rPr>
              <a:t>Authentication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34ABE3-9878-4DAA-999A-9525C8B201A0}"/>
              </a:ext>
            </a:extLst>
          </p:cNvPr>
          <p:cNvSpPr/>
          <p:nvPr/>
        </p:nvSpPr>
        <p:spPr>
          <a:xfrm>
            <a:off x="3801548" y="1844413"/>
            <a:ext cx="540000" cy="54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E09F7E-BAAB-429E-BFA0-ED4B6E70084B}"/>
              </a:ext>
            </a:extLst>
          </p:cNvPr>
          <p:cNvSpPr/>
          <p:nvPr/>
        </p:nvSpPr>
        <p:spPr>
          <a:xfrm>
            <a:off x="4703308" y="1844413"/>
            <a:ext cx="540000" cy="54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Graphic 14" descr="Music note with solid fill">
            <a:extLst>
              <a:ext uri="{FF2B5EF4-FFF2-40B4-BE49-F238E27FC236}">
                <a16:creationId xmlns:a16="http://schemas.microsoft.com/office/drawing/2014/main" id="{3015F379-CA7E-4511-854B-EDE7DDBC4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284" y="1947625"/>
            <a:ext cx="360000" cy="447418"/>
          </a:xfrm>
          <a:prstGeom prst="rect">
            <a:avLst/>
          </a:prstGeom>
        </p:spPr>
      </p:pic>
      <p:pic>
        <p:nvPicPr>
          <p:cNvPr id="17" name="Graphic 16" descr="Hamburger Menu Icon with solid fill">
            <a:extLst>
              <a:ext uri="{FF2B5EF4-FFF2-40B4-BE49-F238E27FC236}">
                <a16:creationId xmlns:a16="http://schemas.microsoft.com/office/drawing/2014/main" id="{CFAF9C59-0EFF-4432-84E8-044EE067D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3137" y="1934413"/>
            <a:ext cx="360000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858DF1-0551-4598-BA53-9691C320CC0C}"/>
              </a:ext>
            </a:extLst>
          </p:cNvPr>
          <p:cNvSpPr txBox="1"/>
          <p:nvPr/>
        </p:nvSpPr>
        <p:spPr>
          <a:xfrm>
            <a:off x="3781120" y="2385853"/>
            <a:ext cx="572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rgbClr val="C00000"/>
                </a:solidFill>
              </a:rPr>
              <a:t>Playlist</a:t>
            </a:r>
          </a:p>
        </p:txBody>
      </p:sp>
      <p:pic>
        <p:nvPicPr>
          <p:cNvPr id="23" name="Graphic 22" descr="Monthly calendar with solid fill">
            <a:extLst>
              <a:ext uri="{FF2B5EF4-FFF2-40B4-BE49-F238E27FC236}">
                <a16:creationId xmlns:a16="http://schemas.microsoft.com/office/drawing/2014/main" id="{F80DA01B-71B5-4FF7-BEC5-E3E0CD82A0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4703308" y="1844413"/>
            <a:ext cx="540000" cy="5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226327-FE29-4954-99B1-0D18CBA4F65D}"/>
              </a:ext>
            </a:extLst>
          </p:cNvPr>
          <p:cNvSpPr txBox="1"/>
          <p:nvPr/>
        </p:nvSpPr>
        <p:spPr>
          <a:xfrm>
            <a:off x="4535659" y="2395043"/>
            <a:ext cx="870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rgbClr val="C00000"/>
                </a:solidFill>
              </a:rPr>
              <a:t>Subscription</a:t>
            </a:r>
          </a:p>
        </p:txBody>
      </p:sp>
      <p:pic>
        <p:nvPicPr>
          <p:cNvPr id="1026" name="Picture 2" descr="Amazon DynamoDB - Wikipedia">
            <a:extLst>
              <a:ext uri="{FF2B5EF4-FFF2-40B4-BE49-F238E27FC236}">
                <a16:creationId xmlns:a16="http://schemas.microsoft.com/office/drawing/2014/main" id="{AE77FDBE-DEE8-45F6-80B1-E6EC9701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47" y="609820"/>
            <a:ext cx="540000" cy="4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AE7DE05-5212-46AE-B9F0-F654190FC139}"/>
              </a:ext>
            </a:extLst>
          </p:cNvPr>
          <p:cNvSpPr txBox="1"/>
          <p:nvPr/>
        </p:nvSpPr>
        <p:spPr>
          <a:xfrm>
            <a:off x="3668489" y="1104868"/>
            <a:ext cx="80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rgbClr val="C00000"/>
                </a:solidFill>
              </a:rPr>
              <a:t>Dynamo DB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499DC7-D751-4C0B-AC4A-053B9B345798}"/>
              </a:ext>
            </a:extLst>
          </p:cNvPr>
          <p:cNvCxnSpPr>
            <a:cxnSpLocks/>
          </p:cNvCxnSpPr>
          <p:nvPr/>
        </p:nvCxnSpPr>
        <p:spPr>
          <a:xfrm>
            <a:off x="4071547" y="1300162"/>
            <a:ext cx="0" cy="3600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CC6B52-B4BB-411E-9D7B-970239F5971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176919" y="1227979"/>
            <a:ext cx="491570" cy="432183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B8BC86-08EA-4760-B935-EED6DFF0B15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74606" y="1227979"/>
            <a:ext cx="469798" cy="432183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FFF8D1E-448C-43BA-B197-EA6448D360F6}"/>
              </a:ext>
            </a:extLst>
          </p:cNvPr>
          <p:cNvSpPr/>
          <p:nvPr/>
        </p:nvSpPr>
        <p:spPr>
          <a:xfrm>
            <a:off x="3806501" y="3236495"/>
            <a:ext cx="540000" cy="54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6" name="Graphic 45" descr="Users outline">
            <a:extLst>
              <a:ext uri="{FF2B5EF4-FFF2-40B4-BE49-F238E27FC236}">
                <a16:creationId xmlns:a16="http://schemas.microsoft.com/office/drawing/2014/main" id="{04B38034-9E94-49C1-AA0B-D2B268CB35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06501" y="3236495"/>
            <a:ext cx="540000" cy="540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B4584-51E6-4A9F-8F1E-27C4C2B91680}"/>
              </a:ext>
            </a:extLst>
          </p:cNvPr>
          <p:cNvSpPr txBox="1"/>
          <p:nvPr/>
        </p:nvSpPr>
        <p:spPr>
          <a:xfrm>
            <a:off x="3839784" y="3776495"/>
            <a:ext cx="468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rgbClr val="C00000"/>
                </a:solidFill>
              </a:rPr>
              <a:t>MCLI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15924C-D2A5-433D-A3C9-5B59752B00D1}"/>
              </a:ext>
            </a:extLst>
          </p:cNvPr>
          <p:cNvCxnSpPr>
            <a:cxnSpLocks/>
          </p:cNvCxnSpPr>
          <p:nvPr/>
        </p:nvCxnSpPr>
        <p:spPr>
          <a:xfrm flipH="1" flipV="1">
            <a:off x="3123058" y="2816596"/>
            <a:ext cx="596660" cy="419899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131F65-F895-44C5-A37F-A2E17EF26BB4}"/>
              </a:ext>
            </a:extLst>
          </p:cNvPr>
          <p:cNvCxnSpPr>
            <a:cxnSpLocks/>
          </p:cNvCxnSpPr>
          <p:nvPr/>
        </p:nvCxnSpPr>
        <p:spPr>
          <a:xfrm>
            <a:off x="4071547" y="2816596"/>
            <a:ext cx="0" cy="3600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CA3851-8F87-40A2-9245-E8A709FBA955}"/>
              </a:ext>
            </a:extLst>
          </p:cNvPr>
          <p:cNvCxnSpPr>
            <a:cxnSpLocks/>
          </p:cNvCxnSpPr>
          <p:nvPr/>
        </p:nvCxnSpPr>
        <p:spPr>
          <a:xfrm flipH="1">
            <a:off x="4433284" y="2775759"/>
            <a:ext cx="541733" cy="460736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6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0391-8B7A-4540-A8F6-025BDA6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F56-B9A3-4596-8A9C-4ABCF3E1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00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Vickars</dc:creator>
  <cp:lastModifiedBy>Aidan Vickars</cp:lastModifiedBy>
  <cp:revision>2</cp:revision>
  <dcterms:created xsi:type="dcterms:W3CDTF">2022-03-16T17:06:50Z</dcterms:created>
  <dcterms:modified xsi:type="dcterms:W3CDTF">2022-03-16T20:11:41Z</dcterms:modified>
</cp:coreProperties>
</file>