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Lst>
  <p:sldIdLst>
    <p:sldId id="256" r:id="rId2"/>
    <p:sldId id="257" r:id="rId3"/>
    <p:sldId id="258" r:id="rId4"/>
    <p:sldId id="259" r:id="rId5"/>
    <p:sldId id="261" r:id="rId6"/>
    <p:sldId id="262" r:id="rId7"/>
    <p:sldId id="260" r:id="rId8"/>
    <p:sldId id="270" r:id="rId9"/>
    <p:sldId id="264" r:id="rId10"/>
    <p:sldId id="265" r:id="rId11"/>
    <p:sldId id="267" r:id="rId12"/>
    <p:sldId id="266" r:id="rId13"/>
    <p:sldId id="268" r:id="rId14"/>
    <p:sldId id="269" r:id="rId15"/>
    <p:sldId id="271" r:id="rId16"/>
    <p:sldId id="272" r:id="rId17"/>
  </p:sldIdLst>
  <p:sldSz cx="9144000" cy="6858000" type="screen4x3"/>
  <p:notesSz cx="6858000" cy="9144000"/>
  <p:embeddedFontLst>
    <p:embeddedFont>
      <p:font typeface="Gill Sans MT" panose="020B0502020104020203" pitchFamily="34" charset="0"/>
      <p:regular r:id="rId18"/>
      <p:bold r:id="rId19"/>
      <p:italic r:id="rId20"/>
      <p:boldItalic r:id="rId21"/>
    </p:embeddedFont>
    <p:embeddedFont>
      <p:font typeface="华文中宋" panose="02010600040101010101" pitchFamily="2" charset="-122"/>
      <p:regular r:id="rId22"/>
    </p:embeddedFont>
    <p:embeddedFont>
      <p:font typeface="Wingdings 3" panose="05040102010807070707" pitchFamily="18" charset="2"/>
      <p:regular r:id="rId23"/>
    </p:embeddedFont>
    <p:embeddedFont>
      <p:font typeface="微软雅黑" panose="020B0503020204020204" pitchFamily="34" charset="-122"/>
      <p:regular r:id="rId24"/>
      <p:bold r:id="rId2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over" id="{EBF72E98-65C1-4543-AA9E-D4B8FC528293}">
          <p14:sldIdLst>
            <p14:sldId id="256"/>
          </p14:sldIdLst>
        </p14:section>
        <p14:section name="Index" id="{6501DBDC-9D68-C54F-AD36-C030EB77268D}">
          <p14:sldIdLst>
            <p14:sldId id="257"/>
            <p14:sldId id="258"/>
            <p14:sldId id="259"/>
            <p14:sldId id="261"/>
            <p14:sldId id="262"/>
            <p14:sldId id="260"/>
            <p14:sldId id="270"/>
            <p14:sldId id="264"/>
            <p14:sldId id="265"/>
            <p14:sldId id="267"/>
            <p14:sldId id="266"/>
            <p14:sldId id="268"/>
            <p14:sldId id="269"/>
            <p14:sldId id="271"/>
            <p14:sldId id="272"/>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A2424"/>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841" autoAdjust="0"/>
    <p:restoredTop sz="94660"/>
  </p:normalViewPr>
  <p:slideViewPr>
    <p:cSldViewPr snapToGrid="0" snapToObjects="1">
      <p:cViewPr varScale="1">
        <p:scale>
          <a:sx n="111" d="100"/>
          <a:sy n="111" d="100"/>
        </p:scale>
        <p:origin x="1812" y="10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Freeform 6"/>
          <p:cNvSpPr/>
          <p:nvPr/>
        </p:nvSpPr>
        <p:spPr>
          <a:xfrm>
            <a:off x="-76" y="5293518"/>
            <a:ext cx="9144093" cy="1443038"/>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355114 w 9144000"/>
              <a:gd name="connsiteY0" fmla="*/ 0 h 1562100"/>
              <a:gd name="connsiteX1" fmla="*/ 9144000 w 9144000"/>
              <a:gd name="connsiteY1" fmla="*/ 104775 h 1562100"/>
              <a:gd name="connsiteX2" fmla="*/ 9144000 w 9144000"/>
              <a:gd name="connsiteY2" fmla="*/ 361950 h 1562100"/>
              <a:gd name="connsiteX3" fmla="*/ 6334125 w 9144000"/>
              <a:gd name="connsiteY3" fmla="*/ 1562100 h 1562100"/>
              <a:gd name="connsiteX4" fmla="*/ 0 w 9144000"/>
              <a:gd name="connsiteY4" fmla="*/ 495300 h 1562100"/>
              <a:gd name="connsiteX5" fmla="*/ 355114 w 9144000"/>
              <a:gd name="connsiteY5" fmla="*/ 0 h 1562100"/>
              <a:gd name="connsiteX0" fmla="*/ 411923 w 9144000"/>
              <a:gd name="connsiteY0" fmla="*/ 83344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411923 w 9144000"/>
              <a:gd name="connsiteY5" fmla="*/ 83344 h 1457325"/>
              <a:gd name="connsiteX0" fmla="*/ 28462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28462 w 9144000"/>
              <a:gd name="connsiteY5" fmla="*/ 9525 h 1457325"/>
              <a:gd name="connsiteX0" fmla="*/ 108942 w 9144000"/>
              <a:gd name="connsiteY0" fmla="*/ 10477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108942 w 9144000"/>
              <a:gd name="connsiteY5" fmla="*/ 104775 h 1457325"/>
              <a:gd name="connsiteX0" fmla="*/ 26095 w 9144000"/>
              <a:gd name="connsiteY0" fmla="*/ 14288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26095 w 9144000"/>
              <a:gd name="connsiteY5" fmla="*/ 14288 h 1457325"/>
              <a:gd name="connsiteX0" fmla="*/ 0 w 9117905"/>
              <a:gd name="connsiteY0" fmla="*/ 14288 h 1457325"/>
              <a:gd name="connsiteX1" fmla="*/ 9117905 w 9117905"/>
              <a:gd name="connsiteY1" fmla="*/ 0 h 1457325"/>
              <a:gd name="connsiteX2" fmla="*/ 9117905 w 9117905"/>
              <a:gd name="connsiteY2" fmla="*/ 257175 h 1457325"/>
              <a:gd name="connsiteX3" fmla="*/ 6308030 w 9117905"/>
              <a:gd name="connsiteY3" fmla="*/ 1457325 h 1457325"/>
              <a:gd name="connsiteX4" fmla="*/ 212977 w 9117905"/>
              <a:gd name="connsiteY4" fmla="*/ 311944 h 1457325"/>
              <a:gd name="connsiteX5" fmla="*/ 0 w 9117905"/>
              <a:gd name="connsiteY5" fmla="*/ 14288 h 1457325"/>
              <a:gd name="connsiteX0" fmla="*/ 0 w 9117905"/>
              <a:gd name="connsiteY0" fmla="*/ 14288 h 1457325"/>
              <a:gd name="connsiteX1" fmla="*/ 9117905 w 9117905"/>
              <a:gd name="connsiteY1" fmla="*/ 0 h 1457325"/>
              <a:gd name="connsiteX2" fmla="*/ 9117905 w 9117905"/>
              <a:gd name="connsiteY2" fmla="*/ 257175 h 1457325"/>
              <a:gd name="connsiteX3" fmla="*/ 6308030 w 9117905"/>
              <a:gd name="connsiteY3" fmla="*/ 1457325 h 1457325"/>
              <a:gd name="connsiteX4" fmla="*/ 2310 w 9117905"/>
              <a:gd name="connsiteY4" fmla="*/ 376237 h 1457325"/>
              <a:gd name="connsiteX5" fmla="*/ 0 w 9117905"/>
              <a:gd name="connsiteY5" fmla="*/ 14288 h 1457325"/>
              <a:gd name="connsiteX0" fmla="*/ 0 w 9117905"/>
              <a:gd name="connsiteY0" fmla="*/ 14288 h 1531144"/>
              <a:gd name="connsiteX1" fmla="*/ 9117905 w 9117905"/>
              <a:gd name="connsiteY1" fmla="*/ 0 h 1531144"/>
              <a:gd name="connsiteX2" fmla="*/ 9117905 w 9117905"/>
              <a:gd name="connsiteY2" fmla="*/ 257175 h 1531144"/>
              <a:gd name="connsiteX3" fmla="*/ 6308030 w 9117905"/>
              <a:gd name="connsiteY3" fmla="*/ 1531144 h 1531144"/>
              <a:gd name="connsiteX4" fmla="*/ 2310 w 9117905"/>
              <a:gd name="connsiteY4" fmla="*/ 376237 h 1531144"/>
              <a:gd name="connsiteX5" fmla="*/ 0 w 9117905"/>
              <a:gd name="connsiteY5" fmla="*/ 14288 h 1531144"/>
              <a:gd name="connsiteX0" fmla="*/ 0 w 9117905"/>
              <a:gd name="connsiteY0" fmla="*/ 14288 h 1450181"/>
              <a:gd name="connsiteX1" fmla="*/ 9117905 w 9117905"/>
              <a:gd name="connsiteY1" fmla="*/ 0 h 1450181"/>
              <a:gd name="connsiteX2" fmla="*/ 9117905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17905"/>
              <a:gd name="connsiteY0" fmla="*/ 14288 h 1450181"/>
              <a:gd name="connsiteX1" fmla="*/ 9117905 w 9117905"/>
              <a:gd name="connsiteY1" fmla="*/ 0 h 1450181"/>
              <a:gd name="connsiteX2" fmla="*/ 8994819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17905"/>
              <a:gd name="connsiteY0" fmla="*/ 14288 h 1450181"/>
              <a:gd name="connsiteX1" fmla="*/ 9117905 w 9117905"/>
              <a:gd name="connsiteY1" fmla="*/ 0 h 1450181"/>
              <a:gd name="connsiteX2" fmla="*/ 9106070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06070"/>
              <a:gd name="connsiteY0" fmla="*/ 0 h 1435893"/>
              <a:gd name="connsiteX1" fmla="*/ 9013755 w 9106070"/>
              <a:gd name="connsiteY1" fmla="*/ 97630 h 1435893"/>
              <a:gd name="connsiteX2" fmla="*/ 9106070 w 9106070"/>
              <a:gd name="connsiteY2" fmla="*/ 242887 h 1435893"/>
              <a:gd name="connsiteX3" fmla="*/ 6260689 w 9106070"/>
              <a:gd name="connsiteY3" fmla="*/ 1435893 h 1435893"/>
              <a:gd name="connsiteX4" fmla="*/ 2310 w 9106070"/>
              <a:gd name="connsiteY4" fmla="*/ 361949 h 1435893"/>
              <a:gd name="connsiteX5" fmla="*/ 0 w 9106070"/>
              <a:gd name="connsiteY5" fmla="*/ 0 h 1435893"/>
              <a:gd name="connsiteX0" fmla="*/ 0 w 9106070"/>
              <a:gd name="connsiteY0" fmla="*/ 2 h 1435895"/>
              <a:gd name="connsiteX1" fmla="*/ 9096602 w 9106070"/>
              <a:gd name="connsiteY1" fmla="*/ 0 h 1435895"/>
              <a:gd name="connsiteX2" fmla="*/ 9106070 w 9106070"/>
              <a:gd name="connsiteY2" fmla="*/ 242889 h 1435895"/>
              <a:gd name="connsiteX3" fmla="*/ 6260689 w 9106070"/>
              <a:gd name="connsiteY3" fmla="*/ 1435895 h 1435895"/>
              <a:gd name="connsiteX4" fmla="*/ 2310 w 9106070"/>
              <a:gd name="connsiteY4" fmla="*/ 361951 h 1435895"/>
              <a:gd name="connsiteX5" fmla="*/ 0 w 9106070"/>
              <a:gd name="connsiteY5" fmla="*/ 2 h 1435895"/>
              <a:gd name="connsiteX0" fmla="*/ 0 w 9106070"/>
              <a:gd name="connsiteY0" fmla="*/ 0 h 1435893"/>
              <a:gd name="connsiteX1" fmla="*/ 8973515 w 9106070"/>
              <a:gd name="connsiteY1" fmla="*/ 123823 h 1435893"/>
              <a:gd name="connsiteX2" fmla="*/ 9106070 w 9106070"/>
              <a:gd name="connsiteY2" fmla="*/ 242887 h 1435893"/>
              <a:gd name="connsiteX3" fmla="*/ 6260689 w 9106070"/>
              <a:gd name="connsiteY3" fmla="*/ 1435893 h 1435893"/>
              <a:gd name="connsiteX4" fmla="*/ 2310 w 9106070"/>
              <a:gd name="connsiteY4" fmla="*/ 361949 h 1435893"/>
              <a:gd name="connsiteX5" fmla="*/ 0 w 9106070"/>
              <a:gd name="connsiteY5" fmla="*/ 0 h 1435893"/>
              <a:gd name="connsiteX0" fmla="*/ 0 w 9106070"/>
              <a:gd name="connsiteY0" fmla="*/ 7145 h 1443038"/>
              <a:gd name="connsiteX1" fmla="*/ 9089499 w 9106070"/>
              <a:gd name="connsiteY1" fmla="*/ 0 h 1443038"/>
              <a:gd name="connsiteX2" fmla="*/ 9106070 w 9106070"/>
              <a:gd name="connsiteY2" fmla="*/ 250032 h 1443038"/>
              <a:gd name="connsiteX3" fmla="*/ 6260689 w 9106070"/>
              <a:gd name="connsiteY3" fmla="*/ 1443038 h 1443038"/>
              <a:gd name="connsiteX4" fmla="*/ 2310 w 9106070"/>
              <a:gd name="connsiteY4" fmla="*/ 369094 h 1443038"/>
              <a:gd name="connsiteX5" fmla="*/ 0 w 9106070"/>
              <a:gd name="connsiteY5" fmla="*/ 7145 h 1443038"/>
              <a:gd name="connsiteX0" fmla="*/ 0 w 9089499"/>
              <a:gd name="connsiteY0" fmla="*/ 7145 h 1443038"/>
              <a:gd name="connsiteX1" fmla="*/ 9089499 w 9089499"/>
              <a:gd name="connsiteY1" fmla="*/ 0 h 1443038"/>
              <a:gd name="connsiteX2" fmla="*/ 8923808 w 9089499"/>
              <a:gd name="connsiteY2" fmla="*/ 197644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4767 w 9089499"/>
              <a:gd name="connsiteY2" fmla="*/ 247650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8982984 w 9089499"/>
              <a:gd name="connsiteY2" fmla="*/ 202406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7134 w 9089499"/>
              <a:gd name="connsiteY2" fmla="*/ 254793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7134 w 9089499"/>
              <a:gd name="connsiteY2" fmla="*/ 254793 h 1443038"/>
              <a:gd name="connsiteX3" fmla="*/ 6260689 w 9089499"/>
              <a:gd name="connsiteY3" fmla="*/ 1443038 h 1443038"/>
              <a:gd name="connsiteX4" fmla="*/ 130131 w 9089499"/>
              <a:gd name="connsiteY4" fmla="*/ 266700 h 1443038"/>
              <a:gd name="connsiteX5" fmla="*/ 0 w 9089499"/>
              <a:gd name="connsiteY5" fmla="*/ 7145 h 1443038"/>
              <a:gd name="connsiteX0" fmla="*/ 57 w 9089556"/>
              <a:gd name="connsiteY0" fmla="*/ 7145 h 1443038"/>
              <a:gd name="connsiteX1" fmla="*/ 9089556 w 9089556"/>
              <a:gd name="connsiteY1" fmla="*/ 0 h 1443038"/>
              <a:gd name="connsiteX2" fmla="*/ 9087191 w 9089556"/>
              <a:gd name="connsiteY2" fmla="*/ 254793 h 1443038"/>
              <a:gd name="connsiteX3" fmla="*/ 6260746 w 9089556"/>
              <a:gd name="connsiteY3" fmla="*/ 1443038 h 1443038"/>
              <a:gd name="connsiteX4" fmla="*/ 0 w 9089556"/>
              <a:gd name="connsiteY4" fmla="*/ 366713 h 1443038"/>
              <a:gd name="connsiteX5" fmla="*/ 57 w 9089556"/>
              <a:gd name="connsiteY5" fmla="*/ 7145 h 1443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89556" h="1443038">
                <a:moveTo>
                  <a:pt x="57" y="7145"/>
                </a:moveTo>
                <a:lnTo>
                  <a:pt x="9089556" y="0"/>
                </a:lnTo>
                <a:cubicBezTo>
                  <a:pt x="9087979" y="82550"/>
                  <a:pt x="9088768" y="172243"/>
                  <a:pt x="9087191" y="254793"/>
                </a:cubicBezTo>
                <a:lnTo>
                  <a:pt x="6260746" y="1443038"/>
                </a:lnTo>
                <a:lnTo>
                  <a:pt x="0" y="366713"/>
                </a:lnTo>
                <a:lnTo>
                  <a:pt x="57" y="7145"/>
                </a:lnTo>
                <a:close/>
              </a:path>
            </a:pathLst>
          </a:custGeom>
          <a:gradFill>
            <a:gsLst>
              <a:gs pos="0">
                <a:schemeClr val="accent1"/>
              </a:gs>
              <a:gs pos="14000">
                <a:schemeClr val="accent1">
                  <a:lumMod val="60000"/>
                  <a:lumOff val="40000"/>
                </a:schemeClr>
              </a:gs>
              <a:gs pos="83000">
                <a:schemeClr val="accent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lnSpc>
                <a:spcPct val="100000"/>
              </a:lnSpc>
            </a:pPr>
            <a:endParaRPr lang="en-US" sz="1800" b="1" kern="1200">
              <a:solidFill>
                <a:schemeClr val="lt1"/>
              </a:solidFill>
              <a:latin typeface="+mn-lt"/>
              <a:ea typeface="+mn-ea"/>
              <a:cs typeface="+mn-cs"/>
            </a:endParaRPr>
          </a:p>
        </p:txBody>
      </p:sp>
      <p:sp>
        <p:nvSpPr>
          <p:cNvPr id="8" name="Freeform 7"/>
          <p:cNvSpPr/>
          <p:nvPr/>
        </p:nvSpPr>
        <p:spPr>
          <a:xfrm>
            <a:off x="-76" y="5293518"/>
            <a:ext cx="9144093" cy="1443038"/>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355114 w 9144000"/>
              <a:gd name="connsiteY0" fmla="*/ 0 h 1562100"/>
              <a:gd name="connsiteX1" fmla="*/ 9144000 w 9144000"/>
              <a:gd name="connsiteY1" fmla="*/ 104775 h 1562100"/>
              <a:gd name="connsiteX2" fmla="*/ 9144000 w 9144000"/>
              <a:gd name="connsiteY2" fmla="*/ 361950 h 1562100"/>
              <a:gd name="connsiteX3" fmla="*/ 6334125 w 9144000"/>
              <a:gd name="connsiteY3" fmla="*/ 1562100 h 1562100"/>
              <a:gd name="connsiteX4" fmla="*/ 0 w 9144000"/>
              <a:gd name="connsiteY4" fmla="*/ 495300 h 1562100"/>
              <a:gd name="connsiteX5" fmla="*/ 355114 w 9144000"/>
              <a:gd name="connsiteY5" fmla="*/ 0 h 1562100"/>
              <a:gd name="connsiteX0" fmla="*/ 411923 w 9144000"/>
              <a:gd name="connsiteY0" fmla="*/ 83344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411923 w 9144000"/>
              <a:gd name="connsiteY5" fmla="*/ 83344 h 1457325"/>
              <a:gd name="connsiteX0" fmla="*/ 28462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28462 w 9144000"/>
              <a:gd name="connsiteY5" fmla="*/ 9525 h 1457325"/>
              <a:gd name="connsiteX0" fmla="*/ 108942 w 9144000"/>
              <a:gd name="connsiteY0" fmla="*/ 10477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108942 w 9144000"/>
              <a:gd name="connsiteY5" fmla="*/ 104775 h 1457325"/>
              <a:gd name="connsiteX0" fmla="*/ 26095 w 9144000"/>
              <a:gd name="connsiteY0" fmla="*/ 14288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26095 w 9144000"/>
              <a:gd name="connsiteY5" fmla="*/ 14288 h 1457325"/>
              <a:gd name="connsiteX0" fmla="*/ 0 w 9117905"/>
              <a:gd name="connsiteY0" fmla="*/ 14288 h 1457325"/>
              <a:gd name="connsiteX1" fmla="*/ 9117905 w 9117905"/>
              <a:gd name="connsiteY1" fmla="*/ 0 h 1457325"/>
              <a:gd name="connsiteX2" fmla="*/ 9117905 w 9117905"/>
              <a:gd name="connsiteY2" fmla="*/ 257175 h 1457325"/>
              <a:gd name="connsiteX3" fmla="*/ 6308030 w 9117905"/>
              <a:gd name="connsiteY3" fmla="*/ 1457325 h 1457325"/>
              <a:gd name="connsiteX4" fmla="*/ 212977 w 9117905"/>
              <a:gd name="connsiteY4" fmla="*/ 311944 h 1457325"/>
              <a:gd name="connsiteX5" fmla="*/ 0 w 9117905"/>
              <a:gd name="connsiteY5" fmla="*/ 14288 h 1457325"/>
              <a:gd name="connsiteX0" fmla="*/ 0 w 9117905"/>
              <a:gd name="connsiteY0" fmla="*/ 14288 h 1457325"/>
              <a:gd name="connsiteX1" fmla="*/ 9117905 w 9117905"/>
              <a:gd name="connsiteY1" fmla="*/ 0 h 1457325"/>
              <a:gd name="connsiteX2" fmla="*/ 9117905 w 9117905"/>
              <a:gd name="connsiteY2" fmla="*/ 257175 h 1457325"/>
              <a:gd name="connsiteX3" fmla="*/ 6308030 w 9117905"/>
              <a:gd name="connsiteY3" fmla="*/ 1457325 h 1457325"/>
              <a:gd name="connsiteX4" fmla="*/ 2310 w 9117905"/>
              <a:gd name="connsiteY4" fmla="*/ 376237 h 1457325"/>
              <a:gd name="connsiteX5" fmla="*/ 0 w 9117905"/>
              <a:gd name="connsiteY5" fmla="*/ 14288 h 1457325"/>
              <a:gd name="connsiteX0" fmla="*/ 0 w 9117905"/>
              <a:gd name="connsiteY0" fmla="*/ 14288 h 1531144"/>
              <a:gd name="connsiteX1" fmla="*/ 9117905 w 9117905"/>
              <a:gd name="connsiteY1" fmla="*/ 0 h 1531144"/>
              <a:gd name="connsiteX2" fmla="*/ 9117905 w 9117905"/>
              <a:gd name="connsiteY2" fmla="*/ 257175 h 1531144"/>
              <a:gd name="connsiteX3" fmla="*/ 6308030 w 9117905"/>
              <a:gd name="connsiteY3" fmla="*/ 1531144 h 1531144"/>
              <a:gd name="connsiteX4" fmla="*/ 2310 w 9117905"/>
              <a:gd name="connsiteY4" fmla="*/ 376237 h 1531144"/>
              <a:gd name="connsiteX5" fmla="*/ 0 w 9117905"/>
              <a:gd name="connsiteY5" fmla="*/ 14288 h 1531144"/>
              <a:gd name="connsiteX0" fmla="*/ 0 w 9117905"/>
              <a:gd name="connsiteY0" fmla="*/ 14288 h 1450181"/>
              <a:gd name="connsiteX1" fmla="*/ 9117905 w 9117905"/>
              <a:gd name="connsiteY1" fmla="*/ 0 h 1450181"/>
              <a:gd name="connsiteX2" fmla="*/ 9117905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17905"/>
              <a:gd name="connsiteY0" fmla="*/ 14288 h 1450181"/>
              <a:gd name="connsiteX1" fmla="*/ 9117905 w 9117905"/>
              <a:gd name="connsiteY1" fmla="*/ 0 h 1450181"/>
              <a:gd name="connsiteX2" fmla="*/ 8994819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17905"/>
              <a:gd name="connsiteY0" fmla="*/ 14288 h 1450181"/>
              <a:gd name="connsiteX1" fmla="*/ 9117905 w 9117905"/>
              <a:gd name="connsiteY1" fmla="*/ 0 h 1450181"/>
              <a:gd name="connsiteX2" fmla="*/ 9106070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06070"/>
              <a:gd name="connsiteY0" fmla="*/ 0 h 1435893"/>
              <a:gd name="connsiteX1" fmla="*/ 9013755 w 9106070"/>
              <a:gd name="connsiteY1" fmla="*/ 97630 h 1435893"/>
              <a:gd name="connsiteX2" fmla="*/ 9106070 w 9106070"/>
              <a:gd name="connsiteY2" fmla="*/ 242887 h 1435893"/>
              <a:gd name="connsiteX3" fmla="*/ 6260689 w 9106070"/>
              <a:gd name="connsiteY3" fmla="*/ 1435893 h 1435893"/>
              <a:gd name="connsiteX4" fmla="*/ 2310 w 9106070"/>
              <a:gd name="connsiteY4" fmla="*/ 361949 h 1435893"/>
              <a:gd name="connsiteX5" fmla="*/ 0 w 9106070"/>
              <a:gd name="connsiteY5" fmla="*/ 0 h 1435893"/>
              <a:gd name="connsiteX0" fmla="*/ 0 w 9106070"/>
              <a:gd name="connsiteY0" fmla="*/ 2 h 1435895"/>
              <a:gd name="connsiteX1" fmla="*/ 9096602 w 9106070"/>
              <a:gd name="connsiteY1" fmla="*/ 0 h 1435895"/>
              <a:gd name="connsiteX2" fmla="*/ 9106070 w 9106070"/>
              <a:gd name="connsiteY2" fmla="*/ 242889 h 1435895"/>
              <a:gd name="connsiteX3" fmla="*/ 6260689 w 9106070"/>
              <a:gd name="connsiteY3" fmla="*/ 1435895 h 1435895"/>
              <a:gd name="connsiteX4" fmla="*/ 2310 w 9106070"/>
              <a:gd name="connsiteY4" fmla="*/ 361951 h 1435895"/>
              <a:gd name="connsiteX5" fmla="*/ 0 w 9106070"/>
              <a:gd name="connsiteY5" fmla="*/ 2 h 1435895"/>
              <a:gd name="connsiteX0" fmla="*/ 0 w 9106070"/>
              <a:gd name="connsiteY0" fmla="*/ 0 h 1435893"/>
              <a:gd name="connsiteX1" fmla="*/ 8973515 w 9106070"/>
              <a:gd name="connsiteY1" fmla="*/ 123823 h 1435893"/>
              <a:gd name="connsiteX2" fmla="*/ 9106070 w 9106070"/>
              <a:gd name="connsiteY2" fmla="*/ 242887 h 1435893"/>
              <a:gd name="connsiteX3" fmla="*/ 6260689 w 9106070"/>
              <a:gd name="connsiteY3" fmla="*/ 1435893 h 1435893"/>
              <a:gd name="connsiteX4" fmla="*/ 2310 w 9106070"/>
              <a:gd name="connsiteY4" fmla="*/ 361949 h 1435893"/>
              <a:gd name="connsiteX5" fmla="*/ 0 w 9106070"/>
              <a:gd name="connsiteY5" fmla="*/ 0 h 1435893"/>
              <a:gd name="connsiteX0" fmla="*/ 0 w 9106070"/>
              <a:gd name="connsiteY0" fmla="*/ 7145 h 1443038"/>
              <a:gd name="connsiteX1" fmla="*/ 9089499 w 9106070"/>
              <a:gd name="connsiteY1" fmla="*/ 0 h 1443038"/>
              <a:gd name="connsiteX2" fmla="*/ 9106070 w 9106070"/>
              <a:gd name="connsiteY2" fmla="*/ 250032 h 1443038"/>
              <a:gd name="connsiteX3" fmla="*/ 6260689 w 9106070"/>
              <a:gd name="connsiteY3" fmla="*/ 1443038 h 1443038"/>
              <a:gd name="connsiteX4" fmla="*/ 2310 w 9106070"/>
              <a:gd name="connsiteY4" fmla="*/ 369094 h 1443038"/>
              <a:gd name="connsiteX5" fmla="*/ 0 w 9106070"/>
              <a:gd name="connsiteY5" fmla="*/ 7145 h 1443038"/>
              <a:gd name="connsiteX0" fmla="*/ 0 w 9089499"/>
              <a:gd name="connsiteY0" fmla="*/ 7145 h 1443038"/>
              <a:gd name="connsiteX1" fmla="*/ 9089499 w 9089499"/>
              <a:gd name="connsiteY1" fmla="*/ 0 h 1443038"/>
              <a:gd name="connsiteX2" fmla="*/ 8923808 w 9089499"/>
              <a:gd name="connsiteY2" fmla="*/ 197644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4767 w 9089499"/>
              <a:gd name="connsiteY2" fmla="*/ 247650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8982984 w 9089499"/>
              <a:gd name="connsiteY2" fmla="*/ 202406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7134 w 9089499"/>
              <a:gd name="connsiteY2" fmla="*/ 254793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7134 w 9089499"/>
              <a:gd name="connsiteY2" fmla="*/ 254793 h 1443038"/>
              <a:gd name="connsiteX3" fmla="*/ 6260689 w 9089499"/>
              <a:gd name="connsiteY3" fmla="*/ 1443038 h 1443038"/>
              <a:gd name="connsiteX4" fmla="*/ 130131 w 9089499"/>
              <a:gd name="connsiteY4" fmla="*/ 266700 h 1443038"/>
              <a:gd name="connsiteX5" fmla="*/ 0 w 9089499"/>
              <a:gd name="connsiteY5" fmla="*/ 7145 h 1443038"/>
              <a:gd name="connsiteX0" fmla="*/ 57 w 9089556"/>
              <a:gd name="connsiteY0" fmla="*/ 7145 h 1443038"/>
              <a:gd name="connsiteX1" fmla="*/ 9089556 w 9089556"/>
              <a:gd name="connsiteY1" fmla="*/ 0 h 1443038"/>
              <a:gd name="connsiteX2" fmla="*/ 9087191 w 9089556"/>
              <a:gd name="connsiteY2" fmla="*/ 254793 h 1443038"/>
              <a:gd name="connsiteX3" fmla="*/ 6260746 w 9089556"/>
              <a:gd name="connsiteY3" fmla="*/ 1443038 h 1443038"/>
              <a:gd name="connsiteX4" fmla="*/ 0 w 9089556"/>
              <a:gd name="connsiteY4" fmla="*/ 366713 h 1443038"/>
              <a:gd name="connsiteX5" fmla="*/ 57 w 9089556"/>
              <a:gd name="connsiteY5" fmla="*/ 7145 h 1443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89556" h="1443038">
                <a:moveTo>
                  <a:pt x="57" y="7145"/>
                </a:moveTo>
                <a:lnTo>
                  <a:pt x="9089556" y="0"/>
                </a:lnTo>
                <a:cubicBezTo>
                  <a:pt x="9087979" y="82550"/>
                  <a:pt x="9088768" y="172243"/>
                  <a:pt x="9087191" y="254793"/>
                </a:cubicBezTo>
                <a:lnTo>
                  <a:pt x="6260746" y="1443038"/>
                </a:lnTo>
                <a:lnTo>
                  <a:pt x="0" y="366713"/>
                </a:lnTo>
                <a:lnTo>
                  <a:pt x="57" y="7145"/>
                </a:lnTo>
                <a:close/>
              </a:path>
            </a:pathLst>
          </a:custGeom>
          <a:gradFill>
            <a:gsLst>
              <a:gs pos="41000">
                <a:schemeClr val="accent1">
                  <a:alpha val="0"/>
                </a:schemeClr>
              </a:gs>
              <a:gs pos="57000">
                <a:schemeClr val="accent1">
                  <a:lumMod val="40000"/>
                  <a:lumOff val="60000"/>
                </a:schemeClr>
              </a:gs>
              <a:gs pos="100000">
                <a:schemeClr val="accent1">
                  <a:alpha val="0"/>
                </a:schemeClr>
              </a:gs>
            </a:gsLst>
            <a:lin ang="6000000" scaled="0"/>
          </a:gra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lnSpc>
                <a:spcPct val="100000"/>
              </a:lnSpc>
            </a:pPr>
            <a:endParaRPr lang="en-US" sz="1800" b="1" kern="1200">
              <a:solidFill>
                <a:schemeClr val="lt1"/>
              </a:solidFill>
              <a:latin typeface="+mn-lt"/>
              <a:ea typeface="+mn-ea"/>
              <a:cs typeface="+mn-cs"/>
            </a:endParaRPr>
          </a:p>
        </p:txBody>
      </p:sp>
      <p:sp>
        <p:nvSpPr>
          <p:cNvPr id="9" name="Freeform 8"/>
          <p:cNvSpPr/>
          <p:nvPr/>
        </p:nvSpPr>
        <p:spPr>
          <a:xfrm>
            <a:off x="0" y="5545932"/>
            <a:ext cx="9146383" cy="1314449"/>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33337 h 1214437"/>
              <a:gd name="connsiteX1" fmla="*/ 6305550 w 9134475"/>
              <a:gd name="connsiteY1" fmla="*/ 1100137 h 1214437"/>
              <a:gd name="connsiteX2" fmla="*/ 9044270 w 9134475"/>
              <a:gd name="connsiteY2" fmla="*/ 0 h 1214437"/>
              <a:gd name="connsiteX3" fmla="*/ 9134475 w 9134475"/>
              <a:gd name="connsiteY3" fmla="*/ 1214437 h 1214437"/>
              <a:gd name="connsiteX4" fmla="*/ 0 w 9134475"/>
              <a:gd name="connsiteY4" fmla="*/ 1214437 h 1214437"/>
              <a:gd name="connsiteX5" fmla="*/ 0 w 9134475"/>
              <a:gd name="connsiteY5" fmla="*/ 33337 h 1214437"/>
              <a:gd name="connsiteX0" fmla="*/ 0 w 9134475"/>
              <a:gd name="connsiteY0" fmla="*/ 130968 h 1312068"/>
              <a:gd name="connsiteX1" fmla="*/ 6305550 w 9134475"/>
              <a:gd name="connsiteY1" fmla="*/ 1197768 h 1312068"/>
              <a:gd name="connsiteX2" fmla="*/ 9113111 w 9134475"/>
              <a:gd name="connsiteY2" fmla="*/ 0 h 1312068"/>
              <a:gd name="connsiteX3" fmla="*/ 9134475 w 9134475"/>
              <a:gd name="connsiteY3" fmla="*/ 1312068 h 1312068"/>
              <a:gd name="connsiteX4" fmla="*/ 0 w 9134475"/>
              <a:gd name="connsiteY4" fmla="*/ 1312068 h 1312068"/>
              <a:gd name="connsiteX5" fmla="*/ 0 w 9134475"/>
              <a:gd name="connsiteY5" fmla="*/ 130968 h 1312068"/>
              <a:gd name="connsiteX0" fmla="*/ 0 w 9113111"/>
              <a:gd name="connsiteY0" fmla="*/ 130968 h 1312068"/>
              <a:gd name="connsiteX1" fmla="*/ 6305550 w 9113111"/>
              <a:gd name="connsiteY1" fmla="*/ 1197768 h 1312068"/>
              <a:gd name="connsiteX2" fmla="*/ 9113111 w 9113111"/>
              <a:gd name="connsiteY2" fmla="*/ 0 h 1312068"/>
              <a:gd name="connsiteX3" fmla="*/ 8958813 w 9113111"/>
              <a:gd name="connsiteY3" fmla="*/ 1009649 h 1312068"/>
              <a:gd name="connsiteX4" fmla="*/ 0 w 9113111"/>
              <a:gd name="connsiteY4" fmla="*/ 1312068 h 1312068"/>
              <a:gd name="connsiteX5" fmla="*/ 0 w 9113111"/>
              <a:gd name="connsiteY5" fmla="*/ 130968 h 1312068"/>
              <a:gd name="connsiteX0" fmla="*/ 0 w 9117860"/>
              <a:gd name="connsiteY0" fmla="*/ 130968 h 1314449"/>
              <a:gd name="connsiteX1" fmla="*/ 6305550 w 9117860"/>
              <a:gd name="connsiteY1" fmla="*/ 1197768 h 1314449"/>
              <a:gd name="connsiteX2" fmla="*/ 9113111 w 9117860"/>
              <a:gd name="connsiteY2" fmla="*/ 0 h 1314449"/>
              <a:gd name="connsiteX3" fmla="*/ 9117860 w 9117860"/>
              <a:gd name="connsiteY3" fmla="*/ 1314449 h 1314449"/>
              <a:gd name="connsiteX4" fmla="*/ 0 w 9117860"/>
              <a:gd name="connsiteY4" fmla="*/ 1312068 h 1314449"/>
              <a:gd name="connsiteX5" fmla="*/ 0 w 9117860"/>
              <a:gd name="connsiteY5" fmla="*/ 130968 h 1314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17860" h="1314449">
                <a:moveTo>
                  <a:pt x="0" y="130968"/>
                </a:moveTo>
                <a:lnTo>
                  <a:pt x="6305550" y="1197768"/>
                </a:lnTo>
                <a:lnTo>
                  <a:pt x="9113111" y="0"/>
                </a:lnTo>
                <a:lnTo>
                  <a:pt x="9117860" y="1314449"/>
                </a:lnTo>
                <a:lnTo>
                  <a:pt x="0" y="1312068"/>
                </a:lnTo>
                <a:lnTo>
                  <a:pt x="0" y="130968"/>
                </a:lnTo>
                <a:close/>
              </a:path>
            </a:pathLst>
          </a:custGeom>
          <a:gradFill>
            <a:gsLst>
              <a:gs pos="0">
                <a:schemeClr val="accent3">
                  <a:lumMod val="40000"/>
                  <a:lumOff val="60000"/>
                </a:schemeClr>
              </a:gs>
              <a:gs pos="50000">
                <a:schemeClr val="accent3"/>
              </a:gs>
              <a:gs pos="100000">
                <a:schemeClr val="accent3">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0000"/>
              </a:lnSpc>
            </a:pPr>
            <a:endParaRPr lang="en-US" b="1"/>
          </a:p>
        </p:txBody>
      </p:sp>
      <p:sp>
        <p:nvSpPr>
          <p:cNvPr id="2" name="Title 1"/>
          <p:cNvSpPr>
            <a:spLocks noGrp="1"/>
          </p:cNvSpPr>
          <p:nvPr>
            <p:ph type="ctrTitle"/>
          </p:nvPr>
        </p:nvSpPr>
        <p:spPr>
          <a:xfrm>
            <a:off x="4572000" y="1676400"/>
            <a:ext cx="3886200" cy="1524000"/>
          </a:xfrm>
        </p:spPr>
        <p:txBody>
          <a:bodyPr anchor="b" anchorCtr="0"/>
          <a:lstStyle>
            <a:lvl1pPr algn="l">
              <a:defRPr/>
            </a:lvl1pPr>
          </a:lstStyle>
          <a:p>
            <a:r>
              <a:rPr lang="en-US" smtClean="0"/>
              <a:t>Click to edit Master title style</a:t>
            </a:r>
            <a:endParaRPr lang="en-US" dirty="0"/>
          </a:p>
        </p:txBody>
      </p:sp>
      <p:sp>
        <p:nvSpPr>
          <p:cNvPr id="3" name="Subtitle 2"/>
          <p:cNvSpPr>
            <a:spLocks noGrp="1"/>
          </p:cNvSpPr>
          <p:nvPr>
            <p:ph type="subTitle" idx="1"/>
          </p:nvPr>
        </p:nvSpPr>
        <p:spPr>
          <a:xfrm>
            <a:off x="4572000" y="3203574"/>
            <a:ext cx="3886200" cy="1825625"/>
          </a:xfrm>
        </p:spPr>
        <p:txBody>
          <a:bodyPr>
            <a:normAutofit/>
          </a:bodyPr>
          <a:lstStyle>
            <a:lvl1pPr marL="0" indent="0" algn="l">
              <a:buNone/>
              <a:defRPr sz="200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0" name="Rectangle 9"/>
          <p:cNvSpPr/>
          <p:nvPr/>
        </p:nvSpPr>
        <p:spPr>
          <a:xfrm>
            <a:off x="0" y="5262465"/>
            <a:ext cx="9144000" cy="7464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0"/>
          <p:cNvSpPr/>
          <p:nvPr/>
        </p:nvSpPr>
        <p:spPr>
          <a:xfrm>
            <a:off x="130" y="5502670"/>
            <a:ext cx="9144066" cy="1271150"/>
          </a:xfrm>
          <a:custGeom>
            <a:avLst/>
            <a:gdLst>
              <a:gd name="connsiteX0" fmla="*/ 9331 w 9144000"/>
              <a:gd name="connsiteY0" fmla="*/ 111968 h 1278294"/>
              <a:gd name="connsiteX1" fmla="*/ 6288833 w 9144000"/>
              <a:gd name="connsiteY1" fmla="*/ 1194319 h 1278294"/>
              <a:gd name="connsiteX2" fmla="*/ 9144000 w 9144000"/>
              <a:gd name="connsiteY2" fmla="*/ 0 h 1278294"/>
              <a:gd name="connsiteX3" fmla="*/ 9144000 w 9144000"/>
              <a:gd name="connsiteY3" fmla="*/ 83976 h 1278294"/>
              <a:gd name="connsiteX4" fmla="*/ 6279502 w 9144000"/>
              <a:gd name="connsiteY4" fmla="*/ 1278294 h 1278294"/>
              <a:gd name="connsiteX5" fmla="*/ 0 w 9144000"/>
              <a:gd name="connsiteY5" fmla="*/ 195943 h 1278294"/>
              <a:gd name="connsiteX6" fmla="*/ 9331 w 9144000"/>
              <a:gd name="connsiteY6" fmla="*/ 111968 h 1278294"/>
              <a:gd name="connsiteX0" fmla="*/ 0 w 9134669"/>
              <a:gd name="connsiteY0" fmla="*/ 111968 h 1278294"/>
              <a:gd name="connsiteX1" fmla="*/ 6279502 w 9134669"/>
              <a:gd name="connsiteY1" fmla="*/ 1194319 h 1278294"/>
              <a:gd name="connsiteX2" fmla="*/ 9134669 w 9134669"/>
              <a:gd name="connsiteY2" fmla="*/ 0 h 1278294"/>
              <a:gd name="connsiteX3" fmla="*/ 9134669 w 9134669"/>
              <a:gd name="connsiteY3" fmla="*/ 83976 h 1278294"/>
              <a:gd name="connsiteX4" fmla="*/ 6270171 w 9134669"/>
              <a:gd name="connsiteY4" fmla="*/ 1278294 h 1278294"/>
              <a:gd name="connsiteX5" fmla="*/ 171644 w 9134669"/>
              <a:gd name="connsiteY5" fmla="*/ 388824 h 1278294"/>
              <a:gd name="connsiteX6" fmla="*/ 0 w 9134669"/>
              <a:gd name="connsiteY6" fmla="*/ 111968 h 1278294"/>
              <a:gd name="connsiteX0" fmla="*/ 0 w 9134669"/>
              <a:gd name="connsiteY0" fmla="*/ 111968 h 1278294"/>
              <a:gd name="connsiteX1" fmla="*/ 6279502 w 9134669"/>
              <a:gd name="connsiteY1" fmla="*/ 1194319 h 1278294"/>
              <a:gd name="connsiteX2" fmla="*/ 9134669 w 9134669"/>
              <a:gd name="connsiteY2" fmla="*/ 0 h 1278294"/>
              <a:gd name="connsiteX3" fmla="*/ 9134669 w 9134669"/>
              <a:gd name="connsiteY3" fmla="*/ 83976 h 1278294"/>
              <a:gd name="connsiteX4" fmla="*/ 6270171 w 9134669"/>
              <a:gd name="connsiteY4" fmla="*/ 1278294 h 1278294"/>
              <a:gd name="connsiteX5" fmla="*/ 194 w 9134669"/>
              <a:gd name="connsiteY5" fmla="*/ 195943 h 1278294"/>
              <a:gd name="connsiteX6" fmla="*/ 0 w 9134669"/>
              <a:gd name="connsiteY6" fmla="*/ 111968 h 1278294"/>
              <a:gd name="connsiteX0" fmla="*/ 49877 w 9134540"/>
              <a:gd name="connsiteY0" fmla="*/ 42912 h 1278294"/>
              <a:gd name="connsiteX1" fmla="*/ 6279373 w 9134540"/>
              <a:gd name="connsiteY1" fmla="*/ 1194319 h 1278294"/>
              <a:gd name="connsiteX2" fmla="*/ 9134540 w 9134540"/>
              <a:gd name="connsiteY2" fmla="*/ 0 h 1278294"/>
              <a:gd name="connsiteX3" fmla="*/ 9134540 w 9134540"/>
              <a:gd name="connsiteY3" fmla="*/ 83976 h 1278294"/>
              <a:gd name="connsiteX4" fmla="*/ 6270042 w 9134540"/>
              <a:gd name="connsiteY4" fmla="*/ 1278294 h 1278294"/>
              <a:gd name="connsiteX5" fmla="*/ 65 w 9134540"/>
              <a:gd name="connsiteY5" fmla="*/ 195943 h 1278294"/>
              <a:gd name="connsiteX6" fmla="*/ 49877 w 9134540"/>
              <a:gd name="connsiteY6" fmla="*/ 42912 h 1278294"/>
              <a:gd name="connsiteX0" fmla="*/ 2252 w 9134540"/>
              <a:gd name="connsiteY0" fmla="*/ 116731 h 1278294"/>
              <a:gd name="connsiteX1" fmla="*/ 6279373 w 9134540"/>
              <a:gd name="connsiteY1" fmla="*/ 1194319 h 1278294"/>
              <a:gd name="connsiteX2" fmla="*/ 9134540 w 9134540"/>
              <a:gd name="connsiteY2" fmla="*/ 0 h 1278294"/>
              <a:gd name="connsiteX3" fmla="*/ 9134540 w 9134540"/>
              <a:gd name="connsiteY3" fmla="*/ 83976 h 1278294"/>
              <a:gd name="connsiteX4" fmla="*/ 6270042 w 9134540"/>
              <a:gd name="connsiteY4" fmla="*/ 1278294 h 1278294"/>
              <a:gd name="connsiteX5" fmla="*/ 65 w 9134540"/>
              <a:gd name="connsiteY5" fmla="*/ 195943 h 1278294"/>
              <a:gd name="connsiteX6" fmla="*/ 2252 w 9134540"/>
              <a:gd name="connsiteY6" fmla="*/ 116731 h 1278294"/>
              <a:gd name="connsiteX0" fmla="*/ 2252 w 9134540"/>
              <a:gd name="connsiteY0" fmla="*/ 116731 h 1278294"/>
              <a:gd name="connsiteX1" fmla="*/ 6279373 w 9134540"/>
              <a:gd name="connsiteY1" fmla="*/ 1234801 h 1278294"/>
              <a:gd name="connsiteX2" fmla="*/ 9134540 w 9134540"/>
              <a:gd name="connsiteY2" fmla="*/ 0 h 1278294"/>
              <a:gd name="connsiteX3" fmla="*/ 9134540 w 9134540"/>
              <a:gd name="connsiteY3" fmla="*/ 83976 h 1278294"/>
              <a:gd name="connsiteX4" fmla="*/ 6270042 w 9134540"/>
              <a:gd name="connsiteY4" fmla="*/ 1278294 h 1278294"/>
              <a:gd name="connsiteX5" fmla="*/ 65 w 9134540"/>
              <a:gd name="connsiteY5" fmla="*/ 195943 h 1278294"/>
              <a:gd name="connsiteX6" fmla="*/ 2252 w 9134540"/>
              <a:gd name="connsiteY6" fmla="*/ 116731 h 1278294"/>
              <a:gd name="connsiteX0" fmla="*/ 2252 w 9134540"/>
              <a:gd name="connsiteY0" fmla="*/ 116731 h 1278294"/>
              <a:gd name="connsiteX1" fmla="*/ 6307948 w 9134540"/>
              <a:gd name="connsiteY1" fmla="*/ 1189558 h 1278294"/>
              <a:gd name="connsiteX2" fmla="*/ 9134540 w 9134540"/>
              <a:gd name="connsiteY2" fmla="*/ 0 h 1278294"/>
              <a:gd name="connsiteX3" fmla="*/ 9134540 w 9134540"/>
              <a:gd name="connsiteY3" fmla="*/ 83976 h 1278294"/>
              <a:gd name="connsiteX4" fmla="*/ 6270042 w 9134540"/>
              <a:gd name="connsiteY4" fmla="*/ 1278294 h 1278294"/>
              <a:gd name="connsiteX5" fmla="*/ 65 w 9134540"/>
              <a:gd name="connsiteY5" fmla="*/ 195943 h 1278294"/>
              <a:gd name="connsiteX6" fmla="*/ 2252 w 9134540"/>
              <a:gd name="connsiteY6" fmla="*/ 116731 h 1278294"/>
              <a:gd name="connsiteX0" fmla="*/ 2252 w 9134540"/>
              <a:gd name="connsiteY0" fmla="*/ 116731 h 1228287"/>
              <a:gd name="connsiteX1" fmla="*/ 6307948 w 9134540"/>
              <a:gd name="connsiteY1" fmla="*/ 1189558 h 1228287"/>
              <a:gd name="connsiteX2" fmla="*/ 9134540 w 9134540"/>
              <a:gd name="connsiteY2" fmla="*/ 0 h 1228287"/>
              <a:gd name="connsiteX3" fmla="*/ 9134540 w 9134540"/>
              <a:gd name="connsiteY3" fmla="*/ 83976 h 1228287"/>
              <a:gd name="connsiteX4" fmla="*/ 6270042 w 9134540"/>
              <a:gd name="connsiteY4" fmla="*/ 1228287 h 1228287"/>
              <a:gd name="connsiteX5" fmla="*/ 65 w 9134540"/>
              <a:gd name="connsiteY5" fmla="*/ 195943 h 1228287"/>
              <a:gd name="connsiteX6" fmla="*/ 2252 w 9134540"/>
              <a:gd name="connsiteY6" fmla="*/ 116731 h 1228287"/>
              <a:gd name="connsiteX0" fmla="*/ 2252 w 9134540"/>
              <a:gd name="connsiteY0" fmla="*/ 116731 h 1266387"/>
              <a:gd name="connsiteX1" fmla="*/ 6307948 w 9134540"/>
              <a:gd name="connsiteY1" fmla="*/ 1189558 h 1266387"/>
              <a:gd name="connsiteX2" fmla="*/ 9134540 w 9134540"/>
              <a:gd name="connsiteY2" fmla="*/ 0 h 1266387"/>
              <a:gd name="connsiteX3" fmla="*/ 9134540 w 9134540"/>
              <a:gd name="connsiteY3" fmla="*/ 83976 h 1266387"/>
              <a:gd name="connsiteX4" fmla="*/ 6315286 w 9134540"/>
              <a:gd name="connsiteY4" fmla="*/ 1266387 h 1266387"/>
              <a:gd name="connsiteX5" fmla="*/ 65 w 9134540"/>
              <a:gd name="connsiteY5" fmla="*/ 195943 h 1266387"/>
              <a:gd name="connsiteX6" fmla="*/ 2252 w 9134540"/>
              <a:gd name="connsiteY6" fmla="*/ 116731 h 1266387"/>
              <a:gd name="connsiteX0" fmla="*/ 2252 w 9134540"/>
              <a:gd name="connsiteY0" fmla="*/ 152450 h 1302106"/>
              <a:gd name="connsiteX1" fmla="*/ 6307948 w 9134540"/>
              <a:gd name="connsiteY1" fmla="*/ 1225277 h 1302106"/>
              <a:gd name="connsiteX2" fmla="*/ 8932134 w 9134540"/>
              <a:gd name="connsiteY2" fmla="*/ 0 h 1302106"/>
              <a:gd name="connsiteX3" fmla="*/ 9134540 w 9134540"/>
              <a:gd name="connsiteY3" fmla="*/ 119695 h 1302106"/>
              <a:gd name="connsiteX4" fmla="*/ 6315286 w 9134540"/>
              <a:gd name="connsiteY4" fmla="*/ 1302106 h 1302106"/>
              <a:gd name="connsiteX5" fmla="*/ 65 w 9134540"/>
              <a:gd name="connsiteY5" fmla="*/ 231662 h 1302106"/>
              <a:gd name="connsiteX6" fmla="*/ 2252 w 9134540"/>
              <a:gd name="connsiteY6" fmla="*/ 152450 h 1302106"/>
              <a:gd name="connsiteX0" fmla="*/ 2252 w 9144066"/>
              <a:gd name="connsiteY0" fmla="*/ 121494 h 1271150"/>
              <a:gd name="connsiteX1" fmla="*/ 6307948 w 9144066"/>
              <a:gd name="connsiteY1" fmla="*/ 1194321 h 1271150"/>
              <a:gd name="connsiteX2" fmla="*/ 9144066 w 9144066"/>
              <a:gd name="connsiteY2" fmla="*/ 0 h 1271150"/>
              <a:gd name="connsiteX3" fmla="*/ 9134540 w 9144066"/>
              <a:gd name="connsiteY3" fmla="*/ 88739 h 1271150"/>
              <a:gd name="connsiteX4" fmla="*/ 6315286 w 9144066"/>
              <a:gd name="connsiteY4" fmla="*/ 1271150 h 1271150"/>
              <a:gd name="connsiteX5" fmla="*/ 65 w 9144066"/>
              <a:gd name="connsiteY5" fmla="*/ 200706 h 1271150"/>
              <a:gd name="connsiteX6" fmla="*/ 2252 w 9144066"/>
              <a:gd name="connsiteY6" fmla="*/ 121494 h 1271150"/>
              <a:gd name="connsiteX0" fmla="*/ 2252 w 9144066"/>
              <a:gd name="connsiteY0" fmla="*/ 121494 h 1271150"/>
              <a:gd name="connsiteX1" fmla="*/ 6307948 w 9144066"/>
              <a:gd name="connsiteY1" fmla="*/ 1194321 h 1271150"/>
              <a:gd name="connsiteX2" fmla="*/ 9144066 w 9144066"/>
              <a:gd name="connsiteY2" fmla="*/ 0 h 1271150"/>
              <a:gd name="connsiteX3" fmla="*/ 9051196 w 9144066"/>
              <a:gd name="connsiteY3" fmla="*/ 236376 h 1271150"/>
              <a:gd name="connsiteX4" fmla="*/ 6315286 w 9144066"/>
              <a:gd name="connsiteY4" fmla="*/ 1271150 h 1271150"/>
              <a:gd name="connsiteX5" fmla="*/ 65 w 9144066"/>
              <a:gd name="connsiteY5" fmla="*/ 200706 h 1271150"/>
              <a:gd name="connsiteX6" fmla="*/ 2252 w 9144066"/>
              <a:gd name="connsiteY6" fmla="*/ 121494 h 1271150"/>
              <a:gd name="connsiteX0" fmla="*/ 2252 w 9144066"/>
              <a:gd name="connsiteY0" fmla="*/ 121494 h 1271150"/>
              <a:gd name="connsiteX1" fmla="*/ 6307948 w 9144066"/>
              <a:gd name="connsiteY1" fmla="*/ 1194321 h 1271150"/>
              <a:gd name="connsiteX2" fmla="*/ 9144066 w 9144066"/>
              <a:gd name="connsiteY2" fmla="*/ 0 h 1271150"/>
              <a:gd name="connsiteX3" fmla="*/ 9141683 w 9144066"/>
              <a:gd name="connsiteY3" fmla="*/ 79214 h 1271150"/>
              <a:gd name="connsiteX4" fmla="*/ 6315286 w 9144066"/>
              <a:gd name="connsiteY4" fmla="*/ 1271150 h 1271150"/>
              <a:gd name="connsiteX5" fmla="*/ 65 w 9144066"/>
              <a:gd name="connsiteY5" fmla="*/ 200706 h 1271150"/>
              <a:gd name="connsiteX6" fmla="*/ 2252 w 9144066"/>
              <a:gd name="connsiteY6" fmla="*/ 121494 h 1271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66" h="1271150">
                <a:moveTo>
                  <a:pt x="2252" y="121494"/>
                </a:moveTo>
                <a:lnTo>
                  <a:pt x="6307948" y="1194321"/>
                </a:lnTo>
                <a:lnTo>
                  <a:pt x="9144066" y="0"/>
                </a:lnTo>
                <a:cubicBezTo>
                  <a:pt x="9143272" y="26405"/>
                  <a:pt x="9142477" y="52809"/>
                  <a:pt x="9141683" y="79214"/>
                </a:cubicBezTo>
                <a:lnTo>
                  <a:pt x="6315286" y="1271150"/>
                </a:lnTo>
                <a:lnTo>
                  <a:pt x="65" y="200706"/>
                </a:lnTo>
                <a:cubicBezTo>
                  <a:pt x="0" y="172714"/>
                  <a:pt x="2317" y="149486"/>
                  <a:pt x="2252" y="12149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9EB5ECD5-515E-4817-8A06-1D2ED2C83850}" type="datetime4">
              <a:rPr lang="en-US" smtClean="0"/>
              <a:pPr/>
              <a:t>April 23, 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normAutofit/>
          </a:bodyPr>
          <a:lstStyle/>
          <a:p>
            <a:fld id="{1D72EBF8-7CF5-44B7-B2BF-E22DE4D0703D}"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a:xfrm>
            <a:off x="0" y="5457825"/>
            <a:ext cx="7239000" cy="1400175"/>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0 h 1181100"/>
              <a:gd name="connsiteX1" fmla="*/ 6305550 w 9134475"/>
              <a:gd name="connsiteY1" fmla="*/ 1066800 h 1181100"/>
              <a:gd name="connsiteX2" fmla="*/ 9134475 w 9134475"/>
              <a:gd name="connsiteY2" fmla="*/ 1181100 h 1181100"/>
              <a:gd name="connsiteX3" fmla="*/ 0 w 9134475"/>
              <a:gd name="connsiteY3" fmla="*/ 1181100 h 1181100"/>
              <a:gd name="connsiteX4" fmla="*/ 0 w 9134475"/>
              <a:gd name="connsiteY4" fmla="*/ 0 h 1181100"/>
              <a:gd name="connsiteX0" fmla="*/ 0 w 6494783"/>
              <a:gd name="connsiteY0" fmla="*/ 0 h 1181100"/>
              <a:gd name="connsiteX1" fmla="*/ 6305550 w 6494783"/>
              <a:gd name="connsiteY1" fmla="*/ 1066800 h 1181100"/>
              <a:gd name="connsiteX2" fmla="*/ 6494783 w 6494783"/>
              <a:gd name="connsiteY2" fmla="*/ 1181100 h 1181100"/>
              <a:gd name="connsiteX3" fmla="*/ 0 w 6494783"/>
              <a:gd name="connsiteY3" fmla="*/ 1181100 h 1181100"/>
              <a:gd name="connsiteX4" fmla="*/ 0 w 6494783"/>
              <a:gd name="connsiteY4" fmla="*/ 0 h 1181100"/>
              <a:gd name="connsiteX0" fmla="*/ 0 w 6494783"/>
              <a:gd name="connsiteY0" fmla="*/ 0 h 1181100"/>
              <a:gd name="connsiteX1" fmla="*/ 6494783 w 6494783"/>
              <a:gd name="connsiteY1" fmla="*/ 1181100 h 1181100"/>
              <a:gd name="connsiteX2" fmla="*/ 0 w 6494783"/>
              <a:gd name="connsiteY2" fmla="*/ 1181100 h 1181100"/>
              <a:gd name="connsiteX3" fmla="*/ 0 w 6494783"/>
              <a:gd name="connsiteY3" fmla="*/ 0 h 1181100"/>
              <a:gd name="connsiteX0" fmla="*/ 0 w 7415827"/>
              <a:gd name="connsiteY0" fmla="*/ 0 h 1181100"/>
              <a:gd name="connsiteX1" fmla="*/ 7415827 w 7415827"/>
              <a:gd name="connsiteY1" fmla="*/ 866775 h 1181100"/>
              <a:gd name="connsiteX2" fmla="*/ 0 w 7415827"/>
              <a:gd name="connsiteY2" fmla="*/ 1181100 h 1181100"/>
              <a:gd name="connsiteX3" fmla="*/ 0 w 7415827"/>
              <a:gd name="connsiteY3" fmla="*/ 0 h 1181100"/>
              <a:gd name="connsiteX0" fmla="*/ 0 w 7415827"/>
              <a:gd name="connsiteY0" fmla="*/ 0 h 1571625"/>
              <a:gd name="connsiteX1" fmla="*/ 7415827 w 7415827"/>
              <a:gd name="connsiteY1" fmla="*/ 866775 h 1571625"/>
              <a:gd name="connsiteX2" fmla="*/ 0 w 7415827"/>
              <a:gd name="connsiteY2" fmla="*/ 1571625 h 1571625"/>
              <a:gd name="connsiteX3" fmla="*/ 0 w 7415827"/>
              <a:gd name="connsiteY3" fmla="*/ 0 h 1571625"/>
              <a:gd name="connsiteX0" fmla="*/ 0 w 7415827"/>
              <a:gd name="connsiteY0" fmla="*/ 0 h 1571625"/>
              <a:gd name="connsiteX1" fmla="*/ 7415827 w 7415827"/>
              <a:gd name="connsiteY1" fmla="*/ 866775 h 1571625"/>
              <a:gd name="connsiteX2" fmla="*/ 1823096 w 7415827"/>
              <a:gd name="connsiteY2" fmla="*/ 1571625 h 1571625"/>
              <a:gd name="connsiteX3" fmla="*/ 0 w 7415827"/>
              <a:gd name="connsiteY3" fmla="*/ 1571625 h 1571625"/>
              <a:gd name="connsiteX4" fmla="*/ 0 w 7415827"/>
              <a:gd name="connsiteY4" fmla="*/ 0 h 1571625"/>
              <a:gd name="connsiteX0" fmla="*/ 0 w 7216426"/>
              <a:gd name="connsiteY0" fmla="*/ 0 h 1571625"/>
              <a:gd name="connsiteX1" fmla="*/ 7216426 w 7216426"/>
              <a:gd name="connsiteY1" fmla="*/ 1038225 h 1571625"/>
              <a:gd name="connsiteX2" fmla="*/ 1823096 w 7216426"/>
              <a:gd name="connsiteY2" fmla="*/ 1571625 h 1571625"/>
              <a:gd name="connsiteX3" fmla="*/ 0 w 7216426"/>
              <a:gd name="connsiteY3" fmla="*/ 1571625 h 1571625"/>
              <a:gd name="connsiteX4" fmla="*/ 0 w 7216426"/>
              <a:gd name="connsiteY4" fmla="*/ 0 h 1571625"/>
              <a:gd name="connsiteX0" fmla="*/ 0 w 7216426"/>
              <a:gd name="connsiteY0" fmla="*/ 0 h 914400"/>
              <a:gd name="connsiteX1" fmla="*/ 7216426 w 7216426"/>
              <a:gd name="connsiteY1" fmla="*/ 381000 h 914400"/>
              <a:gd name="connsiteX2" fmla="*/ 1823096 w 7216426"/>
              <a:gd name="connsiteY2" fmla="*/ 914400 h 914400"/>
              <a:gd name="connsiteX3" fmla="*/ 0 w 7216426"/>
              <a:gd name="connsiteY3" fmla="*/ 914400 h 914400"/>
              <a:gd name="connsiteX4" fmla="*/ 0 w 7216426"/>
              <a:gd name="connsiteY4" fmla="*/ 0 h 914400"/>
              <a:gd name="connsiteX0" fmla="*/ 0 w 7216426"/>
              <a:gd name="connsiteY0" fmla="*/ 0 h 1400175"/>
              <a:gd name="connsiteX1" fmla="*/ 7216426 w 7216426"/>
              <a:gd name="connsiteY1" fmla="*/ 866775 h 1400175"/>
              <a:gd name="connsiteX2" fmla="*/ 1823096 w 7216426"/>
              <a:gd name="connsiteY2" fmla="*/ 1400175 h 1400175"/>
              <a:gd name="connsiteX3" fmla="*/ 0 w 7216426"/>
              <a:gd name="connsiteY3" fmla="*/ 1400175 h 1400175"/>
              <a:gd name="connsiteX4" fmla="*/ 0 w 7216426"/>
              <a:gd name="connsiteY4" fmla="*/ 0 h 1400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16426" h="1400175">
                <a:moveTo>
                  <a:pt x="0" y="0"/>
                </a:moveTo>
                <a:lnTo>
                  <a:pt x="7216426" y="866775"/>
                </a:lnTo>
                <a:lnTo>
                  <a:pt x="1823096" y="1400175"/>
                </a:lnTo>
                <a:lnTo>
                  <a:pt x="0" y="1400175"/>
                </a:lnTo>
                <a:lnTo>
                  <a:pt x="0" y="0"/>
                </a:lnTo>
                <a:close/>
              </a:path>
            </a:pathLst>
          </a:custGeom>
          <a:gradFill>
            <a:gsLst>
              <a:gs pos="0">
                <a:schemeClr val="accent1"/>
              </a:gs>
              <a:gs pos="52000">
                <a:schemeClr val="accent1">
                  <a:lumMod val="40000"/>
                  <a:lumOff val="60000"/>
                </a:schemeClr>
              </a:gs>
              <a:gs pos="66000">
                <a:schemeClr val="accent1"/>
              </a:gs>
            </a:gsLst>
            <a:lin ang="1662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1807389" y="6148043"/>
            <a:ext cx="7338991" cy="711996"/>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6334125 w 9144000"/>
              <a:gd name="connsiteY4" fmla="*/ 1457325 h 1581150"/>
              <a:gd name="connsiteX5" fmla="*/ 0 w 9144000"/>
              <a:gd name="connsiteY5" fmla="*/ 390525 h 1581150"/>
              <a:gd name="connsiteX6" fmla="*/ 9525 w 9144000"/>
              <a:gd name="connsiteY6"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390525 h 1581150"/>
              <a:gd name="connsiteX5" fmla="*/ 9525 w 9144000"/>
              <a:gd name="connsiteY5"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9525 w 9144000"/>
              <a:gd name="connsiteY5" fmla="*/ 9525 h 1581150"/>
              <a:gd name="connsiteX0" fmla="*/ 342207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342207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9134495 w 9144000"/>
              <a:gd name="connsiteY4" fmla="*/ 1572115 h 1581150"/>
              <a:gd name="connsiteX5" fmla="*/ 0 w 9144000"/>
              <a:gd name="connsiteY5" fmla="*/ 1571625 h 1581150"/>
              <a:gd name="connsiteX6" fmla="*/ 20 w 9144000"/>
              <a:gd name="connsiteY6" fmla="*/ 1323975 h 1581150"/>
              <a:gd name="connsiteX0" fmla="*/ 20 w 9144000"/>
              <a:gd name="connsiteY0" fmla="*/ 1323975 h 1581150"/>
              <a:gd name="connsiteX1" fmla="*/ 9144000 w 9144000"/>
              <a:gd name="connsiteY1" fmla="*/ 0 h 1581150"/>
              <a:gd name="connsiteX2" fmla="*/ 9144000 w 9144000"/>
              <a:gd name="connsiteY2" fmla="*/ 1581150 h 1581150"/>
              <a:gd name="connsiteX3" fmla="*/ 9134495 w 9144000"/>
              <a:gd name="connsiteY3" fmla="*/ 1572115 h 1581150"/>
              <a:gd name="connsiteX4" fmla="*/ 0 w 9144000"/>
              <a:gd name="connsiteY4" fmla="*/ 1571625 h 1581150"/>
              <a:gd name="connsiteX5" fmla="*/ 20 w 9144000"/>
              <a:gd name="connsiteY5" fmla="*/ 1323975 h 1581150"/>
              <a:gd name="connsiteX0" fmla="*/ 20 w 9144000"/>
              <a:gd name="connsiteY0" fmla="*/ 456601 h 713776"/>
              <a:gd name="connsiteX1" fmla="*/ 8611709 w 9144000"/>
              <a:gd name="connsiteY1" fmla="*/ 0 h 713776"/>
              <a:gd name="connsiteX2" fmla="*/ 9144000 w 9144000"/>
              <a:gd name="connsiteY2" fmla="*/ 713776 h 713776"/>
              <a:gd name="connsiteX3" fmla="*/ 9134495 w 9144000"/>
              <a:gd name="connsiteY3" fmla="*/ 704741 h 713776"/>
              <a:gd name="connsiteX4" fmla="*/ 0 w 9144000"/>
              <a:gd name="connsiteY4" fmla="*/ 704251 h 713776"/>
              <a:gd name="connsiteX5" fmla="*/ 20 w 9144000"/>
              <a:gd name="connsiteY5" fmla="*/ 456601 h 713776"/>
              <a:gd name="connsiteX0" fmla="*/ 20 w 9144000"/>
              <a:gd name="connsiteY0" fmla="*/ 818007 h 1075182"/>
              <a:gd name="connsiteX1" fmla="*/ 9124990 w 9144000"/>
              <a:gd name="connsiteY1" fmla="*/ 0 h 1075182"/>
              <a:gd name="connsiteX2" fmla="*/ 9144000 w 9144000"/>
              <a:gd name="connsiteY2" fmla="*/ 1075182 h 1075182"/>
              <a:gd name="connsiteX3" fmla="*/ 9134495 w 9144000"/>
              <a:gd name="connsiteY3" fmla="*/ 1066147 h 1075182"/>
              <a:gd name="connsiteX4" fmla="*/ 0 w 9144000"/>
              <a:gd name="connsiteY4" fmla="*/ 1065657 h 1075182"/>
              <a:gd name="connsiteX5" fmla="*/ 20 w 9144000"/>
              <a:gd name="connsiteY5" fmla="*/ 818007 h 1075182"/>
              <a:gd name="connsiteX0" fmla="*/ 20 w 9144000"/>
              <a:gd name="connsiteY0" fmla="*/ 176512 h 433687"/>
              <a:gd name="connsiteX1" fmla="*/ 8782802 w 9144000"/>
              <a:gd name="connsiteY1" fmla="*/ 0 h 433687"/>
              <a:gd name="connsiteX2" fmla="*/ 9144000 w 9144000"/>
              <a:gd name="connsiteY2" fmla="*/ 433687 h 433687"/>
              <a:gd name="connsiteX3" fmla="*/ 9134495 w 9144000"/>
              <a:gd name="connsiteY3" fmla="*/ 424652 h 433687"/>
              <a:gd name="connsiteX4" fmla="*/ 0 w 9144000"/>
              <a:gd name="connsiteY4" fmla="*/ 424162 h 433687"/>
              <a:gd name="connsiteX5" fmla="*/ 20 w 9144000"/>
              <a:gd name="connsiteY5" fmla="*/ 176512 h 433687"/>
              <a:gd name="connsiteX0" fmla="*/ 20 w 9144000"/>
              <a:gd name="connsiteY0" fmla="*/ 411426 h 668601"/>
              <a:gd name="connsiteX1" fmla="*/ 9124989 w 9144000"/>
              <a:gd name="connsiteY1" fmla="*/ 0 h 668601"/>
              <a:gd name="connsiteX2" fmla="*/ 9144000 w 9144000"/>
              <a:gd name="connsiteY2" fmla="*/ 668601 h 668601"/>
              <a:gd name="connsiteX3" fmla="*/ 9134495 w 9144000"/>
              <a:gd name="connsiteY3" fmla="*/ 659566 h 668601"/>
              <a:gd name="connsiteX4" fmla="*/ 0 w 9144000"/>
              <a:gd name="connsiteY4" fmla="*/ 659076 h 668601"/>
              <a:gd name="connsiteX5" fmla="*/ 20 w 9144000"/>
              <a:gd name="connsiteY5" fmla="*/ 411426 h 668601"/>
              <a:gd name="connsiteX0" fmla="*/ 20 w 9144000"/>
              <a:gd name="connsiteY0" fmla="*/ 998711 h 1081261"/>
              <a:gd name="connsiteX1" fmla="*/ 9124989 w 9144000"/>
              <a:gd name="connsiteY1" fmla="*/ 0 h 1081261"/>
              <a:gd name="connsiteX2" fmla="*/ 9144000 w 9144000"/>
              <a:gd name="connsiteY2" fmla="*/ 668601 h 1081261"/>
              <a:gd name="connsiteX3" fmla="*/ 9134495 w 9144000"/>
              <a:gd name="connsiteY3" fmla="*/ 659566 h 1081261"/>
              <a:gd name="connsiteX4" fmla="*/ 0 w 9144000"/>
              <a:gd name="connsiteY4" fmla="*/ 659076 h 1081261"/>
              <a:gd name="connsiteX5" fmla="*/ 20 w 9144000"/>
              <a:gd name="connsiteY5" fmla="*/ 998711 h 1081261"/>
              <a:gd name="connsiteX0" fmla="*/ 2243247 w 9144000"/>
              <a:gd name="connsiteY0" fmla="*/ 619235 h 701785"/>
              <a:gd name="connsiteX1" fmla="*/ 9124989 w 9144000"/>
              <a:gd name="connsiteY1" fmla="*/ 0 h 701785"/>
              <a:gd name="connsiteX2" fmla="*/ 9144000 w 9144000"/>
              <a:gd name="connsiteY2" fmla="*/ 668601 h 701785"/>
              <a:gd name="connsiteX3" fmla="*/ 9134495 w 9144000"/>
              <a:gd name="connsiteY3" fmla="*/ 659566 h 701785"/>
              <a:gd name="connsiteX4" fmla="*/ 0 w 9144000"/>
              <a:gd name="connsiteY4" fmla="*/ 659076 h 701785"/>
              <a:gd name="connsiteX5" fmla="*/ 2243247 w 9144000"/>
              <a:gd name="connsiteY5" fmla="*/ 619235 h 701785"/>
              <a:gd name="connsiteX0" fmla="*/ 7 w 6900760"/>
              <a:gd name="connsiteY0" fmla="*/ 619235 h 1354783"/>
              <a:gd name="connsiteX1" fmla="*/ 6881749 w 6900760"/>
              <a:gd name="connsiteY1" fmla="*/ 0 h 1354783"/>
              <a:gd name="connsiteX2" fmla="*/ 6900760 w 6900760"/>
              <a:gd name="connsiteY2" fmla="*/ 668601 h 1354783"/>
              <a:gd name="connsiteX3" fmla="*/ 6891255 w 6900760"/>
              <a:gd name="connsiteY3" fmla="*/ 659566 h 1354783"/>
              <a:gd name="connsiteX4" fmla="*/ 684361 w 6900760"/>
              <a:gd name="connsiteY4" fmla="*/ 1354783 h 1354783"/>
              <a:gd name="connsiteX5" fmla="*/ 7 w 6900760"/>
              <a:gd name="connsiteY5" fmla="*/ 619235 h 1354783"/>
              <a:gd name="connsiteX0" fmla="*/ 0 w 6900753"/>
              <a:gd name="connsiteY0" fmla="*/ 619235 h 668601"/>
              <a:gd name="connsiteX1" fmla="*/ 6881742 w 6900753"/>
              <a:gd name="connsiteY1" fmla="*/ 0 h 668601"/>
              <a:gd name="connsiteX2" fmla="*/ 6900753 w 6900753"/>
              <a:gd name="connsiteY2" fmla="*/ 668601 h 668601"/>
              <a:gd name="connsiteX3" fmla="*/ 6891248 w 6900753"/>
              <a:gd name="connsiteY3" fmla="*/ 659566 h 668601"/>
              <a:gd name="connsiteX4" fmla="*/ 0 w 6900753"/>
              <a:gd name="connsiteY4" fmla="*/ 619235 h 668601"/>
              <a:gd name="connsiteX0" fmla="*/ 0 w 6263905"/>
              <a:gd name="connsiteY0" fmla="*/ 1197485 h 1197485"/>
              <a:gd name="connsiteX1" fmla="*/ 6244894 w 6263905"/>
              <a:gd name="connsiteY1" fmla="*/ 0 h 1197485"/>
              <a:gd name="connsiteX2" fmla="*/ 6263905 w 6263905"/>
              <a:gd name="connsiteY2" fmla="*/ 668601 h 1197485"/>
              <a:gd name="connsiteX3" fmla="*/ 6254400 w 6263905"/>
              <a:gd name="connsiteY3" fmla="*/ 659566 h 1197485"/>
              <a:gd name="connsiteX4" fmla="*/ 0 w 6263905"/>
              <a:gd name="connsiteY4" fmla="*/ 1197485 h 1197485"/>
              <a:gd name="connsiteX0" fmla="*/ 0 w 7318982"/>
              <a:gd name="connsiteY0" fmla="*/ 673446 h 673446"/>
              <a:gd name="connsiteX1" fmla="*/ 7299971 w 7318982"/>
              <a:gd name="connsiteY1" fmla="*/ 0 h 673446"/>
              <a:gd name="connsiteX2" fmla="*/ 7318982 w 7318982"/>
              <a:gd name="connsiteY2" fmla="*/ 668601 h 673446"/>
              <a:gd name="connsiteX3" fmla="*/ 7309477 w 7318982"/>
              <a:gd name="connsiteY3" fmla="*/ 659566 h 673446"/>
              <a:gd name="connsiteX4" fmla="*/ 0 w 7318982"/>
              <a:gd name="connsiteY4" fmla="*/ 673446 h 673446"/>
              <a:gd name="connsiteX0" fmla="*/ 0 w 7318982"/>
              <a:gd name="connsiteY0" fmla="*/ 673446 h 673446"/>
              <a:gd name="connsiteX1" fmla="*/ 7299971 w 7318982"/>
              <a:gd name="connsiteY1" fmla="*/ 0 h 673446"/>
              <a:gd name="connsiteX2" fmla="*/ 7318982 w 7318982"/>
              <a:gd name="connsiteY2" fmla="*/ 668601 h 673446"/>
              <a:gd name="connsiteX3" fmla="*/ 0 w 7318982"/>
              <a:gd name="connsiteY3" fmla="*/ 673446 h 673446"/>
              <a:gd name="connsiteX0" fmla="*/ 0 w 7318982"/>
              <a:gd name="connsiteY0" fmla="*/ 526624 h 526624"/>
              <a:gd name="connsiteX1" fmla="*/ 7166898 w 7318982"/>
              <a:gd name="connsiteY1" fmla="*/ 0 h 526624"/>
              <a:gd name="connsiteX2" fmla="*/ 7318982 w 7318982"/>
              <a:gd name="connsiteY2" fmla="*/ 521779 h 526624"/>
              <a:gd name="connsiteX3" fmla="*/ 0 w 7318982"/>
              <a:gd name="connsiteY3" fmla="*/ 526624 h 526624"/>
              <a:gd name="connsiteX0" fmla="*/ 0 w 7323733"/>
              <a:gd name="connsiteY0" fmla="*/ 673445 h 673445"/>
              <a:gd name="connsiteX1" fmla="*/ 7323733 w 7323733"/>
              <a:gd name="connsiteY1" fmla="*/ 0 h 673445"/>
              <a:gd name="connsiteX2" fmla="*/ 7318982 w 7323733"/>
              <a:gd name="connsiteY2" fmla="*/ 668600 h 673445"/>
              <a:gd name="connsiteX3" fmla="*/ 0 w 7323733"/>
              <a:gd name="connsiteY3" fmla="*/ 673445 h 673445"/>
              <a:gd name="connsiteX0" fmla="*/ 0 w 7323733"/>
              <a:gd name="connsiteY0" fmla="*/ 673445 h 673445"/>
              <a:gd name="connsiteX1" fmla="*/ 7323733 w 7323733"/>
              <a:gd name="connsiteY1" fmla="*/ 0 h 673445"/>
              <a:gd name="connsiteX2" fmla="*/ 7145512 w 7323733"/>
              <a:gd name="connsiteY2" fmla="*/ 352371 h 673445"/>
              <a:gd name="connsiteX3" fmla="*/ 0 w 7323733"/>
              <a:gd name="connsiteY3" fmla="*/ 673445 h 673445"/>
              <a:gd name="connsiteX0" fmla="*/ 0 w 7323733"/>
              <a:gd name="connsiteY0" fmla="*/ 673445 h 675378"/>
              <a:gd name="connsiteX1" fmla="*/ 7323733 w 7323733"/>
              <a:gd name="connsiteY1" fmla="*/ 0 h 675378"/>
              <a:gd name="connsiteX2" fmla="*/ 7318982 w 7323733"/>
              <a:gd name="connsiteY2" fmla="*/ 675378 h 675378"/>
              <a:gd name="connsiteX3" fmla="*/ 0 w 7323733"/>
              <a:gd name="connsiteY3" fmla="*/ 673445 h 675378"/>
              <a:gd name="connsiteX0" fmla="*/ 0 w 7323733"/>
              <a:gd name="connsiteY0" fmla="*/ 673445 h 673445"/>
              <a:gd name="connsiteX1" fmla="*/ 7323733 w 7323733"/>
              <a:gd name="connsiteY1" fmla="*/ 0 h 673445"/>
              <a:gd name="connsiteX2" fmla="*/ 7202544 w 7323733"/>
              <a:gd name="connsiteY2" fmla="*/ 490158 h 673445"/>
              <a:gd name="connsiteX3" fmla="*/ 0 w 7323733"/>
              <a:gd name="connsiteY3" fmla="*/ 673445 h 673445"/>
              <a:gd name="connsiteX0" fmla="*/ 0 w 7323733"/>
              <a:gd name="connsiteY0" fmla="*/ 673445 h 675379"/>
              <a:gd name="connsiteX1" fmla="*/ 7323733 w 7323733"/>
              <a:gd name="connsiteY1" fmla="*/ 0 h 675379"/>
              <a:gd name="connsiteX2" fmla="*/ 7321359 w 7323733"/>
              <a:gd name="connsiteY2" fmla="*/ 675379 h 675379"/>
              <a:gd name="connsiteX3" fmla="*/ 0 w 7323733"/>
              <a:gd name="connsiteY3" fmla="*/ 673445 h 675379"/>
            </a:gdLst>
            <a:ahLst/>
            <a:cxnLst>
              <a:cxn ang="0">
                <a:pos x="connsiteX0" y="connsiteY0"/>
              </a:cxn>
              <a:cxn ang="0">
                <a:pos x="connsiteX1" y="connsiteY1"/>
              </a:cxn>
              <a:cxn ang="0">
                <a:pos x="connsiteX2" y="connsiteY2"/>
              </a:cxn>
              <a:cxn ang="0">
                <a:pos x="connsiteX3" y="connsiteY3"/>
              </a:cxn>
            </a:cxnLst>
            <a:rect l="l" t="t" r="r" b="b"/>
            <a:pathLst>
              <a:path w="7323733" h="675379">
                <a:moveTo>
                  <a:pt x="0" y="673445"/>
                </a:moveTo>
                <a:lnTo>
                  <a:pt x="7323733" y="0"/>
                </a:lnTo>
                <a:cubicBezTo>
                  <a:pt x="7322149" y="222867"/>
                  <a:pt x="7322943" y="452512"/>
                  <a:pt x="7321359" y="675379"/>
                </a:cubicBezTo>
                <a:lnTo>
                  <a:pt x="0" y="673445"/>
                </a:lnTo>
                <a:close/>
              </a:path>
            </a:pathLst>
          </a:custGeom>
          <a:gradFill>
            <a:gsLst>
              <a:gs pos="28000">
                <a:schemeClr val="accent3"/>
              </a:gs>
              <a:gs pos="40000">
                <a:schemeClr val="accent3">
                  <a:lumMod val="40000"/>
                  <a:lumOff val="60000"/>
                </a:schemeClr>
              </a:gs>
              <a:gs pos="48000">
                <a:schemeClr val="accent3"/>
              </a:gs>
            </a:gsLst>
            <a:lin ang="15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8"/>
          <p:cNvSpPr/>
          <p:nvPr/>
        </p:nvSpPr>
        <p:spPr>
          <a:xfrm>
            <a:off x="-196" y="5412337"/>
            <a:ext cx="7605568" cy="927910"/>
          </a:xfrm>
          <a:custGeom>
            <a:avLst/>
            <a:gdLst>
              <a:gd name="connsiteX0" fmla="*/ 0 w 7436498"/>
              <a:gd name="connsiteY0" fmla="*/ 0 h 951723"/>
              <a:gd name="connsiteX1" fmla="*/ 0 w 7436498"/>
              <a:gd name="connsiteY1" fmla="*/ 139959 h 951723"/>
              <a:gd name="connsiteX2" fmla="*/ 7053942 w 7436498"/>
              <a:gd name="connsiteY2" fmla="*/ 951723 h 951723"/>
              <a:gd name="connsiteX3" fmla="*/ 7436498 w 7436498"/>
              <a:gd name="connsiteY3" fmla="*/ 914400 h 951723"/>
              <a:gd name="connsiteX4" fmla="*/ 0 w 7436498"/>
              <a:gd name="connsiteY4" fmla="*/ 0 h 951723"/>
              <a:gd name="connsiteX0" fmla="*/ 190500 w 7436498"/>
              <a:gd name="connsiteY0" fmla="*/ 0 h 1004110"/>
              <a:gd name="connsiteX1" fmla="*/ 0 w 7436498"/>
              <a:gd name="connsiteY1" fmla="*/ 192346 h 1004110"/>
              <a:gd name="connsiteX2" fmla="*/ 7053942 w 7436498"/>
              <a:gd name="connsiteY2" fmla="*/ 1004110 h 1004110"/>
              <a:gd name="connsiteX3" fmla="*/ 7436498 w 7436498"/>
              <a:gd name="connsiteY3" fmla="*/ 966787 h 1004110"/>
              <a:gd name="connsiteX4" fmla="*/ 190500 w 7436498"/>
              <a:gd name="connsiteY4" fmla="*/ 0 h 1004110"/>
              <a:gd name="connsiteX0" fmla="*/ 0 w 7448404"/>
              <a:gd name="connsiteY0" fmla="*/ 0 h 923148"/>
              <a:gd name="connsiteX1" fmla="*/ 11906 w 7448404"/>
              <a:gd name="connsiteY1" fmla="*/ 111384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164306 w 7448404"/>
              <a:gd name="connsiteY1" fmla="*/ 68522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302418 w 7448404"/>
              <a:gd name="connsiteY1" fmla="*/ 297122 h 923148"/>
              <a:gd name="connsiteX2" fmla="*/ 7065848 w 7448404"/>
              <a:gd name="connsiteY2" fmla="*/ 923148 h 923148"/>
              <a:gd name="connsiteX3" fmla="*/ 7448404 w 7448404"/>
              <a:gd name="connsiteY3" fmla="*/ 885825 h 923148"/>
              <a:gd name="connsiteX4" fmla="*/ 0 w 7448404"/>
              <a:gd name="connsiteY4" fmla="*/ 0 h 923148"/>
              <a:gd name="connsiteX0" fmla="*/ 1 w 7448405"/>
              <a:gd name="connsiteY0" fmla="*/ 0 h 923148"/>
              <a:gd name="connsiteX1" fmla="*/ 0 w 7448405"/>
              <a:gd name="connsiteY1" fmla="*/ 75665 h 923148"/>
              <a:gd name="connsiteX2" fmla="*/ 7065849 w 7448405"/>
              <a:gd name="connsiteY2" fmla="*/ 923148 h 923148"/>
              <a:gd name="connsiteX3" fmla="*/ 7448405 w 7448405"/>
              <a:gd name="connsiteY3" fmla="*/ 885825 h 923148"/>
              <a:gd name="connsiteX4" fmla="*/ 1 w 7448405"/>
              <a:gd name="connsiteY4" fmla="*/ 0 h 923148"/>
              <a:gd name="connsiteX0" fmla="*/ 1 w 7400780"/>
              <a:gd name="connsiteY0" fmla="*/ 0 h 928688"/>
              <a:gd name="connsiteX1" fmla="*/ 0 w 7400780"/>
              <a:gd name="connsiteY1" fmla="*/ 75665 h 928688"/>
              <a:gd name="connsiteX2" fmla="*/ 7065849 w 7400780"/>
              <a:gd name="connsiteY2" fmla="*/ 923148 h 928688"/>
              <a:gd name="connsiteX3" fmla="*/ 7400780 w 7400780"/>
              <a:gd name="connsiteY3" fmla="*/ 928688 h 928688"/>
              <a:gd name="connsiteX4" fmla="*/ 1 w 7400780"/>
              <a:gd name="connsiteY4" fmla="*/ 0 h 928688"/>
              <a:gd name="connsiteX0" fmla="*/ 1 w 7605568"/>
              <a:gd name="connsiteY0" fmla="*/ 0 h 923148"/>
              <a:gd name="connsiteX1" fmla="*/ 0 w 7605568"/>
              <a:gd name="connsiteY1" fmla="*/ 75665 h 923148"/>
              <a:gd name="connsiteX2" fmla="*/ 7065849 w 7605568"/>
              <a:gd name="connsiteY2" fmla="*/ 923148 h 923148"/>
              <a:gd name="connsiteX3" fmla="*/ 7605568 w 7605568"/>
              <a:gd name="connsiteY3" fmla="*/ 897732 h 923148"/>
              <a:gd name="connsiteX4" fmla="*/ 1 w 7605568"/>
              <a:gd name="connsiteY4" fmla="*/ 0 h 923148"/>
              <a:gd name="connsiteX0" fmla="*/ 1 w 7605568"/>
              <a:gd name="connsiteY0" fmla="*/ 0 h 897732"/>
              <a:gd name="connsiteX1" fmla="*/ 0 w 7605568"/>
              <a:gd name="connsiteY1" fmla="*/ 75665 h 897732"/>
              <a:gd name="connsiteX2" fmla="*/ 7065849 w 7605568"/>
              <a:gd name="connsiteY2" fmla="*/ 863617 h 897732"/>
              <a:gd name="connsiteX3" fmla="*/ 7605568 w 7605568"/>
              <a:gd name="connsiteY3" fmla="*/ 897732 h 897732"/>
              <a:gd name="connsiteX4" fmla="*/ 1 w 7605568"/>
              <a:gd name="connsiteY4" fmla="*/ 0 h 897732"/>
              <a:gd name="connsiteX0" fmla="*/ 1 w 7605568"/>
              <a:gd name="connsiteY0" fmla="*/ 0 h 927910"/>
              <a:gd name="connsiteX1" fmla="*/ 0 w 7605568"/>
              <a:gd name="connsiteY1" fmla="*/ 75665 h 927910"/>
              <a:gd name="connsiteX2" fmla="*/ 7225392 w 7605568"/>
              <a:gd name="connsiteY2" fmla="*/ 927910 h 927910"/>
              <a:gd name="connsiteX3" fmla="*/ 7605568 w 7605568"/>
              <a:gd name="connsiteY3" fmla="*/ 897732 h 927910"/>
              <a:gd name="connsiteX4" fmla="*/ 1 w 7605568"/>
              <a:gd name="connsiteY4" fmla="*/ 0 h 9279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05568" h="927910">
                <a:moveTo>
                  <a:pt x="1" y="0"/>
                </a:moveTo>
                <a:cubicBezTo>
                  <a:pt x="1" y="25222"/>
                  <a:pt x="0" y="50443"/>
                  <a:pt x="0" y="75665"/>
                </a:cubicBezTo>
                <a:lnTo>
                  <a:pt x="7225392" y="927910"/>
                </a:lnTo>
                <a:lnTo>
                  <a:pt x="7605568" y="897732"/>
                </a:lnTo>
                <a:lnTo>
                  <a:pt x="1"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1680725" y="6116507"/>
            <a:ext cx="7465656" cy="741493"/>
          </a:xfrm>
          <a:custGeom>
            <a:avLst/>
            <a:gdLst>
              <a:gd name="connsiteX0" fmla="*/ 7408506 w 7408506"/>
              <a:gd name="connsiteY0" fmla="*/ 0 h 755780"/>
              <a:gd name="connsiteX1" fmla="*/ 0 w 7408506"/>
              <a:gd name="connsiteY1" fmla="*/ 755780 h 755780"/>
              <a:gd name="connsiteX2" fmla="*/ 662473 w 7408506"/>
              <a:gd name="connsiteY2" fmla="*/ 755780 h 755780"/>
              <a:gd name="connsiteX3" fmla="*/ 7408506 w 7408506"/>
              <a:gd name="connsiteY3" fmla="*/ 74645 h 755780"/>
              <a:gd name="connsiteX4" fmla="*/ 7408506 w 7408506"/>
              <a:gd name="connsiteY4" fmla="*/ 0 h 755780"/>
              <a:gd name="connsiteX0" fmla="*/ 6958449 w 6958449"/>
              <a:gd name="connsiteY0" fmla="*/ 0 h 755780"/>
              <a:gd name="connsiteX1" fmla="*/ 0 w 6958449"/>
              <a:gd name="connsiteY1" fmla="*/ 712918 h 755780"/>
              <a:gd name="connsiteX2" fmla="*/ 212416 w 6958449"/>
              <a:gd name="connsiteY2" fmla="*/ 755780 h 755780"/>
              <a:gd name="connsiteX3" fmla="*/ 6958449 w 6958449"/>
              <a:gd name="connsiteY3" fmla="*/ 74645 h 755780"/>
              <a:gd name="connsiteX4" fmla="*/ 6958449 w 6958449"/>
              <a:gd name="connsiteY4" fmla="*/ 0 h 755780"/>
              <a:gd name="connsiteX0" fmla="*/ 6958449 w 6958449"/>
              <a:gd name="connsiteY0" fmla="*/ 0 h 712918"/>
              <a:gd name="connsiteX1" fmla="*/ 0 w 6958449"/>
              <a:gd name="connsiteY1" fmla="*/ 712918 h 712918"/>
              <a:gd name="connsiteX2" fmla="*/ 302903 w 6958449"/>
              <a:gd name="connsiteY2" fmla="*/ 705774 h 712918"/>
              <a:gd name="connsiteX3" fmla="*/ 6958449 w 6958449"/>
              <a:gd name="connsiteY3" fmla="*/ 74645 h 712918"/>
              <a:gd name="connsiteX4" fmla="*/ 6958449 w 6958449"/>
              <a:gd name="connsiteY4" fmla="*/ 0 h 712918"/>
              <a:gd name="connsiteX0" fmla="*/ 6958449 w 6958449"/>
              <a:gd name="connsiteY0" fmla="*/ 0 h 741492"/>
              <a:gd name="connsiteX1" fmla="*/ 0 w 6958449"/>
              <a:gd name="connsiteY1" fmla="*/ 712918 h 741492"/>
              <a:gd name="connsiteX2" fmla="*/ 248134 w 6958449"/>
              <a:gd name="connsiteY2" fmla="*/ 741492 h 741492"/>
              <a:gd name="connsiteX3" fmla="*/ 6958449 w 6958449"/>
              <a:gd name="connsiteY3" fmla="*/ 74645 h 741492"/>
              <a:gd name="connsiteX4" fmla="*/ 6958449 w 6958449"/>
              <a:gd name="connsiteY4" fmla="*/ 0 h 741492"/>
              <a:gd name="connsiteX0" fmla="*/ 7465656 w 7465656"/>
              <a:gd name="connsiteY0" fmla="*/ 0 h 741493"/>
              <a:gd name="connsiteX1" fmla="*/ 0 w 7465656"/>
              <a:gd name="connsiteY1" fmla="*/ 741493 h 741493"/>
              <a:gd name="connsiteX2" fmla="*/ 755341 w 7465656"/>
              <a:gd name="connsiteY2" fmla="*/ 741492 h 741493"/>
              <a:gd name="connsiteX3" fmla="*/ 7465656 w 7465656"/>
              <a:gd name="connsiteY3" fmla="*/ 74645 h 741493"/>
              <a:gd name="connsiteX4" fmla="*/ 7465656 w 7465656"/>
              <a:gd name="connsiteY4" fmla="*/ 0 h 7414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65656" h="741493">
                <a:moveTo>
                  <a:pt x="7465656" y="0"/>
                </a:moveTo>
                <a:lnTo>
                  <a:pt x="0" y="741493"/>
                </a:lnTo>
                <a:lnTo>
                  <a:pt x="755341" y="741492"/>
                </a:lnTo>
                <a:lnTo>
                  <a:pt x="7465656" y="74645"/>
                </a:lnTo>
                <a:lnTo>
                  <a:pt x="7465656"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A5B59F4-DDCB-41FF-83F5-A48440F36FA7}" type="datetime4">
              <a:rPr lang="en-US" smtClean="0"/>
              <a:pPr/>
              <a:t>April 23, 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72EBF8-7CF5-44B7-B2BF-E22DE4D0703D}"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Freeform 6"/>
          <p:cNvSpPr/>
          <p:nvPr/>
        </p:nvSpPr>
        <p:spPr>
          <a:xfrm>
            <a:off x="0" y="5457825"/>
            <a:ext cx="7239000" cy="1400175"/>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0 h 1181100"/>
              <a:gd name="connsiteX1" fmla="*/ 6305550 w 9134475"/>
              <a:gd name="connsiteY1" fmla="*/ 1066800 h 1181100"/>
              <a:gd name="connsiteX2" fmla="*/ 9134475 w 9134475"/>
              <a:gd name="connsiteY2" fmla="*/ 1181100 h 1181100"/>
              <a:gd name="connsiteX3" fmla="*/ 0 w 9134475"/>
              <a:gd name="connsiteY3" fmla="*/ 1181100 h 1181100"/>
              <a:gd name="connsiteX4" fmla="*/ 0 w 9134475"/>
              <a:gd name="connsiteY4" fmla="*/ 0 h 1181100"/>
              <a:gd name="connsiteX0" fmla="*/ 0 w 6494783"/>
              <a:gd name="connsiteY0" fmla="*/ 0 h 1181100"/>
              <a:gd name="connsiteX1" fmla="*/ 6305550 w 6494783"/>
              <a:gd name="connsiteY1" fmla="*/ 1066800 h 1181100"/>
              <a:gd name="connsiteX2" fmla="*/ 6494783 w 6494783"/>
              <a:gd name="connsiteY2" fmla="*/ 1181100 h 1181100"/>
              <a:gd name="connsiteX3" fmla="*/ 0 w 6494783"/>
              <a:gd name="connsiteY3" fmla="*/ 1181100 h 1181100"/>
              <a:gd name="connsiteX4" fmla="*/ 0 w 6494783"/>
              <a:gd name="connsiteY4" fmla="*/ 0 h 1181100"/>
              <a:gd name="connsiteX0" fmla="*/ 0 w 6494783"/>
              <a:gd name="connsiteY0" fmla="*/ 0 h 1181100"/>
              <a:gd name="connsiteX1" fmla="*/ 6494783 w 6494783"/>
              <a:gd name="connsiteY1" fmla="*/ 1181100 h 1181100"/>
              <a:gd name="connsiteX2" fmla="*/ 0 w 6494783"/>
              <a:gd name="connsiteY2" fmla="*/ 1181100 h 1181100"/>
              <a:gd name="connsiteX3" fmla="*/ 0 w 6494783"/>
              <a:gd name="connsiteY3" fmla="*/ 0 h 1181100"/>
              <a:gd name="connsiteX0" fmla="*/ 0 w 7415827"/>
              <a:gd name="connsiteY0" fmla="*/ 0 h 1181100"/>
              <a:gd name="connsiteX1" fmla="*/ 7415827 w 7415827"/>
              <a:gd name="connsiteY1" fmla="*/ 866775 h 1181100"/>
              <a:gd name="connsiteX2" fmla="*/ 0 w 7415827"/>
              <a:gd name="connsiteY2" fmla="*/ 1181100 h 1181100"/>
              <a:gd name="connsiteX3" fmla="*/ 0 w 7415827"/>
              <a:gd name="connsiteY3" fmla="*/ 0 h 1181100"/>
              <a:gd name="connsiteX0" fmla="*/ 0 w 7415827"/>
              <a:gd name="connsiteY0" fmla="*/ 0 h 1571625"/>
              <a:gd name="connsiteX1" fmla="*/ 7415827 w 7415827"/>
              <a:gd name="connsiteY1" fmla="*/ 866775 h 1571625"/>
              <a:gd name="connsiteX2" fmla="*/ 0 w 7415827"/>
              <a:gd name="connsiteY2" fmla="*/ 1571625 h 1571625"/>
              <a:gd name="connsiteX3" fmla="*/ 0 w 7415827"/>
              <a:gd name="connsiteY3" fmla="*/ 0 h 1571625"/>
              <a:gd name="connsiteX0" fmla="*/ 0 w 7415827"/>
              <a:gd name="connsiteY0" fmla="*/ 0 h 1571625"/>
              <a:gd name="connsiteX1" fmla="*/ 7415827 w 7415827"/>
              <a:gd name="connsiteY1" fmla="*/ 866775 h 1571625"/>
              <a:gd name="connsiteX2" fmla="*/ 1823096 w 7415827"/>
              <a:gd name="connsiteY2" fmla="*/ 1571625 h 1571625"/>
              <a:gd name="connsiteX3" fmla="*/ 0 w 7415827"/>
              <a:gd name="connsiteY3" fmla="*/ 1571625 h 1571625"/>
              <a:gd name="connsiteX4" fmla="*/ 0 w 7415827"/>
              <a:gd name="connsiteY4" fmla="*/ 0 h 1571625"/>
              <a:gd name="connsiteX0" fmla="*/ 0 w 7216426"/>
              <a:gd name="connsiteY0" fmla="*/ 0 h 1571625"/>
              <a:gd name="connsiteX1" fmla="*/ 7216426 w 7216426"/>
              <a:gd name="connsiteY1" fmla="*/ 1038225 h 1571625"/>
              <a:gd name="connsiteX2" fmla="*/ 1823096 w 7216426"/>
              <a:gd name="connsiteY2" fmla="*/ 1571625 h 1571625"/>
              <a:gd name="connsiteX3" fmla="*/ 0 w 7216426"/>
              <a:gd name="connsiteY3" fmla="*/ 1571625 h 1571625"/>
              <a:gd name="connsiteX4" fmla="*/ 0 w 7216426"/>
              <a:gd name="connsiteY4" fmla="*/ 0 h 1571625"/>
              <a:gd name="connsiteX0" fmla="*/ 0 w 7216426"/>
              <a:gd name="connsiteY0" fmla="*/ 0 h 914400"/>
              <a:gd name="connsiteX1" fmla="*/ 7216426 w 7216426"/>
              <a:gd name="connsiteY1" fmla="*/ 381000 h 914400"/>
              <a:gd name="connsiteX2" fmla="*/ 1823096 w 7216426"/>
              <a:gd name="connsiteY2" fmla="*/ 914400 h 914400"/>
              <a:gd name="connsiteX3" fmla="*/ 0 w 7216426"/>
              <a:gd name="connsiteY3" fmla="*/ 914400 h 914400"/>
              <a:gd name="connsiteX4" fmla="*/ 0 w 7216426"/>
              <a:gd name="connsiteY4" fmla="*/ 0 h 914400"/>
              <a:gd name="connsiteX0" fmla="*/ 0 w 7216426"/>
              <a:gd name="connsiteY0" fmla="*/ 0 h 1400175"/>
              <a:gd name="connsiteX1" fmla="*/ 7216426 w 7216426"/>
              <a:gd name="connsiteY1" fmla="*/ 866775 h 1400175"/>
              <a:gd name="connsiteX2" fmla="*/ 1823096 w 7216426"/>
              <a:gd name="connsiteY2" fmla="*/ 1400175 h 1400175"/>
              <a:gd name="connsiteX3" fmla="*/ 0 w 7216426"/>
              <a:gd name="connsiteY3" fmla="*/ 1400175 h 1400175"/>
              <a:gd name="connsiteX4" fmla="*/ 0 w 7216426"/>
              <a:gd name="connsiteY4" fmla="*/ 0 h 1400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16426" h="1400175">
                <a:moveTo>
                  <a:pt x="0" y="0"/>
                </a:moveTo>
                <a:lnTo>
                  <a:pt x="7216426" y="866775"/>
                </a:lnTo>
                <a:lnTo>
                  <a:pt x="1823096" y="1400175"/>
                </a:lnTo>
                <a:lnTo>
                  <a:pt x="0" y="1400175"/>
                </a:lnTo>
                <a:lnTo>
                  <a:pt x="0" y="0"/>
                </a:lnTo>
                <a:close/>
              </a:path>
            </a:pathLst>
          </a:custGeom>
          <a:gradFill>
            <a:gsLst>
              <a:gs pos="0">
                <a:schemeClr val="accent1"/>
              </a:gs>
              <a:gs pos="52000">
                <a:schemeClr val="accent1">
                  <a:lumMod val="40000"/>
                  <a:lumOff val="60000"/>
                </a:schemeClr>
              </a:gs>
              <a:gs pos="66000">
                <a:schemeClr val="accent1"/>
              </a:gs>
            </a:gsLst>
            <a:lin ang="1662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1807389" y="6148043"/>
            <a:ext cx="7338991" cy="711996"/>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6334125 w 9144000"/>
              <a:gd name="connsiteY4" fmla="*/ 1457325 h 1581150"/>
              <a:gd name="connsiteX5" fmla="*/ 0 w 9144000"/>
              <a:gd name="connsiteY5" fmla="*/ 390525 h 1581150"/>
              <a:gd name="connsiteX6" fmla="*/ 9525 w 9144000"/>
              <a:gd name="connsiteY6"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390525 h 1581150"/>
              <a:gd name="connsiteX5" fmla="*/ 9525 w 9144000"/>
              <a:gd name="connsiteY5"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9525 w 9144000"/>
              <a:gd name="connsiteY5" fmla="*/ 9525 h 1581150"/>
              <a:gd name="connsiteX0" fmla="*/ 342207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342207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9134495 w 9144000"/>
              <a:gd name="connsiteY4" fmla="*/ 1572115 h 1581150"/>
              <a:gd name="connsiteX5" fmla="*/ 0 w 9144000"/>
              <a:gd name="connsiteY5" fmla="*/ 1571625 h 1581150"/>
              <a:gd name="connsiteX6" fmla="*/ 20 w 9144000"/>
              <a:gd name="connsiteY6" fmla="*/ 1323975 h 1581150"/>
              <a:gd name="connsiteX0" fmla="*/ 20 w 9144000"/>
              <a:gd name="connsiteY0" fmla="*/ 1323975 h 1581150"/>
              <a:gd name="connsiteX1" fmla="*/ 9144000 w 9144000"/>
              <a:gd name="connsiteY1" fmla="*/ 0 h 1581150"/>
              <a:gd name="connsiteX2" fmla="*/ 9144000 w 9144000"/>
              <a:gd name="connsiteY2" fmla="*/ 1581150 h 1581150"/>
              <a:gd name="connsiteX3" fmla="*/ 9134495 w 9144000"/>
              <a:gd name="connsiteY3" fmla="*/ 1572115 h 1581150"/>
              <a:gd name="connsiteX4" fmla="*/ 0 w 9144000"/>
              <a:gd name="connsiteY4" fmla="*/ 1571625 h 1581150"/>
              <a:gd name="connsiteX5" fmla="*/ 20 w 9144000"/>
              <a:gd name="connsiteY5" fmla="*/ 1323975 h 1581150"/>
              <a:gd name="connsiteX0" fmla="*/ 20 w 9144000"/>
              <a:gd name="connsiteY0" fmla="*/ 456601 h 713776"/>
              <a:gd name="connsiteX1" fmla="*/ 8611709 w 9144000"/>
              <a:gd name="connsiteY1" fmla="*/ 0 h 713776"/>
              <a:gd name="connsiteX2" fmla="*/ 9144000 w 9144000"/>
              <a:gd name="connsiteY2" fmla="*/ 713776 h 713776"/>
              <a:gd name="connsiteX3" fmla="*/ 9134495 w 9144000"/>
              <a:gd name="connsiteY3" fmla="*/ 704741 h 713776"/>
              <a:gd name="connsiteX4" fmla="*/ 0 w 9144000"/>
              <a:gd name="connsiteY4" fmla="*/ 704251 h 713776"/>
              <a:gd name="connsiteX5" fmla="*/ 20 w 9144000"/>
              <a:gd name="connsiteY5" fmla="*/ 456601 h 713776"/>
              <a:gd name="connsiteX0" fmla="*/ 20 w 9144000"/>
              <a:gd name="connsiteY0" fmla="*/ 818007 h 1075182"/>
              <a:gd name="connsiteX1" fmla="*/ 9124990 w 9144000"/>
              <a:gd name="connsiteY1" fmla="*/ 0 h 1075182"/>
              <a:gd name="connsiteX2" fmla="*/ 9144000 w 9144000"/>
              <a:gd name="connsiteY2" fmla="*/ 1075182 h 1075182"/>
              <a:gd name="connsiteX3" fmla="*/ 9134495 w 9144000"/>
              <a:gd name="connsiteY3" fmla="*/ 1066147 h 1075182"/>
              <a:gd name="connsiteX4" fmla="*/ 0 w 9144000"/>
              <a:gd name="connsiteY4" fmla="*/ 1065657 h 1075182"/>
              <a:gd name="connsiteX5" fmla="*/ 20 w 9144000"/>
              <a:gd name="connsiteY5" fmla="*/ 818007 h 1075182"/>
              <a:gd name="connsiteX0" fmla="*/ 20 w 9144000"/>
              <a:gd name="connsiteY0" fmla="*/ 176512 h 433687"/>
              <a:gd name="connsiteX1" fmla="*/ 8782802 w 9144000"/>
              <a:gd name="connsiteY1" fmla="*/ 0 h 433687"/>
              <a:gd name="connsiteX2" fmla="*/ 9144000 w 9144000"/>
              <a:gd name="connsiteY2" fmla="*/ 433687 h 433687"/>
              <a:gd name="connsiteX3" fmla="*/ 9134495 w 9144000"/>
              <a:gd name="connsiteY3" fmla="*/ 424652 h 433687"/>
              <a:gd name="connsiteX4" fmla="*/ 0 w 9144000"/>
              <a:gd name="connsiteY4" fmla="*/ 424162 h 433687"/>
              <a:gd name="connsiteX5" fmla="*/ 20 w 9144000"/>
              <a:gd name="connsiteY5" fmla="*/ 176512 h 433687"/>
              <a:gd name="connsiteX0" fmla="*/ 20 w 9144000"/>
              <a:gd name="connsiteY0" fmla="*/ 411426 h 668601"/>
              <a:gd name="connsiteX1" fmla="*/ 9124989 w 9144000"/>
              <a:gd name="connsiteY1" fmla="*/ 0 h 668601"/>
              <a:gd name="connsiteX2" fmla="*/ 9144000 w 9144000"/>
              <a:gd name="connsiteY2" fmla="*/ 668601 h 668601"/>
              <a:gd name="connsiteX3" fmla="*/ 9134495 w 9144000"/>
              <a:gd name="connsiteY3" fmla="*/ 659566 h 668601"/>
              <a:gd name="connsiteX4" fmla="*/ 0 w 9144000"/>
              <a:gd name="connsiteY4" fmla="*/ 659076 h 668601"/>
              <a:gd name="connsiteX5" fmla="*/ 20 w 9144000"/>
              <a:gd name="connsiteY5" fmla="*/ 411426 h 668601"/>
              <a:gd name="connsiteX0" fmla="*/ 20 w 9144000"/>
              <a:gd name="connsiteY0" fmla="*/ 998711 h 1081261"/>
              <a:gd name="connsiteX1" fmla="*/ 9124989 w 9144000"/>
              <a:gd name="connsiteY1" fmla="*/ 0 h 1081261"/>
              <a:gd name="connsiteX2" fmla="*/ 9144000 w 9144000"/>
              <a:gd name="connsiteY2" fmla="*/ 668601 h 1081261"/>
              <a:gd name="connsiteX3" fmla="*/ 9134495 w 9144000"/>
              <a:gd name="connsiteY3" fmla="*/ 659566 h 1081261"/>
              <a:gd name="connsiteX4" fmla="*/ 0 w 9144000"/>
              <a:gd name="connsiteY4" fmla="*/ 659076 h 1081261"/>
              <a:gd name="connsiteX5" fmla="*/ 20 w 9144000"/>
              <a:gd name="connsiteY5" fmla="*/ 998711 h 1081261"/>
              <a:gd name="connsiteX0" fmla="*/ 2243247 w 9144000"/>
              <a:gd name="connsiteY0" fmla="*/ 619235 h 701785"/>
              <a:gd name="connsiteX1" fmla="*/ 9124989 w 9144000"/>
              <a:gd name="connsiteY1" fmla="*/ 0 h 701785"/>
              <a:gd name="connsiteX2" fmla="*/ 9144000 w 9144000"/>
              <a:gd name="connsiteY2" fmla="*/ 668601 h 701785"/>
              <a:gd name="connsiteX3" fmla="*/ 9134495 w 9144000"/>
              <a:gd name="connsiteY3" fmla="*/ 659566 h 701785"/>
              <a:gd name="connsiteX4" fmla="*/ 0 w 9144000"/>
              <a:gd name="connsiteY4" fmla="*/ 659076 h 701785"/>
              <a:gd name="connsiteX5" fmla="*/ 2243247 w 9144000"/>
              <a:gd name="connsiteY5" fmla="*/ 619235 h 701785"/>
              <a:gd name="connsiteX0" fmla="*/ 7 w 6900760"/>
              <a:gd name="connsiteY0" fmla="*/ 619235 h 1354783"/>
              <a:gd name="connsiteX1" fmla="*/ 6881749 w 6900760"/>
              <a:gd name="connsiteY1" fmla="*/ 0 h 1354783"/>
              <a:gd name="connsiteX2" fmla="*/ 6900760 w 6900760"/>
              <a:gd name="connsiteY2" fmla="*/ 668601 h 1354783"/>
              <a:gd name="connsiteX3" fmla="*/ 6891255 w 6900760"/>
              <a:gd name="connsiteY3" fmla="*/ 659566 h 1354783"/>
              <a:gd name="connsiteX4" fmla="*/ 684361 w 6900760"/>
              <a:gd name="connsiteY4" fmla="*/ 1354783 h 1354783"/>
              <a:gd name="connsiteX5" fmla="*/ 7 w 6900760"/>
              <a:gd name="connsiteY5" fmla="*/ 619235 h 1354783"/>
              <a:gd name="connsiteX0" fmla="*/ 0 w 6900753"/>
              <a:gd name="connsiteY0" fmla="*/ 619235 h 668601"/>
              <a:gd name="connsiteX1" fmla="*/ 6881742 w 6900753"/>
              <a:gd name="connsiteY1" fmla="*/ 0 h 668601"/>
              <a:gd name="connsiteX2" fmla="*/ 6900753 w 6900753"/>
              <a:gd name="connsiteY2" fmla="*/ 668601 h 668601"/>
              <a:gd name="connsiteX3" fmla="*/ 6891248 w 6900753"/>
              <a:gd name="connsiteY3" fmla="*/ 659566 h 668601"/>
              <a:gd name="connsiteX4" fmla="*/ 0 w 6900753"/>
              <a:gd name="connsiteY4" fmla="*/ 619235 h 668601"/>
              <a:gd name="connsiteX0" fmla="*/ 0 w 6263905"/>
              <a:gd name="connsiteY0" fmla="*/ 1197485 h 1197485"/>
              <a:gd name="connsiteX1" fmla="*/ 6244894 w 6263905"/>
              <a:gd name="connsiteY1" fmla="*/ 0 h 1197485"/>
              <a:gd name="connsiteX2" fmla="*/ 6263905 w 6263905"/>
              <a:gd name="connsiteY2" fmla="*/ 668601 h 1197485"/>
              <a:gd name="connsiteX3" fmla="*/ 6254400 w 6263905"/>
              <a:gd name="connsiteY3" fmla="*/ 659566 h 1197485"/>
              <a:gd name="connsiteX4" fmla="*/ 0 w 6263905"/>
              <a:gd name="connsiteY4" fmla="*/ 1197485 h 1197485"/>
              <a:gd name="connsiteX0" fmla="*/ 0 w 7318982"/>
              <a:gd name="connsiteY0" fmla="*/ 673446 h 673446"/>
              <a:gd name="connsiteX1" fmla="*/ 7299971 w 7318982"/>
              <a:gd name="connsiteY1" fmla="*/ 0 h 673446"/>
              <a:gd name="connsiteX2" fmla="*/ 7318982 w 7318982"/>
              <a:gd name="connsiteY2" fmla="*/ 668601 h 673446"/>
              <a:gd name="connsiteX3" fmla="*/ 7309477 w 7318982"/>
              <a:gd name="connsiteY3" fmla="*/ 659566 h 673446"/>
              <a:gd name="connsiteX4" fmla="*/ 0 w 7318982"/>
              <a:gd name="connsiteY4" fmla="*/ 673446 h 673446"/>
              <a:gd name="connsiteX0" fmla="*/ 0 w 7318982"/>
              <a:gd name="connsiteY0" fmla="*/ 673446 h 673446"/>
              <a:gd name="connsiteX1" fmla="*/ 7299971 w 7318982"/>
              <a:gd name="connsiteY1" fmla="*/ 0 h 673446"/>
              <a:gd name="connsiteX2" fmla="*/ 7318982 w 7318982"/>
              <a:gd name="connsiteY2" fmla="*/ 668601 h 673446"/>
              <a:gd name="connsiteX3" fmla="*/ 0 w 7318982"/>
              <a:gd name="connsiteY3" fmla="*/ 673446 h 673446"/>
              <a:gd name="connsiteX0" fmla="*/ 0 w 7318982"/>
              <a:gd name="connsiteY0" fmla="*/ 526624 h 526624"/>
              <a:gd name="connsiteX1" fmla="*/ 7166898 w 7318982"/>
              <a:gd name="connsiteY1" fmla="*/ 0 h 526624"/>
              <a:gd name="connsiteX2" fmla="*/ 7318982 w 7318982"/>
              <a:gd name="connsiteY2" fmla="*/ 521779 h 526624"/>
              <a:gd name="connsiteX3" fmla="*/ 0 w 7318982"/>
              <a:gd name="connsiteY3" fmla="*/ 526624 h 526624"/>
              <a:gd name="connsiteX0" fmla="*/ 0 w 7323733"/>
              <a:gd name="connsiteY0" fmla="*/ 673445 h 673445"/>
              <a:gd name="connsiteX1" fmla="*/ 7323733 w 7323733"/>
              <a:gd name="connsiteY1" fmla="*/ 0 h 673445"/>
              <a:gd name="connsiteX2" fmla="*/ 7318982 w 7323733"/>
              <a:gd name="connsiteY2" fmla="*/ 668600 h 673445"/>
              <a:gd name="connsiteX3" fmla="*/ 0 w 7323733"/>
              <a:gd name="connsiteY3" fmla="*/ 673445 h 673445"/>
              <a:gd name="connsiteX0" fmla="*/ 0 w 7323733"/>
              <a:gd name="connsiteY0" fmla="*/ 673445 h 673445"/>
              <a:gd name="connsiteX1" fmla="*/ 7323733 w 7323733"/>
              <a:gd name="connsiteY1" fmla="*/ 0 h 673445"/>
              <a:gd name="connsiteX2" fmla="*/ 7145512 w 7323733"/>
              <a:gd name="connsiteY2" fmla="*/ 352371 h 673445"/>
              <a:gd name="connsiteX3" fmla="*/ 0 w 7323733"/>
              <a:gd name="connsiteY3" fmla="*/ 673445 h 673445"/>
              <a:gd name="connsiteX0" fmla="*/ 0 w 7323733"/>
              <a:gd name="connsiteY0" fmla="*/ 673445 h 675378"/>
              <a:gd name="connsiteX1" fmla="*/ 7323733 w 7323733"/>
              <a:gd name="connsiteY1" fmla="*/ 0 h 675378"/>
              <a:gd name="connsiteX2" fmla="*/ 7318982 w 7323733"/>
              <a:gd name="connsiteY2" fmla="*/ 675378 h 675378"/>
              <a:gd name="connsiteX3" fmla="*/ 0 w 7323733"/>
              <a:gd name="connsiteY3" fmla="*/ 673445 h 675378"/>
              <a:gd name="connsiteX0" fmla="*/ 0 w 7323733"/>
              <a:gd name="connsiteY0" fmla="*/ 673445 h 673445"/>
              <a:gd name="connsiteX1" fmla="*/ 7323733 w 7323733"/>
              <a:gd name="connsiteY1" fmla="*/ 0 h 673445"/>
              <a:gd name="connsiteX2" fmla="*/ 7202544 w 7323733"/>
              <a:gd name="connsiteY2" fmla="*/ 490158 h 673445"/>
              <a:gd name="connsiteX3" fmla="*/ 0 w 7323733"/>
              <a:gd name="connsiteY3" fmla="*/ 673445 h 673445"/>
              <a:gd name="connsiteX0" fmla="*/ 0 w 7323733"/>
              <a:gd name="connsiteY0" fmla="*/ 673445 h 675379"/>
              <a:gd name="connsiteX1" fmla="*/ 7323733 w 7323733"/>
              <a:gd name="connsiteY1" fmla="*/ 0 h 675379"/>
              <a:gd name="connsiteX2" fmla="*/ 7321359 w 7323733"/>
              <a:gd name="connsiteY2" fmla="*/ 675379 h 675379"/>
              <a:gd name="connsiteX3" fmla="*/ 0 w 7323733"/>
              <a:gd name="connsiteY3" fmla="*/ 673445 h 675379"/>
            </a:gdLst>
            <a:ahLst/>
            <a:cxnLst>
              <a:cxn ang="0">
                <a:pos x="connsiteX0" y="connsiteY0"/>
              </a:cxn>
              <a:cxn ang="0">
                <a:pos x="connsiteX1" y="connsiteY1"/>
              </a:cxn>
              <a:cxn ang="0">
                <a:pos x="connsiteX2" y="connsiteY2"/>
              </a:cxn>
              <a:cxn ang="0">
                <a:pos x="connsiteX3" y="connsiteY3"/>
              </a:cxn>
            </a:cxnLst>
            <a:rect l="l" t="t" r="r" b="b"/>
            <a:pathLst>
              <a:path w="7323733" h="675379">
                <a:moveTo>
                  <a:pt x="0" y="673445"/>
                </a:moveTo>
                <a:lnTo>
                  <a:pt x="7323733" y="0"/>
                </a:lnTo>
                <a:cubicBezTo>
                  <a:pt x="7322149" y="222867"/>
                  <a:pt x="7322943" y="452512"/>
                  <a:pt x="7321359" y="675379"/>
                </a:cubicBezTo>
                <a:lnTo>
                  <a:pt x="0" y="673445"/>
                </a:lnTo>
                <a:close/>
              </a:path>
            </a:pathLst>
          </a:custGeom>
          <a:gradFill>
            <a:gsLst>
              <a:gs pos="28000">
                <a:schemeClr val="accent3"/>
              </a:gs>
              <a:gs pos="40000">
                <a:schemeClr val="accent3">
                  <a:lumMod val="40000"/>
                  <a:lumOff val="60000"/>
                </a:schemeClr>
              </a:gs>
              <a:gs pos="48000">
                <a:schemeClr val="accent3"/>
              </a:gs>
            </a:gsLst>
            <a:lin ang="15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8"/>
          <p:cNvSpPr/>
          <p:nvPr/>
        </p:nvSpPr>
        <p:spPr>
          <a:xfrm>
            <a:off x="-196" y="5412337"/>
            <a:ext cx="7605568" cy="927910"/>
          </a:xfrm>
          <a:custGeom>
            <a:avLst/>
            <a:gdLst>
              <a:gd name="connsiteX0" fmla="*/ 0 w 7436498"/>
              <a:gd name="connsiteY0" fmla="*/ 0 h 951723"/>
              <a:gd name="connsiteX1" fmla="*/ 0 w 7436498"/>
              <a:gd name="connsiteY1" fmla="*/ 139959 h 951723"/>
              <a:gd name="connsiteX2" fmla="*/ 7053942 w 7436498"/>
              <a:gd name="connsiteY2" fmla="*/ 951723 h 951723"/>
              <a:gd name="connsiteX3" fmla="*/ 7436498 w 7436498"/>
              <a:gd name="connsiteY3" fmla="*/ 914400 h 951723"/>
              <a:gd name="connsiteX4" fmla="*/ 0 w 7436498"/>
              <a:gd name="connsiteY4" fmla="*/ 0 h 951723"/>
              <a:gd name="connsiteX0" fmla="*/ 190500 w 7436498"/>
              <a:gd name="connsiteY0" fmla="*/ 0 h 1004110"/>
              <a:gd name="connsiteX1" fmla="*/ 0 w 7436498"/>
              <a:gd name="connsiteY1" fmla="*/ 192346 h 1004110"/>
              <a:gd name="connsiteX2" fmla="*/ 7053942 w 7436498"/>
              <a:gd name="connsiteY2" fmla="*/ 1004110 h 1004110"/>
              <a:gd name="connsiteX3" fmla="*/ 7436498 w 7436498"/>
              <a:gd name="connsiteY3" fmla="*/ 966787 h 1004110"/>
              <a:gd name="connsiteX4" fmla="*/ 190500 w 7436498"/>
              <a:gd name="connsiteY4" fmla="*/ 0 h 1004110"/>
              <a:gd name="connsiteX0" fmla="*/ 0 w 7448404"/>
              <a:gd name="connsiteY0" fmla="*/ 0 h 923148"/>
              <a:gd name="connsiteX1" fmla="*/ 11906 w 7448404"/>
              <a:gd name="connsiteY1" fmla="*/ 111384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164306 w 7448404"/>
              <a:gd name="connsiteY1" fmla="*/ 68522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302418 w 7448404"/>
              <a:gd name="connsiteY1" fmla="*/ 297122 h 923148"/>
              <a:gd name="connsiteX2" fmla="*/ 7065848 w 7448404"/>
              <a:gd name="connsiteY2" fmla="*/ 923148 h 923148"/>
              <a:gd name="connsiteX3" fmla="*/ 7448404 w 7448404"/>
              <a:gd name="connsiteY3" fmla="*/ 885825 h 923148"/>
              <a:gd name="connsiteX4" fmla="*/ 0 w 7448404"/>
              <a:gd name="connsiteY4" fmla="*/ 0 h 923148"/>
              <a:gd name="connsiteX0" fmla="*/ 1 w 7448405"/>
              <a:gd name="connsiteY0" fmla="*/ 0 h 923148"/>
              <a:gd name="connsiteX1" fmla="*/ 0 w 7448405"/>
              <a:gd name="connsiteY1" fmla="*/ 75665 h 923148"/>
              <a:gd name="connsiteX2" fmla="*/ 7065849 w 7448405"/>
              <a:gd name="connsiteY2" fmla="*/ 923148 h 923148"/>
              <a:gd name="connsiteX3" fmla="*/ 7448405 w 7448405"/>
              <a:gd name="connsiteY3" fmla="*/ 885825 h 923148"/>
              <a:gd name="connsiteX4" fmla="*/ 1 w 7448405"/>
              <a:gd name="connsiteY4" fmla="*/ 0 h 923148"/>
              <a:gd name="connsiteX0" fmla="*/ 1 w 7400780"/>
              <a:gd name="connsiteY0" fmla="*/ 0 h 928688"/>
              <a:gd name="connsiteX1" fmla="*/ 0 w 7400780"/>
              <a:gd name="connsiteY1" fmla="*/ 75665 h 928688"/>
              <a:gd name="connsiteX2" fmla="*/ 7065849 w 7400780"/>
              <a:gd name="connsiteY2" fmla="*/ 923148 h 928688"/>
              <a:gd name="connsiteX3" fmla="*/ 7400780 w 7400780"/>
              <a:gd name="connsiteY3" fmla="*/ 928688 h 928688"/>
              <a:gd name="connsiteX4" fmla="*/ 1 w 7400780"/>
              <a:gd name="connsiteY4" fmla="*/ 0 h 928688"/>
              <a:gd name="connsiteX0" fmla="*/ 1 w 7605568"/>
              <a:gd name="connsiteY0" fmla="*/ 0 h 923148"/>
              <a:gd name="connsiteX1" fmla="*/ 0 w 7605568"/>
              <a:gd name="connsiteY1" fmla="*/ 75665 h 923148"/>
              <a:gd name="connsiteX2" fmla="*/ 7065849 w 7605568"/>
              <a:gd name="connsiteY2" fmla="*/ 923148 h 923148"/>
              <a:gd name="connsiteX3" fmla="*/ 7605568 w 7605568"/>
              <a:gd name="connsiteY3" fmla="*/ 897732 h 923148"/>
              <a:gd name="connsiteX4" fmla="*/ 1 w 7605568"/>
              <a:gd name="connsiteY4" fmla="*/ 0 h 923148"/>
              <a:gd name="connsiteX0" fmla="*/ 1 w 7605568"/>
              <a:gd name="connsiteY0" fmla="*/ 0 h 897732"/>
              <a:gd name="connsiteX1" fmla="*/ 0 w 7605568"/>
              <a:gd name="connsiteY1" fmla="*/ 75665 h 897732"/>
              <a:gd name="connsiteX2" fmla="*/ 7065849 w 7605568"/>
              <a:gd name="connsiteY2" fmla="*/ 863617 h 897732"/>
              <a:gd name="connsiteX3" fmla="*/ 7605568 w 7605568"/>
              <a:gd name="connsiteY3" fmla="*/ 897732 h 897732"/>
              <a:gd name="connsiteX4" fmla="*/ 1 w 7605568"/>
              <a:gd name="connsiteY4" fmla="*/ 0 h 897732"/>
              <a:gd name="connsiteX0" fmla="*/ 1 w 7605568"/>
              <a:gd name="connsiteY0" fmla="*/ 0 h 927910"/>
              <a:gd name="connsiteX1" fmla="*/ 0 w 7605568"/>
              <a:gd name="connsiteY1" fmla="*/ 75665 h 927910"/>
              <a:gd name="connsiteX2" fmla="*/ 7225392 w 7605568"/>
              <a:gd name="connsiteY2" fmla="*/ 927910 h 927910"/>
              <a:gd name="connsiteX3" fmla="*/ 7605568 w 7605568"/>
              <a:gd name="connsiteY3" fmla="*/ 897732 h 927910"/>
              <a:gd name="connsiteX4" fmla="*/ 1 w 7605568"/>
              <a:gd name="connsiteY4" fmla="*/ 0 h 9279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05568" h="927910">
                <a:moveTo>
                  <a:pt x="1" y="0"/>
                </a:moveTo>
                <a:cubicBezTo>
                  <a:pt x="1" y="25222"/>
                  <a:pt x="0" y="50443"/>
                  <a:pt x="0" y="75665"/>
                </a:cubicBezTo>
                <a:lnTo>
                  <a:pt x="7225392" y="927910"/>
                </a:lnTo>
                <a:lnTo>
                  <a:pt x="7605568" y="897732"/>
                </a:lnTo>
                <a:lnTo>
                  <a:pt x="1"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1680725" y="6116507"/>
            <a:ext cx="7465656" cy="741493"/>
          </a:xfrm>
          <a:custGeom>
            <a:avLst/>
            <a:gdLst>
              <a:gd name="connsiteX0" fmla="*/ 7408506 w 7408506"/>
              <a:gd name="connsiteY0" fmla="*/ 0 h 755780"/>
              <a:gd name="connsiteX1" fmla="*/ 0 w 7408506"/>
              <a:gd name="connsiteY1" fmla="*/ 755780 h 755780"/>
              <a:gd name="connsiteX2" fmla="*/ 662473 w 7408506"/>
              <a:gd name="connsiteY2" fmla="*/ 755780 h 755780"/>
              <a:gd name="connsiteX3" fmla="*/ 7408506 w 7408506"/>
              <a:gd name="connsiteY3" fmla="*/ 74645 h 755780"/>
              <a:gd name="connsiteX4" fmla="*/ 7408506 w 7408506"/>
              <a:gd name="connsiteY4" fmla="*/ 0 h 755780"/>
              <a:gd name="connsiteX0" fmla="*/ 6958449 w 6958449"/>
              <a:gd name="connsiteY0" fmla="*/ 0 h 755780"/>
              <a:gd name="connsiteX1" fmla="*/ 0 w 6958449"/>
              <a:gd name="connsiteY1" fmla="*/ 712918 h 755780"/>
              <a:gd name="connsiteX2" fmla="*/ 212416 w 6958449"/>
              <a:gd name="connsiteY2" fmla="*/ 755780 h 755780"/>
              <a:gd name="connsiteX3" fmla="*/ 6958449 w 6958449"/>
              <a:gd name="connsiteY3" fmla="*/ 74645 h 755780"/>
              <a:gd name="connsiteX4" fmla="*/ 6958449 w 6958449"/>
              <a:gd name="connsiteY4" fmla="*/ 0 h 755780"/>
              <a:gd name="connsiteX0" fmla="*/ 6958449 w 6958449"/>
              <a:gd name="connsiteY0" fmla="*/ 0 h 712918"/>
              <a:gd name="connsiteX1" fmla="*/ 0 w 6958449"/>
              <a:gd name="connsiteY1" fmla="*/ 712918 h 712918"/>
              <a:gd name="connsiteX2" fmla="*/ 302903 w 6958449"/>
              <a:gd name="connsiteY2" fmla="*/ 705774 h 712918"/>
              <a:gd name="connsiteX3" fmla="*/ 6958449 w 6958449"/>
              <a:gd name="connsiteY3" fmla="*/ 74645 h 712918"/>
              <a:gd name="connsiteX4" fmla="*/ 6958449 w 6958449"/>
              <a:gd name="connsiteY4" fmla="*/ 0 h 712918"/>
              <a:gd name="connsiteX0" fmla="*/ 6958449 w 6958449"/>
              <a:gd name="connsiteY0" fmla="*/ 0 h 741492"/>
              <a:gd name="connsiteX1" fmla="*/ 0 w 6958449"/>
              <a:gd name="connsiteY1" fmla="*/ 712918 h 741492"/>
              <a:gd name="connsiteX2" fmla="*/ 248134 w 6958449"/>
              <a:gd name="connsiteY2" fmla="*/ 741492 h 741492"/>
              <a:gd name="connsiteX3" fmla="*/ 6958449 w 6958449"/>
              <a:gd name="connsiteY3" fmla="*/ 74645 h 741492"/>
              <a:gd name="connsiteX4" fmla="*/ 6958449 w 6958449"/>
              <a:gd name="connsiteY4" fmla="*/ 0 h 741492"/>
              <a:gd name="connsiteX0" fmla="*/ 7465656 w 7465656"/>
              <a:gd name="connsiteY0" fmla="*/ 0 h 741493"/>
              <a:gd name="connsiteX1" fmla="*/ 0 w 7465656"/>
              <a:gd name="connsiteY1" fmla="*/ 741493 h 741493"/>
              <a:gd name="connsiteX2" fmla="*/ 755341 w 7465656"/>
              <a:gd name="connsiteY2" fmla="*/ 741492 h 741493"/>
              <a:gd name="connsiteX3" fmla="*/ 7465656 w 7465656"/>
              <a:gd name="connsiteY3" fmla="*/ 74645 h 741493"/>
              <a:gd name="connsiteX4" fmla="*/ 7465656 w 7465656"/>
              <a:gd name="connsiteY4" fmla="*/ 0 h 7414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65656" h="741493">
                <a:moveTo>
                  <a:pt x="7465656" y="0"/>
                </a:moveTo>
                <a:lnTo>
                  <a:pt x="0" y="741493"/>
                </a:lnTo>
                <a:lnTo>
                  <a:pt x="755341" y="741492"/>
                </a:lnTo>
                <a:lnTo>
                  <a:pt x="7465656" y="74645"/>
                </a:lnTo>
                <a:lnTo>
                  <a:pt x="7465656"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8056348-D703-428C-A1C4-7D6796EF5F41}" type="datetime4">
              <a:rPr lang="en-US" smtClean="0"/>
              <a:pPr/>
              <a:t>April 23, 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72EBF8-7CF5-44B7-B2BF-E22DE4D0703D}"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Freeform 6"/>
          <p:cNvSpPr/>
          <p:nvPr/>
        </p:nvSpPr>
        <p:spPr>
          <a:xfrm>
            <a:off x="0" y="5457825"/>
            <a:ext cx="7239000" cy="1400175"/>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0 h 1181100"/>
              <a:gd name="connsiteX1" fmla="*/ 6305550 w 9134475"/>
              <a:gd name="connsiteY1" fmla="*/ 1066800 h 1181100"/>
              <a:gd name="connsiteX2" fmla="*/ 9134475 w 9134475"/>
              <a:gd name="connsiteY2" fmla="*/ 1181100 h 1181100"/>
              <a:gd name="connsiteX3" fmla="*/ 0 w 9134475"/>
              <a:gd name="connsiteY3" fmla="*/ 1181100 h 1181100"/>
              <a:gd name="connsiteX4" fmla="*/ 0 w 9134475"/>
              <a:gd name="connsiteY4" fmla="*/ 0 h 1181100"/>
              <a:gd name="connsiteX0" fmla="*/ 0 w 6494783"/>
              <a:gd name="connsiteY0" fmla="*/ 0 h 1181100"/>
              <a:gd name="connsiteX1" fmla="*/ 6305550 w 6494783"/>
              <a:gd name="connsiteY1" fmla="*/ 1066800 h 1181100"/>
              <a:gd name="connsiteX2" fmla="*/ 6494783 w 6494783"/>
              <a:gd name="connsiteY2" fmla="*/ 1181100 h 1181100"/>
              <a:gd name="connsiteX3" fmla="*/ 0 w 6494783"/>
              <a:gd name="connsiteY3" fmla="*/ 1181100 h 1181100"/>
              <a:gd name="connsiteX4" fmla="*/ 0 w 6494783"/>
              <a:gd name="connsiteY4" fmla="*/ 0 h 1181100"/>
              <a:gd name="connsiteX0" fmla="*/ 0 w 6494783"/>
              <a:gd name="connsiteY0" fmla="*/ 0 h 1181100"/>
              <a:gd name="connsiteX1" fmla="*/ 6494783 w 6494783"/>
              <a:gd name="connsiteY1" fmla="*/ 1181100 h 1181100"/>
              <a:gd name="connsiteX2" fmla="*/ 0 w 6494783"/>
              <a:gd name="connsiteY2" fmla="*/ 1181100 h 1181100"/>
              <a:gd name="connsiteX3" fmla="*/ 0 w 6494783"/>
              <a:gd name="connsiteY3" fmla="*/ 0 h 1181100"/>
              <a:gd name="connsiteX0" fmla="*/ 0 w 7415827"/>
              <a:gd name="connsiteY0" fmla="*/ 0 h 1181100"/>
              <a:gd name="connsiteX1" fmla="*/ 7415827 w 7415827"/>
              <a:gd name="connsiteY1" fmla="*/ 866775 h 1181100"/>
              <a:gd name="connsiteX2" fmla="*/ 0 w 7415827"/>
              <a:gd name="connsiteY2" fmla="*/ 1181100 h 1181100"/>
              <a:gd name="connsiteX3" fmla="*/ 0 w 7415827"/>
              <a:gd name="connsiteY3" fmla="*/ 0 h 1181100"/>
              <a:gd name="connsiteX0" fmla="*/ 0 w 7415827"/>
              <a:gd name="connsiteY0" fmla="*/ 0 h 1571625"/>
              <a:gd name="connsiteX1" fmla="*/ 7415827 w 7415827"/>
              <a:gd name="connsiteY1" fmla="*/ 866775 h 1571625"/>
              <a:gd name="connsiteX2" fmla="*/ 0 w 7415827"/>
              <a:gd name="connsiteY2" fmla="*/ 1571625 h 1571625"/>
              <a:gd name="connsiteX3" fmla="*/ 0 w 7415827"/>
              <a:gd name="connsiteY3" fmla="*/ 0 h 1571625"/>
              <a:gd name="connsiteX0" fmla="*/ 0 w 7415827"/>
              <a:gd name="connsiteY0" fmla="*/ 0 h 1571625"/>
              <a:gd name="connsiteX1" fmla="*/ 7415827 w 7415827"/>
              <a:gd name="connsiteY1" fmla="*/ 866775 h 1571625"/>
              <a:gd name="connsiteX2" fmla="*/ 1823096 w 7415827"/>
              <a:gd name="connsiteY2" fmla="*/ 1571625 h 1571625"/>
              <a:gd name="connsiteX3" fmla="*/ 0 w 7415827"/>
              <a:gd name="connsiteY3" fmla="*/ 1571625 h 1571625"/>
              <a:gd name="connsiteX4" fmla="*/ 0 w 7415827"/>
              <a:gd name="connsiteY4" fmla="*/ 0 h 1571625"/>
              <a:gd name="connsiteX0" fmla="*/ 0 w 7216426"/>
              <a:gd name="connsiteY0" fmla="*/ 0 h 1571625"/>
              <a:gd name="connsiteX1" fmla="*/ 7216426 w 7216426"/>
              <a:gd name="connsiteY1" fmla="*/ 1038225 h 1571625"/>
              <a:gd name="connsiteX2" fmla="*/ 1823096 w 7216426"/>
              <a:gd name="connsiteY2" fmla="*/ 1571625 h 1571625"/>
              <a:gd name="connsiteX3" fmla="*/ 0 w 7216426"/>
              <a:gd name="connsiteY3" fmla="*/ 1571625 h 1571625"/>
              <a:gd name="connsiteX4" fmla="*/ 0 w 7216426"/>
              <a:gd name="connsiteY4" fmla="*/ 0 h 1571625"/>
              <a:gd name="connsiteX0" fmla="*/ 0 w 7216426"/>
              <a:gd name="connsiteY0" fmla="*/ 0 h 914400"/>
              <a:gd name="connsiteX1" fmla="*/ 7216426 w 7216426"/>
              <a:gd name="connsiteY1" fmla="*/ 381000 h 914400"/>
              <a:gd name="connsiteX2" fmla="*/ 1823096 w 7216426"/>
              <a:gd name="connsiteY2" fmla="*/ 914400 h 914400"/>
              <a:gd name="connsiteX3" fmla="*/ 0 w 7216426"/>
              <a:gd name="connsiteY3" fmla="*/ 914400 h 914400"/>
              <a:gd name="connsiteX4" fmla="*/ 0 w 7216426"/>
              <a:gd name="connsiteY4" fmla="*/ 0 h 914400"/>
              <a:gd name="connsiteX0" fmla="*/ 0 w 7216426"/>
              <a:gd name="connsiteY0" fmla="*/ 0 h 1400175"/>
              <a:gd name="connsiteX1" fmla="*/ 7216426 w 7216426"/>
              <a:gd name="connsiteY1" fmla="*/ 866775 h 1400175"/>
              <a:gd name="connsiteX2" fmla="*/ 1823096 w 7216426"/>
              <a:gd name="connsiteY2" fmla="*/ 1400175 h 1400175"/>
              <a:gd name="connsiteX3" fmla="*/ 0 w 7216426"/>
              <a:gd name="connsiteY3" fmla="*/ 1400175 h 1400175"/>
              <a:gd name="connsiteX4" fmla="*/ 0 w 7216426"/>
              <a:gd name="connsiteY4" fmla="*/ 0 h 1400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16426" h="1400175">
                <a:moveTo>
                  <a:pt x="0" y="0"/>
                </a:moveTo>
                <a:lnTo>
                  <a:pt x="7216426" y="866775"/>
                </a:lnTo>
                <a:lnTo>
                  <a:pt x="1823096" y="1400175"/>
                </a:lnTo>
                <a:lnTo>
                  <a:pt x="0" y="1400175"/>
                </a:lnTo>
                <a:lnTo>
                  <a:pt x="0" y="0"/>
                </a:lnTo>
                <a:close/>
              </a:path>
            </a:pathLst>
          </a:custGeom>
          <a:gradFill>
            <a:gsLst>
              <a:gs pos="0">
                <a:schemeClr val="accent1"/>
              </a:gs>
              <a:gs pos="52000">
                <a:schemeClr val="accent1">
                  <a:lumMod val="40000"/>
                  <a:lumOff val="60000"/>
                </a:schemeClr>
              </a:gs>
              <a:gs pos="66000">
                <a:schemeClr val="accent1"/>
              </a:gs>
            </a:gsLst>
            <a:lin ang="1662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1807389" y="6148043"/>
            <a:ext cx="7338991" cy="711996"/>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6334125 w 9144000"/>
              <a:gd name="connsiteY4" fmla="*/ 1457325 h 1581150"/>
              <a:gd name="connsiteX5" fmla="*/ 0 w 9144000"/>
              <a:gd name="connsiteY5" fmla="*/ 390525 h 1581150"/>
              <a:gd name="connsiteX6" fmla="*/ 9525 w 9144000"/>
              <a:gd name="connsiteY6"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390525 h 1581150"/>
              <a:gd name="connsiteX5" fmla="*/ 9525 w 9144000"/>
              <a:gd name="connsiteY5"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9525 w 9144000"/>
              <a:gd name="connsiteY5" fmla="*/ 9525 h 1581150"/>
              <a:gd name="connsiteX0" fmla="*/ 342207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342207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9134495 w 9144000"/>
              <a:gd name="connsiteY4" fmla="*/ 1572115 h 1581150"/>
              <a:gd name="connsiteX5" fmla="*/ 0 w 9144000"/>
              <a:gd name="connsiteY5" fmla="*/ 1571625 h 1581150"/>
              <a:gd name="connsiteX6" fmla="*/ 20 w 9144000"/>
              <a:gd name="connsiteY6" fmla="*/ 1323975 h 1581150"/>
              <a:gd name="connsiteX0" fmla="*/ 20 w 9144000"/>
              <a:gd name="connsiteY0" fmla="*/ 1323975 h 1581150"/>
              <a:gd name="connsiteX1" fmla="*/ 9144000 w 9144000"/>
              <a:gd name="connsiteY1" fmla="*/ 0 h 1581150"/>
              <a:gd name="connsiteX2" fmla="*/ 9144000 w 9144000"/>
              <a:gd name="connsiteY2" fmla="*/ 1581150 h 1581150"/>
              <a:gd name="connsiteX3" fmla="*/ 9134495 w 9144000"/>
              <a:gd name="connsiteY3" fmla="*/ 1572115 h 1581150"/>
              <a:gd name="connsiteX4" fmla="*/ 0 w 9144000"/>
              <a:gd name="connsiteY4" fmla="*/ 1571625 h 1581150"/>
              <a:gd name="connsiteX5" fmla="*/ 20 w 9144000"/>
              <a:gd name="connsiteY5" fmla="*/ 1323975 h 1581150"/>
              <a:gd name="connsiteX0" fmla="*/ 20 w 9144000"/>
              <a:gd name="connsiteY0" fmla="*/ 456601 h 713776"/>
              <a:gd name="connsiteX1" fmla="*/ 8611709 w 9144000"/>
              <a:gd name="connsiteY1" fmla="*/ 0 h 713776"/>
              <a:gd name="connsiteX2" fmla="*/ 9144000 w 9144000"/>
              <a:gd name="connsiteY2" fmla="*/ 713776 h 713776"/>
              <a:gd name="connsiteX3" fmla="*/ 9134495 w 9144000"/>
              <a:gd name="connsiteY3" fmla="*/ 704741 h 713776"/>
              <a:gd name="connsiteX4" fmla="*/ 0 w 9144000"/>
              <a:gd name="connsiteY4" fmla="*/ 704251 h 713776"/>
              <a:gd name="connsiteX5" fmla="*/ 20 w 9144000"/>
              <a:gd name="connsiteY5" fmla="*/ 456601 h 713776"/>
              <a:gd name="connsiteX0" fmla="*/ 20 w 9144000"/>
              <a:gd name="connsiteY0" fmla="*/ 818007 h 1075182"/>
              <a:gd name="connsiteX1" fmla="*/ 9124990 w 9144000"/>
              <a:gd name="connsiteY1" fmla="*/ 0 h 1075182"/>
              <a:gd name="connsiteX2" fmla="*/ 9144000 w 9144000"/>
              <a:gd name="connsiteY2" fmla="*/ 1075182 h 1075182"/>
              <a:gd name="connsiteX3" fmla="*/ 9134495 w 9144000"/>
              <a:gd name="connsiteY3" fmla="*/ 1066147 h 1075182"/>
              <a:gd name="connsiteX4" fmla="*/ 0 w 9144000"/>
              <a:gd name="connsiteY4" fmla="*/ 1065657 h 1075182"/>
              <a:gd name="connsiteX5" fmla="*/ 20 w 9144000"/>
              <a:gd name="connsiteY5" fmla="*/ 818007 h 1075182"/>
              <a:gd name="connsiteX0" fmla="*/ 20 w 9144000"/>
              <a:gd name="connsiteY0" fmla="*/ 176512 h 433687"/>
              <a:gd name="connsiteX1" fmla="*/ 8782802 w 9144000"/>
              <a:gd name="connsiteY1" fmla="*/ 0 h 433687"/>
              <a:gd name="connsiteX2" fmla="*/ 9144000 w 9144000"/>
              <a:gd name="connsiteY2" fmla="*/ 433687 h 433687"/>
              <a:gd name="connsiteX3" fmla="*/ 9134495 w 9144000"/>
              <a:gd name="connsiteY3" fmla="*/ 424652 h 433687"/>
              <a:gd name="connsiteX4" fmla="*/ 0 w 9144000"/>
              <a:gd name="connsiteY4" fmla="*/ 424162 h 433687"/>
              <a:gd name="connsiteX5" fmla="*/ 20 w 9144000"/>
              <a:gd name="connsiteY5" fmla="*/ 176512 h 433687"/>
              <a:gd name="connsiteX0" fmla="*/ 20 w 9144000"/>
              <a:gd name="connsiteY0" fmla="*/ 411426 h 668601"/>
              <a:gd name="connsiteX1" fmla="*/ 9124989 w 9144000"/>
              <a:gd name="connsiteY1" fmla="*/ 0 h 668601"/>
              <a:gd name="connsiteX2" fmla="*/ 9144000 w 9144000"/>
              <a:gd name="connsiteY2" fmla="*/ 668601 h 668601"/>
              <a:gd name="connsiteX3" fmla="*/ 9134495 w 9144000"/>
              <a:gd name="connsiteY3" fmla="*/ 659566 h 668601"/>
              <a:gd name="connsiteX4" fmla="*/ 0 w 9144000"/>
              <a:gd name="connsiteY4" fmla="*/ 659076 h 668601"/>
              <a:gd name="connsiteX5" fmla="*/ 20 w 9144000"/>
              <a:gd name="connsiteY5" fmla="*/ 411426 h 668601"/>
              <a:gd name="connsiteX0" fmla="*/ 20 w 9144000"/>
              <a:gd name="connsiteY0" fmla="*/ 998711 h 1081261"/>
              <a:gd name="connsiteX1" fmla="*/ 9124989 w 9144000"/>
              <a:gd name="connsiteY1" fmla="*/ 0 h 1081261"/>
              <a:gd name="connsiteX2" fmla="*/ 9144000 w 9144000"/>
              <a:gd name="connsiteY2" fmla="*/ 668601 h 1081261"/>
              <a:gd name="connsiteX3" fmla="*/ 9134495 w 9144000"/>
              <a:gd name="connsiteY3" fmla="*/ 659566 h 1081261"/>
              <a:gd name="connsiteX4" fmla="*/ 0 w 9144000"/>
              <a:gd name="connsiteY4" fmla="*/ 659076 h 1081261"/>
              <a:gd name="connsiteX5" fmla="*/ 20 w 9144000"/>
              <a:gd name="connsiteY5" fmla="*/ 998711 h 1081261"/>
              <a:gd name="connsiteX0" fmla="*/ 2243247 w 9144000"/>
              <a:gd name="connsiteY0" fmla="*/ 619235 h 701785"/>
              <a:gd name="connsiteX1" fmla="*/ 9124989 w 9144000"/>
              <a:gd name="connsiteY1" fmla="*/ 0 h 701785"/>
              <a:gd name="connsiteX2" fmla="*/ 9144000 w 9144000"/>
              <a:gd name="connsiteY2" fmla="*/ 668601 h 701785"/>
              <a:gd name="connsiteX3" fmla="*/ 9134495 w 9144000"/>
              <a:gd name="connsiteY3" fmla="*/ 659566 h 701785"/>
              <a:gd name="connsiteX4" fmla="*/ 0 w 9144000"/>
              <a:gd name="connsiteY4" fmla="*/ 659076 h 701785"/>
              <a:gd name="connsiteX5" fmla="*/ 2243247 w 9144000"/>
              <a:gd name="connsiteY5" fmla="*/ 619235 h 701785"/>
              <a:gd name="connsiteX0" fmla="*/ 7 w 6900760"/>
              <a:gd name="connsiteY0" fmla="*/ 619235 h 1354783"/>
              <a:gd name="connsiteX1" fmla="*/ 6881749 w 6900760"/>
              <a:gd name="connsiteY1" fmla="*/ 0 h 1354783"/>
              <a:gd name="connsiteX2" fmla="*/ 6900760 w 6900760"/>
              <a:gd name="connsiteY2" fmla="*/ 668601 h 1354783"/>
              <a:gd name="connsiteX3" fmla="*/ 6891255 w 6900760"/>
              <a:gd name="connsiteY3" fmla="*/ 659566 h 1354783"/>
              <a:gd name="connsiteX4" fmla="*/ 684361 w 6900760"/>
              <a:gd name="connsiteY4" fmla="*/ 1354783 h 1354783"/>
              <a:gd name="connsiteX5" fmla="*/ 7 w 6900760"/>
              <a:gd name="connsiteY5" fmla="*/ 619235 h 1354783"/>
              <a:gd name="connsiteX0" fmla="*/ 0 w 6900753"/>
              <a:gd name="connsiteY0" fmla="*/ 619235 h 668601"/>
              <a:gd name="connsiteX1" fmla="*/ 6881742 w 6900753"/>
              <a:gd name="connsiteY1" fmla="*/ 0 h 668601"/>
              <a:gd name="connsiteX2" fmla="*/ 6900753 w 6900753"/>
              <a:gd name="connsiteY2" fmla="*/ 668601 h 668601"/>
              <a:gd name="connsiteX3" fmla="*/ 6891248 w 6900753"/>
              <a:gd name="connsiteY3" fmla="*/ 659566 h 668601"/>
              <a:gd name="connsiteX4" fmla="*/ 0 w 6900753"/>
              <a:gd name="connsiteY4" fmla="*/ 619235 h 668601"/>
              <a:gd name="connsiteX0" fmla="*/ 0 w 6263905"/>
              <a:gd name="connsiteY0" fmla="*/ 1197485 h 1197485"/>
              <a:gd name="connsiteX1" fmla="*/ 6244894 w 6263905"/>
              <a:gd name="connsiteY1" fmla="*/ 0 h 1197485"/>
              <a:gd name="connsiteX2" fmla="*/ 6263905 w 6263905"/>
              <a:gd name="connsiteY2" fmla="*/ 668601 h 1197485"/>
              <a:gd name="connsiteX3" fmla="*/ 6254400 w 6263905"/>
              <a:gd name="connsiteY3" fmla="*/ 659566 h 1197485"/>
              <a:gd name="connsiteX4" fmla="*/ 0 w 6263905"/>
              <a:gd name="connsiteY4" fmla="*/ 1197485 h 1197485"/>
              <a:gd name="connsiteX0" fmla="*/ 0 w 7318982"/>
              <a:gd name="connsiteY0" fmla="*/ 673446 h 673446"/>
              <a:gd name="connsiteX1" fmla="*/ 7299971 w 7318982"/>
              <a:gd name="connsiteY1" fmla="*/ 0 h 673446"/>
              <a:gd name="connsiteX2" fmla="*/ 7318982 w 7318982"/>
              <a:gd name="connsiteY2" fmla="*/ 668601 h 673446"/>
              <a:gd name="connsiteX3" fmla="*/ 7309477 w 7318982"/>
              <a:gd name="connsiteY3" fmla="*/ 659566 h 673446"/>
              <a:gd name="connsiteX4" fmla="*/ 0 w 7318982"/>
              <a:gd name="connsiteY4" fmla="*/ 673446 h 673446"/>
              <a:gd name="connsiteX0" fmla="*/ 0 w 7318982"/>
              <a:gd name="connsiteY0" fmla="*/ 673446 h 673446"/>
              <a:gd name="connsiteX1" fmla="*/ 7299971 w 7318982"/>
              <a:gd name="connsiteY1" fmla="*/ 0 h 673446"/>
              <a:gd name="connsiteX2" fmla="*/ 7318982 w 7318982"/>
              <a:gd name="connsiteY2" fmla="*/ 668601 h 673446"/>
              <a:gd name="connsiteX3" fmla="*/ 0 w 7318982"/>
              <a:gd name="connsiteY3" fmla="*/ 673446 h 673446"/>
              <a:gd name="connsiteX0" fmla="*/ 0 w 7318982"/>
              <a:gd name="connsiteY0" fmla="*/ 526624 h 526624"/>
              <a:gd name="connsiteX1" fmla="*/ 7166898 w 7318982"/>
              <a:gd name="connsiteY1" fmla="*/ 0 h 526624"/>
              <a:gd name="connsiteX2" fmla="*/ 7318982 w 7318982"/>
              <a:gd name="connsiteY2" fmla="*/ 521779 h 526624"/>
              <a:gd name="connsiteX3" fmla="*/ 0 w 7318982"/>
              <a:gd name="connsiteY3" fmla="*/ 526624 h 526624"/>
              <a:gd name="connsiteX0" fmla="*/ 0 w 7323733"/>
              <a:gd name="connsiteY0" fmla="*/ 673445 h 673445"/>
              <a:gd name="connsiteX1" fmla="*/ 7323733 w 7323733"/>
              <a:gd name="connsiteY1" fmla="*/ 0 h 673445"/>
              <a:gd name="connsiteX2" fmla="*/ 7318982 w 7323733"/>
              <a:gd name="connsiteY2" fmla="*/ 668600 h 673445"/>
              <a:gd name="connsiteX3" fmla="*/ 0 w 7323733"/>
              <a:gd name="connsiteY3" fmla="*/ 673445 h 673445"/>
              <a:gd name="connsiteX0" fmla="*/ 0 w 7323733"/>
              <a:gd name="connsiteY0" fmla="*/ 673445 h 673445"/>
              <a:gd name="connsiteX1" fmla="*/ 7323733 w 7323733"/>
              <a:gd name="connsiteY1" fmla="*/ 0 h 673445"/>
              <a:gd name="connsiteX2" fmla="*/ 7145512 w 7323733"/>
              <a:gd name="connsiteY2" fmla="*/ 352371 h 673445"/>
              <a:gd name="connsiteX3" fmla="*/ 0 w 7323733"/>
              <a:gd name="connsiteY3" fmla="*/ 673445 h 673445"/>
              <a:gd name="connsiteX0" fmla="*/ 0 w 7323733"/>
              <a:gd name="connsiteY0" fmla="*/ 673445 h 675378"/>
              <a:gd name="connsiteX1" fmla="*/ 7323733 w 7323733"/>
              <a:gd name="connsiteY1" fmla="*/ 0 h 675378"/>
              <a:gd name="connsiteX2" fmla="*/ 7318982 w 7323733"/>
              <a:gd name="connsiteY2" fmla="*/ 675378 h 675378"/>
              <a:gd name="connsiteX3" fmla="*/ 0 w 7323733"/>
              <a:gd name="connsiteY3" fmla="*/ 673445 h 675378"/>
              <a:gd name="connsiteX0" fmla="*/ 0 w 7323733"/>
              <a:gd name="connsiteY0" fmla="*/ 673445 h 673445"/>
              <a:gd name="connsiteX1" fmla="*/ 7323733 w 7323733"/>
              <a:gd name="connsiteY1" fmla="*/ 0 h 673445"/>
              <a:gd name="connsiteX2" fmla="*/ 7202544 w 7323733"/>
              <a:gd name="connsiteY2" fmla="*/ 490158 h 673445"/>
              <a:gd name="connsiteX3" fmla="*/ 0 w 7323733"/>
              <a:gd name="connsiteY3" fmla="*/ 673445 h 673445"/>
              <a:gd name="connsiteX0" fmla="*/ 0 w 7323733"/>
              <a:gd name="connsiteY0" fmla="*/ 673445 h 675379"/>
              <a:gd name="connsiteX1" fmla="*/ 7323733 w 7323733"/>
              <a:gd name="connsiteY1" fmla="*/ 0 h 675379"/>
              <a:gd name="connsiteX2" fmla="*/ 7321359 w 7323733"/>
              <a:gd name="connsiteY2" fmla="*/ 675379 h 675379"/>
              <a:gd name="connsiteX3" fmla="*/ 0 w 7323733"/>
              <a:gd name="connsiteY3" fmla="*/ 673445 h 675379"/>
            </a:gdLst>
            <a:ahLst/>
            <a:cxnLst>
              <a:cxn ang="0">
                <a:pos x="connsiteX0" y="connsiteY0"/>
              </a:cxn>
              <a:cxn ang="0">
                <a:pos x="connsiteX1" y="connsiteY1"/>
              </a:cxn>
              <a:cxn ang="0">
                <a:pos x="connsiteX2" y="connsiteY2"/>
              </a:cxn>
              <a:cxn ang="0">
                <a:pos x="connsiteX3" y="connsiteY3"/>
              </a:cxn>
            </a:cxnLst>
            <a:rect l="l" t="t" r="r" b="b"/>
            <a:pathLst>
              <a:path w="7323733" h="675379">
                <a:moveTo>
                  <a:pt x="0" y="673445"/>
                </a:moveTo>
                <a:lnTo>
                  <a:pt x="7323733" y="0"/>
                </a:lnTo>
                <a:cubicBezTo>
                  <a:pt x="7322149" y="222867"/>
                  <a:pt x="7322943" y="452512"/>
                  <a:pt x="7321359" y="675379"/>
                </a:cubicBezTo>
                <a:lnTo>
                  <a:pt x="0" y="673445"/>
                </a:lnTo>
                <a:close/>
              </a:path>
            </a:pathLst>
          </a:custGeom>
          <a:gradFill>
            <a:gsLst>
              <a:gs pos="28000">
                <a:schemeClr val="accent3"/>
              </a:gs>
              <a:gs pos="40000">
                <a:schemeClr val="accent3">
                  <a:lumMod val="40000"/>
                  <a:lumOff val="60000"/>
                </a:schemeClr>
              </a:gs>
              <a:gs pos="48000">
                <a:schemeClr val="accent3"/>
              </a:gs>
            </a:gsLst>
            <a:lin ang="15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685800" y="1600201"/>
            <a:ext cx="7772400" cy="3733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Freeform 8"/>
          <p:cNvSpPr/>
          <p:nvPr/>
        </p:nvSpPr>
        <p:spPr>
          <a:xfrm>
            <a:off x="-196" y="5412337"/>
            <a:ext cx="7605568" cy="927910"/>
          </a:xfrm>
          <a:custGeom>
            <a:avLst/>
            <a:gdLst>
              <a:gd name="connsiteX0" fmla="*/ 0 w 7436498"/>
              <a:gd name="connsiteY0" fmla="*/ 0 h 951723"/>
              <a:gd name="connsiteX1" fmla="*/ 0 w 7436498"/>
              <a:gd name="connsiteY1" fmla="*/ 139959 h 951723"/>
              <a:gd name="connsiteX2" fmla="*/ 7053942 w 7436498"/>
              <a:gd name="connsiteY2" fmla="*/ 951723 h 951723"/>
              <a:gd name="connsiteX3" fmla="*/ 7436498 w 7436498"/>
              <a:gd name="connsiteY3" fmla="*/ 914400 h 951723"/>
              <a:gd name="connsiteX4" fmla="*/ 0 w 7436498"/>
              <a:gd name="connsiteY4" fmla="*/ 0 h 951723"/>
              <a:gd name="connsiteX0" fmla="*/ 190500 w 7436498"/>
              <a:gd name="connsiteY0" fmla="*/ 0 h 1004110"/>
              <a:gd name="connsiteX1" fmla="*/ 0 w 7436498"/>
              <a:gd name="connsiteY1" fmla="*/ 192346 h 1004110"/>
              <a:gd name="connsiteX2" fmla="*/ 7053942 w 7436498"/>
              <a:gd name="connsiteY2" fmla="*/ 1004110 h 1004110"/>
              <a:gd name="connsiteX3" fmla="*/ 7436498 w 7436498"/>
              <a:gd name="connsiteY3" fmla="*/ 966787 h 1004110"/>
              <a:gd name="connsiteX4" fmla="*/ 190500 w 7436498"/>
              <a:gd name="connsiteY4" fmla="*/ 0 h 1004110"/>
              <a:gd name="connsiteX0" fmla="*/ 0 w 7448404"/>
              <a:gd name="connsiteY0" fmla="*/ 0 h 923148"/>
              <a:gd name="connsiteX1" fmla="*/ 11906 w 7448404"/>
              <a:gd name="connsiteY1" fmla="*/ 111384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164306 w 7448404"/>
              <a:gd name="connsiteY1" fmla="*/ 68522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302418 w 7448404"/>
              <a:gd name="connsiteY1" fmla="*/ 297122 h 923148"/>
              <a:gd name="connsiteX2" fmla="*/ 7065848 w 7448404"/>
              <a:gd name="connsiteY2" fmla="*/ 923148 h 923148"/>
              <a:gd name="connsiteX3" fmla="*/ 7448404 w 7448404"/>
              <a:gd name="connsiteY3" fmla="*/ 885825 h 923148"/>
              <a:gd name="connsiteX4" fmla="*/ 0 w 7448404"/>
              <a:gd name="connsiteY4" fmla="*/ 0 h 923148"/>
              <a:gd name="connsiteX0" fmla="*/ 1 w 7448405"/>
              <a:gd name="connsiteY0" fmla="*/ 0 h 923148"/>
              <a:gd name="connsiteX1" fmla="*/ 0 w 7448405"/>
              <a:gd name="connsiteY1" fmla="*/ 75665 h 923148"/>
              <a:gd name="connsiteX2" fmla="*/ 7065849 w 7448405"/>
              <a:gd name="connsiteY2" fmla="*/ 923148 h 923148"/>
              <a:gd name="connsiteX3" fmla="*/ 7448405 w 7448405"/>
              <a:gd name="connsiteY3" fmla="*/ 885825 h 923148"/>
              <a:gd name="connsiteX4" fmla="*/ 1 w 7448405"/>
              <a:gd name="connsiteY4" fmla="*/ 0 h 923148"/>
              <a:gd name="connsiteX0" fmla="*/ 1 w 7400780"/>
              <a:gd name="connsiteY0" fmla="*/ 0 h 928688"/>
              <a:gd name="connsiteX1" fmla="*/ 0 w 7400780"/>
              <a:gd name="connsiteY1" fmla="*/ 75665 h 928688"/>
              <a:gd name="connsiteX2" fmla="*/ 7065849 w 7400780"/>
              <a:gd name="connsiteY2" fmla="*/ 923148 h 928688"/>
              <a:gd name="connsiteX3" fmla="*/ 7400780 w 7400780"/>
              <a:gd name="connsiteY3" fmla="*/ 928688 h 928688"/>
              <a:gd name="connsiteX4" fmla="*/ 1 w 7400780"/>
              <a:gd name="connsiteY4" fmla="*/ 0 h 928688"/>
              <a:gd name="connsiteX0" fmla="*/ 1 w 7605568"/>
              <a:gd name="connsiteY0" fmla="*/ 0 h 923148"/>
              <a:gd name="connsiteX1" fmla="*/ 0 w 7605568"/>
              <a:gd name="connsiteY1" fmla="*/ 75665 h 923148"/>
              <a:gd name="connsiteX2" fmla="*/ 7065849 w 7605568"/>
              <a:gd name="connsiteY2" fmla="*/ 923148 h 923148"/>
              <a:gd name="connsiteX3" fmla="*/ 7605568 w 7605568"/>
              <a:gd name="connsiteY3" fmla="*/ 897732 h 923148"/>
              <a:gd name="connsiteX4" fmla="*/ 1 w 7605568"/>
              <a:gd name="connsiteY4" fmla="*/ 0 h 923148"/>
              <a:gd name="connsiteX0" fmla="*/ 1 w 7605568"/>
              <a:gd name="connsiteY0" fmla="*/ 0 h 897732"/>
              <a:gd name="connsiteX1" fmla="*/ 0 w 7605568"/>
              <a:gd name="connsiteY1" fmla="*/ 75665 h 897732"/>
              <a:gd name="connsiteX2" fmla="*/ 7065849 w 7605568"/>
              <a:gd name="connsiteY2" fmla="*/ 863617 h 897732"/>
              <a:gd name="connsiteX3" fmla="*/ 7605568 w 7605568"/>
              <a:gd name="connsiteY3" fmla="*/ 897732 h 897732"/>
              <a:gd name="connsiteX4" fmla="*/ 1 w 7605568"/>
              <a:gd name="connsiteY4" fmla="*/ 0 h 897732"/>
              <a:gd name="connsiteX0" fmla="*/ 1 w 7605568"/>
              <a:gd name="connsiteY0" fmla="*/ 0 h 927910"/>
              <a:gd name="connsiteX1" fmla="*/ 0 w 7605568"/>
              <a:gd name="connsiteY1" fmla="*/ 75665 h 927910"/>
              <a:gd name="connsiteX2" fmla="*/ 7225392 w 7605568"/>
              <a:gd name="connsiteY2" fmla="*/ 927910 h 927910"/>
              <a:gd name="connsiteX3" fmla="*/ 7605568 w 7605568"/>
              <a:gd name="connsiteY3" fmla="*/ 897732 h 927910"/>
              <a:gd name="connsiteX4" fmla="*/ 1 w 7605568"/>
              <a:gd name="connsiteY4" fmla="*/ 0 h 9279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05568" h="927910">
                <a:moveTo>
                  <a:pt x="1" y="0"/>
                </a:moveTo>
                <a:cubicBezTo>
                  <a:pt x="1" y="25222"/>
                  <a:pt x="0" y="50443"/>
                  <a:pt x="0" y="75665"/>
                </a:cubicBezTo>
                <a:lnTo>
                  <a:pt x="7225392" y="927910"/>
                </a:lnTo>
                <a:lnTo>
                  <a:pt x="7605568" y="897732"/>
                </a:lnTo>
                <a:lnTo>
                  <a:pt x="1"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1680725" y="6116507"/>
            <a:ext cx="7465656" cy="741493"/>
          </a:xfrm>
          <a:custGeom>
            <a:avLst/>
            <a:gdLst>
              <a:gd name="connsiteX0" fmla="*/ 7408506 w 7408506"/>
              <a:gd name="connsiteY0" fmla="*/ 0 h 755780"/>
              <a:gd name="connsiteX1" fmla="*/ 0 w 7408506"/>
              <a:gd name="connsiteY1" fmla="*/ 755780 h 755780"/>
              <a:gd name="connsiteX2" fmla="*/ 662473 w 7408506"/>
              <a:gd name="connsiteY2" fmla="*/ 755780 h 755780"/>
              <a:gd name="connsiteX3" fmla="*/ 7408506 w 7408506"/>
              <a:gd name="connsiteY3" fmla="*/ 74645 h 755780"/>
              <a:gd name="connsiteX4" fmla="*/ 7408506 w 7408506"/>
              <a:gd name="connsiteY4" fmla="*/ 0 h 755780"/>
              <a:gd name="connsiteX0" fmla="*/ 6958449 w 6958449"/>
              <a:gd name="connsiteY0" fmla="*/ 0 h 755780"/>
              <a:gd name="connsiteX1" fmla="*/ 0 w 6958449"/>
              <a:gd name="connsiteY1" fmla="*/ 712918 h 755780"/>
              <a:gd name="connsiteX2" fmla="*/ 212416 w 6958449"/>
              <a:gd name="connsiteY2" fmla="*/ 755780 h 755780"/>
              <a:gd name="connsiteX3" fmla="*/ 6958449 w 6958449"/>
              <a:gd name="connsiteY3" fmla="*/ 74645 h 755780"/>
              <a:gd name="connsiteX4" fmla="*/ 6958449 w 6958449"/>
              <a:gd name="connsiteY4" fmla="*/ 0 h 755780"/>
              <a:gd name="connsiteX0" fmla="*/ 6958449 w 6958449"/>
              <a:gd name="connsiteY0" fmla="*/ 0 h 712918"/>
              <a:gd name="connsiteX1" fmla="*/ 0 w 6958449"/>
              <a:gd name="connsiteY1" fmla="*/ 712918 h 712918"/>
              <a:gd name="connsiteX2" fmla="*/ 302903 w 6958449"/>
              <a:gd name="connsiteY2" fmla="*/ 705774 h 712918"/>
              <a:gd name="connsiteX3" fmla="*/ 6958449 w 6958449"/>
              <a:gd name="connsiteY3" fmla="*/ 74645 h 712918"/>
              <a:gd name="connsiteX4" fmla="*/ 6958449 w 6958449"/>
              <a:gd name="connsiteY4" fmla="*/ 0 h 712918"/>
              <a:gd name="connsiteX0" fmla="*/ 6958449 w 6958449"/>
              <a:gd name="connsiteY0" fmla="*/ 0 h 741492"/>
              <a:gd name="connsiteX1" fmla="*/ 0 w 6958449"/>
              <a:gd name="connsiteY1" fmla="*/ 712918 h 741492"/>
              <a:gd name="connsiteX2" fmla="*/ 248134 w 6958449"/>
              <a:gd name="connsiteY2" fmla="*/ 741492 h 741492"/>
              <a:gd name="connsiteX3" fmla="*/ 6958449 w 6958449"/>
              <a:gd name="connsiteY3" fmla="*/ 74645 h 741492"/>
              <a:gd name="connsiteX4" fmla="*/ 6958449 w 6958449"/>
              <a:gd name="connsiteY4" fmla="*/ 0 h 741492"/>
              <a:gd name="connsiteX0" fmla="*/ 7465656 w 7465656"/>
              <a:gd name="connsiteY0" fmla="*/ 0 h 741493"/>
              <a:gd name="connsiteX1" fmla="*/ 0 w 7465656"/>
              <a:gd name="connsiteY1" fmla="*/ 741493 h 741493"/>
              <a:gd name="connsiteX2" fmla="*/ 755341 w 7465656"/>
              <a:gd name="connsiteY2" fmla="*/ 741492 h 741493"/>
              <a:gd name="connsiteX3" fmla="*/ 7465656 w 7465656"/>
              <a:gd name="connsiteY3" fmla="*/ 74645 h 741493"/>
              <a:gd name="connsiteX4" fmla="*/ 7465656 w 7465656"/>
              <a:gd name="connsiteY4" fmla="*/ 0 h 7414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65656" h="741493">
                <a:moveTo>
                  <a:pt x="7465656" y="0"/>
                </a:moveTo>
                <a:lnTo>
                  <a:pt x="0" y="741493"/>
                </a:lnTo>
                <a:lnTo>
                  <a:pt x="755341" y="741492"/>
                </a:lnTo>
                <a:lnTo>
                  <a:pt x="7465656" y="74645"/>
                </a:lnTo>
                <a:lnTo>
                  <a:pt x="7465656"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732D1919-1B5F-4141-B613-3E5C6008A186}" type="datetime4">
              <a:rPr lang="en-US" smtClean="0"/>
              <a:pPr/>
              <a:t>April 23, 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72EBF8-7CF5-44B7-B2BF-E22DE4D0703D}"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Freeform 6"/>
          <p:cNvSpPr/>
          <p:nvPr/>
        </p:nvSpPr>
        <p:spPr>
          <a:xfrm>
            <a:off x="0" y="5545932"/>
            <a:ext cx="9146383" cy="1314449"/>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33337 h 1214437"/>
              <a:gd name="connsiteX1" fmla="*/ 6305550 w 9134475"/>
              <a:gd name="connsiteY1" fmla="*/ 1100137 h 1214437"/>
              <a:gd name="connsiteX2" fmla="*/ 9044270 w 9134475"/>
              <a:gd name="connsiteY2" fmla="*/ 0 h 1214437"/>
              <a:gd name="connsiteX3" fmla="*/ 9134475 w 9134475"/>
              <a:gd name="connsiteY3" fmla="*/ 1214437 h 1214437"/>
              <a:gd name="connsiteX4" fmla="*/ 0 w 9134475"/>
              <a:gd name="connsiteY4" fmla="*/ 1214437 h 1214437"/>
              <a:gd name="connsiteX5" fmla="*/ 0 w 9134475"/>
              <a:gd name="connsiteY5" fmla="*/ 33337 h 1214437"/>
              <a:gd name="connsiteX0" fmla="*/ 0 w 9134475"/>
              <a:gd name="connsiteY0" fmla="*/ 130968 h 1312068"/>
              <a:gd name="connsiteX1" fmla="*/ 6305550 w 9134475"/>
              <a:gd name="connsiteY1" fmla="*/ 1197768 h 1312068"/>
              <a:gd name="connsiteX2" fmla="*/ 9113111 w 9134475"/>
              <a:gd name="connsiteY2" fmla="*/ 0 h 1312068"/>
              <a:gd name="connsiteX3" fmla="*/ 9134475 w 9134475"/>
              <a:gd name="connsiteY3" fmla="*/ 1312068 h 1312068"/>
              <a:gd name="connsiteX4" fmla="*/ 0 w 9134475"/>
              <a:gd name="connsiteY4" fmla="*/ 1312068 h 1312068"/>
              <a:gd name="connsiteX5" fmla="*/ 0 w 9134475"/>
              <a:gd name="connsiteY5" fmla="*/ 130968 h 1312068"/>
              <a:gd name="connsiteX0" fmla="*/ 0 w 9113111"/>
              <a:gd name="connsiteY0" fmla="*/ 130968 h 1312068"/>
              <a:gd name="connsiteX1" fmla="*/ 6305550 w 9113111"/>
              <a:gd name="connsiteY1" fmla="*/ 1197768 h 1312068"/>
              <a:gd name="connsiteX2" fmla="*/ 9113111 w 9113111"/>
              <a:gd name="connsiteY2" fmla="*/ 0 h 1312068"/>
              <a:gd name="connsiteX3" fmla="*/ 8958813 w 9113111"/>
              <a:gd name="connsiteY3" fmla="*/ 1009649 h 1312068"/>
              <a:gd name="connsiteX4" fmla="*/ 0 w 9113111"/>
              <a:gd name="connsiteY4" fmla="*/ 1312068 h 1312068"/>
              <a:gd name="connsiteX5" fmla="*/ 0 w 9113111"/>
              <a:gd name="connsiteY5" fmla="*/ 130968 h 1312068"/>
              <a:gd name="connsiteX0" fmla="*/ 0 w 9117860"/>
              <a:gd name="connsiteY0" fmla="*/ 130968 h 1314449"/>
              <a:gd name="connsiteX1" fmla="*/ 6305550 w 9117860"/>
              <a:gd name="connsiteY1" fmla="*/ 1197768 h 1314449"/>
              <a:gd name="connsiteX2" fmla="*/ 9113111 w 9117860"/>
              <a:gd name="connsiteY2" fmla="*/ 0 h 1314449"/>
              <a:gd name="connsiteX3" fmla="*/ 9117860 w 9117860"/>
              <a:gd name="connsiteY3" fmla="*/ 1314449 h 1314449"/>
              <a:gd name="connsiteX4" fmla="*/ 0 w 9117860"/>
              <a:gd name="connsiteY4" fmla="*/ 1312068 h 1314449"/>
              <a:gd name="connsiteX5" fmla="*/ 0 w 9117860"/>
              <a:gd name="connsiteY5" fmla="*/ 130968 h 1314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17860" h="1314449">
                <a:moveTo>
                  <a:pt x="0" y="130968"/>
                </a:moveTo>
                <a:lnTo>
                  <a:pt x="6305550" y="1197768"/>
                </a:lnTo>
                <a:lnTo>
                  <a:pt x="9113111" y="0"/>
                </a:lnTo>
                <a:lnTo>
                  <a:pt x="9117860" y="1314449"/>
                </a:lnTo>
                <a:lnTo>
                  <a:pt x="0" y="1312068"/>
                </a:lnTo>
                <a:lnTo>
                  <a:pt x="0" y="130968"/>
                </a:lnTo>
                <a:close/>
              </a:path>
            </a:pathLst>
          </a:custGeom>
          <a:gradFill>
            <a:gsLst>
              <a:gs pos="0">
                <a:schemeClr val="accent1">
                  <a:lumMod val="40000"/>
                  <a:lumOff val="60000"/>
                </a:schemeClr>
              </a:gs>
              <a:gs pos="50000">
                <a:schemeClr val="accent1"/>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lnSpc>
                <a:spcPct val="100000"/>
              </a:lnSpc>
            </a:pPr>
            <a:endParaRPr lang="en-US" sz="1800" kern="1200">
              <a:solidFill>
                <a:schemeClr val="lt1"/>
              </a:solidFill>
              <a:latin typeface="+mn-lt"/>
              <a:ea typeface="+mn-ea"/>
              <a:cs typeface="+mn-cs"/>
            </a:endParaRPr>
          </a:p>
        </p:txBody>
      </p:sp>
      <p:sp>
        <p:nvSpPr>
          <p:cNvPr id="8" name="Freeform 7"/>
          <p:cNvSpPr/>
          <p:nvPr/>
        </p:nvSpPr>
        <p:spPr>
          <a:xfrm>
            <a:off x="-76" y="5293518"/>
            <a:ext cx="9144093" cy="1443038"/>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355114 w 9144000"/>
              <a:gd name="connsiteY0" fmla="*/ 0 h 1562100"/>
              <a:gd name="connsiteX1" fmla="*/ 9144000 w 9144000"/>
              <a:gd name="connsiteY1" fmla="*/ 104775 h 1562100"/>
              <a:gd name="connsiteX2" fmla="*/ 9144000 w 9144000"/>
              <a:gd name="connsiteY2" fmla="*/ 361950 h 1562100"/>
              <a:gd name="connsiteX3" fmla="*/ 6334125 w 9144000"/>
              <a:gd name="connsiteY3" fmla="*/ 1562100 h 1562100"/>
              <a:gd name="connsiteX4" fmla="*/ 0 w 9144000"/>
              <a:gd name="connsiteY4" fmla="*/ 495300 h 1562100"/>
              <a:gd name="connsiteX5" fmla="*/ 355114 w 9144000"/>
              <a:gd name="connsiteY5" fmla="*/ 0 h 1562100"/>
              <a:gd name="connsiteX0" fmla="*/ 411923 w 9144000"/>
              <a:gd name="connsiteY0" fmla="*/ 83344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411923 w 9144000"/>
              <a:gd name="connsiteY5" fmla="*/ 83344 h 1457325"/>
              <a:gd name="connsiteX0" fmla="*/ 28462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28462 w 9144000"/>
              <a:gd name="connsiteY5" fmla="*/ 9525 h 1457325"/>
              <a:gd name="connsiteX0" fmla="*/ 108942 w 9144000"/>
              <a:gd name="connsiteY0" fmla="*/ 10477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108942 w 9144000"/>
              <a:gd name="connsiteY5" fmla="*/ 104775 h 1457325"/>
              <a:gd name="connsiteX0" fmla="*/ 26095 w 9144000"/>
              <a:gd name="connsiteY0" fmla="*/ 14288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26095 w 9144000"/>
              <a:gd name="connsiteY5" fmla="*/ 14288 h 1457325"/>
              <a:gd name="connsiteX0" fmla="*/ 0 w 9117905"/>
              <a:gd name="connsiteY0" fmla="*/ 14288 h 1457325"/>
              <a:gd name="connsiteX1" fmla="*/ 9117905 w 9117905"/>
              <a:gd name="connsiteY1" fmla="*/ 0 h 1457325"/>
              <a:gd name="connsiteX2" fmla="*/ 9117905 w 9117905"/>
              <a:gd name="connsiteY2" fmla="*/ 257175 h 1457325"/>
              <a:gd name="connsiteX3" fmla="*/ 6308030 w 9117905"/>
              <a:gd name="connsiteY3" fmla="*/ 1457325 h 1457325"/>
              <a:gd name="connsiteX4" fmla="*/ 212977 w 9117905"/>
              <a:gd name="connsiteY4" fmla="*/ 311944 h 1457325"/>
              <a:gd name="connsiteX5" fmla="*/ 0 w 9117905"/>
              <a:gd name="connsiteY5" fmla="*/ 14288 h 1457325"/>
              <a:gd name="connsiteX0" fmla="*/ 0 w 9117905"/>
              <a:gd name="connsiteY0" fmla="*/ 14288 h 1457325"/>
              <a:gd name="connsiteX1" fmla="*/ 9117905 w 9117905"/>
              <a:gd name="connsiteY1" fmla="*/ 0 h 1457325"/>
              <a:gd name="connsiteX2" fmla="*/ 9117905 w 9117905"/>
              <a:gd name="connsiteY2" fmla="*/ 257175 h 1457325"/>
              <a:gd name="connsiteX3" fmla="*/ 6308030 w 9117905"/>
              <a:gd name="connsiteY3" fmla="*/ 1457325 h 1457325"/>
              <a:gd name="connsiteX4" fmla="*/ 2310 w 9117905"/>
              <a:gd name="connsiteY4" fmla="*/ 376237 h 1457325"/>
              <a:gd name="connsiteX5" fmla="*/ 0 w 9117905"/>
              <a:gd name="connsiteY5" fmla="*/ 14288 h 1457325"/>
              <a:gd name="connsiteX0" fmla="*/ 0 w 9117905"/>
              <a:gd name="connsiteY0" fmla="*/ 14288 h 1531144"/>
              <a:gd name="connsiteX1" fmla="*/ 9117905 w 9117905"/>
              <a:gd name="connsiteY1" fmla="*/ 0 h 1531144"/>
              <a:gd name="connsiteX2" fmla="*/ 9117905 w 9117905"/>
              <a:gd name="connsiteY2" fmla="*/ 257175 h 1531144"/>
              <a:gd name="connsiteX3" fmla="*/ 6308030 w 9117905"/>
              <a:gd name="connsiteY3" fmla="*/ 1531144 h 1531144"/>
              <a:gd name="connsiteX4" fmla="*/ 2310 w 9117905"/>
              <a:gd name="connsiteY4" fmla="*/ 376237 h 1531144"/>
              <a:gd name="connsiteX5" fmla="*/ 0 w 9117905"/>
              <a:gd name="connsiteY5" fmla="*/ 14288 h 1531144"/>
              <a:gd name="connsiteX0" fmla="*/ 0 w 9117905"/>
              <a:gd name="connsiteY0" fmla="*/ 14288 h 1450181"/>
              <a:gd name="connsiteX1" fmla="*/ 9117905 w 9117905"/>
              <a:gd name="connsiteY1" fmla="*/ 0 h 1450181"/>
              <a:gd name="connsiteX2" fmla="*/ 9117905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17905"/>
              <a:gd name="connsiteY0" fmla="*/ 14288 h 1450181"/>
              <a:gd name="connsiteX1" fmla="*/ 9117905 w 9117905"/>
              <a:gd name="connsiteY1" fmla="*/ 0 h 1450181"/>
              <a:gd name="connsiteX2" fmla="*/ 8994819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17905"/>
              <a:gd name="connsiteY0" fmla="*/ 14288 h 1450181"/>
              <a:gd name="connsiteX1" fmla="*/ 9117905 w 9117905"/>
              <a:gd name="connsiteY1" fmla="*/ 0 h 1450181"/>
              <a:gd name="connsiteX2" fmla="*/ 9106070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06070"/>
              <a:gd name="connsiteY0" fmla="*/ 0 h 1435893"/>
              <a:gd name="connsiteX1" fmla="*/ 9013755 w 9106070"/>
              <a:gd name="connsiteY1" fmla="*/ 97630 h 1435893"/>
              <a:gd name="connsiteX2" fmla="*/ 9106070 w 9106070"/>
              <a:gd name="connsiteY2" fmla="*/ 242887 h 1435893"/>
              <a:gd name="connsiteX3" fmla="*/ 6260689 w 9106070"/>
              <a:gd name="connsiteY3" fmla="*/ 1435893 h 1435893"/>
              <a:gd name="connsiteX4" fmla="*/ 2310 w 9106070"/>
              <a:gd name="connsiteY4" fmla="*/ 361949 h 1435893"/>
              <a:gd name="connsiteX5" fmla="*/ 0 w 9106070"/>
              <a:gd name="connsiteY5" fmla="*/ 0 h 1435893"/>
              <a:gd name="connsiteX0" fmla="*/ 0 w 9106070"/>
              <a:gd name="connsiteY0" fmla="*/ 2 h 1435895"/>
              <a:gd name="connsiteX1" fmla="*/ 9096602 w 9106070"/>
              <a:gd name="connsiteY1" fmla="*/ 0 h 1435895"/>
              <a:gd name="connsiteX2" fmla="*/ 9106070 w 9106070"/>
              <a:gd name="connsiteY2" fmla="*/ 242889 h 1435895"/>
              <a:gd name="connsiteX3" fmla="*/ 6260689 w 9106070"/>
              <a:gd name="connsiteY3" fmla="*/ 1435895 h 1435895"/>
              <a:gd name="connsiteX4" fmla="*/ 2310 w 9106070"/>
              <a:gd name="connsiteY4" fmla="*/ 361951 h 1435895"/>
              <a:gd name="connsiteX5" fmla="*/ 0 w 9106070"/>
              <a:gd name="connsiteY5" fmla="*/ 2 h 1435895"/>
              <a:gd name="connsiteX0" fmla="*/ 0 w 9106070"/>
              <a:gd name="connsiteY0" fmla="*/ 0 h 1435893"/>
              <a:gd name="connsiteX1" fmla="*/ 8973515 w 9106070"/>
              <a:gd name="connsiteY1" fmla="*/ 123823 h 1435893"/>
              <a:gd name="connsiteX2" fmla="*/ 9106070 w 9106070"/>
              <a:gd name="connsiteY2" fmla="*/ 242887 h 1435893"/>
              <a:gd name="connsiteX3" fmla="*/ 6260689 w 9106070"/>
              <a:gd name="connsiteY3" fmla="*/ 1435893 h 1435893"/>
              <a:gd name="connsiteX4" fmla="*/ 2310 w 9106070"/>
              <a:gd name="connsiteY4" fmla="*/ 361949 h 1435893"/>
              <a:gd name="connsiteX5" fmla="*/ 0 w 9106070"/>
              <a:gd name="connsiteY5" fmla="*/ 0 h 1435893"/>
              <a:gd name="connsiteX0" fmla="*/ 0 w 9106070"/>
              <a:gd name="connsiteY0" fmla="*/ 7145 h 1443038"/>
              <a:gd name="connsiteX1" fmla="*/ 9089499 w 9106070"/>
              <a:gd name="connsiteY1" fmla="*/ 0 h 1443038"/>
              <a:gd name="connsiteX2" fmla="*/ 9106070 w 9106070"/>
              <a:gd name="connsiteY2" fmla="*/ 250032 h 1443038"/>
              <a:gd name="connsiteX3" fmla="*/ 6260689 w 9106070"/>
              <a:gd name="connsiteY3" fmla="*/ 1443038 h 1443038"/>
              <a:gd name="connsiteX4" fmla="*/ 2310 w 9106070"/>
              <a:gd name="connsiteY4" fmla="*/ 369094 h 1443038"/>
              <a:gd name="connsiteX5" fmla="*/ 0 w 9106070"/>
              <a:gd name="connsiteY5" fmla="*/ 7145 h 1443038"/>
              <a:gd name="connsiteX0" fmla="*/ 0 w 9089499"/>
              <a:gd name="connsiteY0" fmla="*/ 7145 h 1443038"/>
              <a:gd name="connsiteX1" fmla="*/ 9089499 w 9089499"/>
              <a:gd name="connsiteY1" fmla="*/ 0 h 1443038"/>
              <a:gd name="connsiteX2" fmla="*/ 8923808 w 9089499"/>
              <a:gd name="connsiteY2" fmla="*/ 197644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4767 w 9089499"/>
              <a:gd name="connsiteY2" fmla="*/ 247650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8982984 w 9089499"/>
              <a:gd name="connsiteY2" fmla="*/ 202406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7134 w 9089499"/>
              <a:gd name="connsiteY2" fmla="*/ 254793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7134 w 9089499"/>
              <a:gd name="connsiteY2" fmla="*/ 254793 h 1443038"/>
              <a:gd name="connsiteX3" fmla="*/ 6260689 w 9089499"/>
              <a:gd name="connsiteY3" fmla="*/ 1443038 h 1443038"/>
              <a:gd name="connsiteX4" fmla="*/ 130131 w 9089499"/>
              <a:gd name="connsiteY4" fmla="*/ 266700 h 1443038"/>
              <a:gd name="connsiteX5" fmla="*/ 0 w 9089499"/>
              <a:gd name="connsiteY5" fmla="*/ 7145 h 1443038"/>
              <a:gd name="connsiteX0" fmla="*/ 57 w 9089556"/>
              <a:gd name="connsiteY0" fmla="*/ 7145 h 1443038"/>
              <a:gd name="connsiteX1" fmla="*/ 9089556 w 9089556"/>
              <a:gd name="connsiteY1" fmla="*/ 0 h 1443038"/>
              <a:gd name="connsiteX2" fmla="*/ 9087191 w 9089556"/>
              <a:gd name="connsiteY2" fmla="*/ 254793 h 1443038"/>
              <a:gd name="connsiteX3" fmla="*/ 6260746 w 9089556"/>
              <a:gd name="connsiteY3" fmla="*/ 1443038 h 1443038"/>
              <a:gd name="connsiteX4" fmla="*/ 0 w 9089556"/>
              <a:gd name="connsiteY4" fmla="*/ 366713 h 1443038"/>
              <a:gd name="connsiteX5" fmla="*/ 57 w 9089556"/>
              <a:gd name="connsiteY5" fmla="*/ 7145 h 1443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89556" h="1443038">
                <a:moveTo>
                  <a:pt x="57" y="7145"/>
                </a:moveTo>
                <a:lnTo>
                  <a:pt x="9089556" y="0"/>
                </a:lnTo>
                <a:cubicBezTo>
                  <a:pt x="9087979" y="82550"/>
                  <a:pt x="9088768" y="172243"/>
                  <a:pt x="9087191" y="254793"/>
                </a:cubicBezTo>
                <a:lnTo>
                  <a:pt x="6260746" y="1443038"/>
                </a:lnTo>
                <a:lnTo>
                  <a:pt x="0" y="366713"/>
                </a:lnTo>
                <a:lnTo>
                  <a:pt x="57" y="7145"/>
                </a:lnTo>
                <a:close/>
              </a:path>
            </a:pathLst>
          </a:custGeom>
          <a:gradFill>
            <a:gsLst>
              <a:gs pos="0">
                <a:srgbClr val="000000"/>
              </a:gs>
              <a:gs pos="14000">
                <a:srgbClr val="333333"/>
              </a:gs>
              <a:gs pos="83000">
                <a:srgbClr val="000000"/>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lnSpc>
                <a:spcPct val="100000"/>
              </a:lnSpc>
            </a:pPr>
            <a:endParaRPr lang="en-US" sz="1800" kern="1200">
              <a:solidFill>
                <a:schemeClr val="lt1"/>
              </a:solidFill>
              <a:latin typeface="+mn-lt"/>
              <a:ea typeface="+mn-ea"/>
              <a:cs typeface="+mn-cs"/>
            </a:endParaRPr>
          </a:p>
        </p:txBody>
      </p:sp>
      <p:sp>
        <p:nvSpPr>
          <p:cNvPr id="9" name="Freeform 8"/>
          <p:cNvSpPr/>
          <p:nvPr/>
        </p:nvSpPr>
        <p:spPr>
          <a:xfrm>
            <a:off x="-76" y="5293518"/>
            <a:ext cx="9144093" cy="1443038"/>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355114 w 9144000"/>
              <a:gd name="connsiteY0" fmla="*/ 0 h 1562100"/>
              <a:gd name="connsiteX1" fmla="*/ 9144000 w 9144000"/>
              <a:gd name="connsiteY1" fmla="*/ 104775 h 1562100"/>
              <a:gd name="connsiteX2" fmla="*/ 9144000 w 9144000"/>
              <a:gd name="connsiteY2" fmla="*/ 361950 h 1562100"/>
              <a:gd name="connsiteX3" fmla="*/ 6334125 w 9144000"/>
              <a:gd name="connsiteY3" fmla="*/ 1562100 h 1562100"/>
              <a:gd name="connsiteX4" fmla="*/ 0 w 9144000"/>
              <a:gd name="connsiteY4" fmla="*/ 495300 h 1562100"/>
              <a:gd name="connsiteX5" fmla="*/ 355114 w 9144000"/>
              <a:gd name="connsiteY5" fmla="*/ 0 h 1562100"/>
              <a:gd name="connsiteX0" fmla="*/ 411923 w 9144000"/>
              <a:gd name="connsiteY0" fmla="*/ 83344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411923 w 9144000"/>
              <a:gd name="connsiteY5" fmla="*/ 83344 h 1457325"/>
              <a:gd name="connsiteX0" fmla="*/ 28462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28462 w 9144000"/>
              <a:gd name="connsiteY5" fmla="*/ 9525 h 1457325"/>
              <a:gd name="connsiteX0" fmla="*/ 108942 w 9144000"/>
              <a:gd name="connsiteY0" fmla="*/ 10477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108942 w 9144000"/>
              <a:gd name="connsiteY5" fmla="*/ 104775 h 1457325"/>
              <a:gd name="connsiteX0" fmla="*/ 26095 w 9144000"/>
              <a:gd name="connsiteY0" fmla="*/ 14288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26095 w 9144000"/>
              <a:gd name="connsiteY5" fmla="*/ 14288 h 1457325"/>
              <a:gd name="connsiteX0" fmla="*/ 0 w 9117905"/>
              <a:gd name="connsiteY0" fmla="*/ 14288 h 1457325"/>
              <a:gd name="connsiteX1" fmla="*/ 9117905 w 9117905"/>
              <a:gd name="connsiteY1" fmla="*/ 0 h 1457325"/>
              <a:gd name="connsiteX2" fmla="*/ 9117905 w 9117905"/>
              <a:gd name="connsiteY2" fmla="*/ 257175 h 1457325"/>
              <a:gd name="connsiteX3" fmla="*/ 6308030 w 9117905"/>
              <a:gd name="connsiteY3" fmla="*/ 1457325 h 1457325"/>
              <a:gd name="connsiteX4" fmla="*/ 212977 w 9117905"/>
              <a:gd name="connsiteY4" fmla="*/ 311944 h 1457325"/>
              <a:gd name="connsiteX5" fmla="*/ 0 w 9117905"/>
              <a:gd name="connsiteY5" fmla="*/ 14288 h 1457325"/>
              <a:gd name="connsiteX0" fmla="*/ 0 w 9117905"/>
              <a:gd name="connsiteY0" fmla="*/ 14288 h 1457325"/>
              <a:gd name="connsiteX1" fmla="*/ 9117905 w 9117905"/>
              <a:gd name="connsiteY1" fmla="*/ 0 h 1457325"/>
              <a:gd name="connsiteX2" fmla="*/ 9117905 w 9117905"/>
              <a:gd name="connsiteY2" fmla="*/ 257175 h 1457325"/>
              <a:gd name="connsiteX3" fmla="*/ 6308030 w 9117905"/>
              <a:gd name="connsiteY3" fmla="*/ 1457325 h 1457325"/>
              <a:gd name="connsiteX4" fmla="*/ 2310 w 9117905"/>
              <a:gd name="connsiteY4" fmla="*/ 376237 h 1457325"/>
              <a:gd name="connsiteX5" fmla="*/ 0 w 9117905"/>
              <a:gd name="connsiteY5" fmla="*/ 14288 h 1457325"/>
              <a:gd name="connsiteX0" fmla="*/ 0 w 9117905"/>
              <a:gd name="connsiteY0" fmla="*/ 14288 h 1531144"/>
              <a:gd name="connsiteX1" fmla="*/ 9117905 w 9117905"/>
              <a:gd name="connsiteY1" fmla="*/ 0 h 1531144"/>
              <a:gd name="connsiteX2" fmla="*/ 9117905 w 9117905"/>
              <a:gd name="connsiteY2" fmla="*/ 257175 h 1531144"/>
              <a:gd name="connsiteX3" fmla="*/ 6308030 w 9117905"/>
              <a:gd name="connsiteY3" fmla="*/ 1531144 h 1531144"/>
              <a:gd name="connsiteX4" fmla="*/ 2310 w 9117905"/>
              <a:gd name="connsiteY4" fmla="*/ 376237 h 1531144"/>
              <a:gd name="connsiteX5" fmla="*/ 0 w 9117905"/>
              <a:gd name="connsiteY5" fmla="*/ 14288 h 1531144"/>
              <a:gd name="connsiteX0" fmla="*/ 0 w 9117905"/>
              <a:gd name="connsiteY0" fmla="*/ 14288 h 1450181"/>
              <a:gd name="connsiteX1" fmla="*/ 9117905 w 9117905"/>
              <a:gd name="connsiteY1" fmla="*/ 0 h 1450181"/>
              <a:gd name="connsiteX2" fmla="*/ 9117905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17905"/>
              <a:gd name="connsiteY0" fmla="*/ 14288 h 1450181"/>
              <a:gd name="connsiteX1" fmla="*/ 9117905 w 9117905"/>
              <a:gd name="connsiteY1" fmla="*/ 0 h 1450181"/>
              <a:gd name="connsiteX2" fmla="*/ 8994819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17905"/>
              <a:gd name="connsiteY0" fmla="*/ 14288 h 1450181"/>
              <a:gd name="connsiteX1" fmla="*/ 9117905 w 9117905"/>
              <a:gd name="connsiteY1" fmla="*/ 0 h 1450181"/>
              <a:gd name="connsiteX2" fmla="*/ 9106070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06070"/>
              <a:gd name="connsiteY0" fmla="*/ 0 h 1435893"/>
              <a:gd name="connsiteX1" fmla="*/ 9013755 w 9106070"/>
              <a:gd name="connsiteY1" fmla="*/ 97630 h 1435893"/>
              <a:gd name="connsiteX2" fmla="*/ 9106070 w 9106070"/>
              <a:gd name="connsiteY2" fmla="*/ 242887 h 1435893"/>
              <a:gd name="connsiteX3" fmla="*/ 6260689 w 9106070"/>
              <a:gd name="connsiteY3" fmla="*/ 1435893 h 1435893"/>
              <a:gd name="connsiteX4" fmla="*/ 2310 w 9106070"/>
              <a:gd name="connsiteY4" fmla="*/ 361949 h 1435893"/>
              <a:gd name="connsiteX5" fmla="*/ 0 w 9106070"/>
              <a:gd name="connsiteY5" fmla="*/ 0 h 1435893"/>
              <a:gd name="connsiteX0" fmla="*/ 0 w 9106070"/>
              <a:gd name="connsiteY0" fmla="*/ 2 h 1435895"/>
              <a:gd name="connsiteX1" fmla="*/ 9096602 w 9106070"/>
              <a:gd name="connsiteY1" fmla="*/ 0 h 1435895"/>
              <a:gd name="connsiteX2" fmla="*/ 9106070 w 9106070"/>
              <a:gd name="connsiteY2" fmla="*/ 242889 h 1435895"/>
              <a:gd name="connsiteX3" fmla="*/ 6260689 w 9106070"/>
              <a:gd name="connsiteY3" fmla="*/ 1435895 h 1435895"/>
              <a:gd name="connsiteX4" fmla="*/ 2310 w 9106070"/>
              <a:gd name="connsiteY4" fmla="*/ 361951 h 1435895"/>
              <a:gd name="connsiteX5" fmla="*/ 0 w 9106070"/>
              <a:gd name="connsiteY5" fmla="*/ 2 h 1435895"/>
              <a:gd name="connsiteX0" fmla="*/ 0 w 9106070"/>
              <a:gd name="connsiteY0" fmla="*/ 0 h 1435893"/>
              <a:gd name="connsiteX1" fmla="*/ 8973515 w 9106070"/>
              <a:gd name="connsiteY1" fmla="*/ 123823 h 1435893"/>
              <a:gd name="connsiteX2" fmla="*/ 9106070 w 9106070"/>
              <a:gd name="connsiteY2" fmla="*/ 242887 h 1435893"/>
              <a:gd name="connsiteX3" fmla="*/ 6260689 w 9106070"/>
              <a:gd name="connsiteY3" fmla="*/ 1435893 h 1435893"/>
              <a:gd name="connsiteX4" fmla="*/ 2310 w 9106070"/>
              <a:gd name="connsiteY4" fmla="*/ 361949 h 1435893"/>
              <a:gd name="connsiteX5" fmla="*/ 0 w 9106070"/>
              <a:gd name="connsiteY5" fmla="*/ 0 h 1435893"/>
              <a:gd name="connsiteX0" fmla="*/ 0 w 9106070"/>
              <a:gd name="connsiteY0" fmla="*/ 7145 h 1443038"/>
              <a:gd name="connsiteX1" fmla="*/ 9089499 w 9106070"/>
              <a:gd name="connsiteY1" fmla="*/ 0 h 1443038"/>
              <a:gd name="connsiteX2" fmla="*/ 9106070 w 9106070"/>
              <a:gd name="connsiteY2" fmla="*/ 250032 h 1443038"/>
              <a:gd name="connsiteX3" fmla="*/ 6260689 w 9106070"/>
              <a:gd name="connsiteY3" fmla="*/ 1443038 h 1443038"/>
              <a:gd name="connsiteX4" fmla="*/ 2310 w 9106070"/>
              <a:gd name="connsiteY4" fmla="*/ 369094 h 1443038"/>
              <a:gd name="connsiteX5" fmla="*/ 0 w 9106070"/>
              <a:gd name="connsiteY5" fmla="*/ 7145 h 1443038"/>
              <a:gd name="connsiteX0" fmla="*/ 0 w 9089499"/>
              <a:gd name="connsiteY0" fmla="*/ 7145 h 1443038"/>
              <a:gd name="connsiteX1" fmla="*/ 9089499 w 9089499"/>
              <a:gd name="connsiteY1" fmla="*/ 0 h 1443038"/>
              <a:gd name="connsiteX2" fmla="*/ 8923808 w 9089499"/>
              <a:gd name="connsiteY2" fmla="*/ 197644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4767 w 9089499"/>
              <a:gd name="connsiteY2" fmla="*/ 247650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8982984 w 9089499"/>
              <a:gd name="connsiteY2" fmla="*/ 202406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7134 w 9089499"/>
              <a:gd name="connsiteY2" fmla="*/ 254793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7134 w 9089499"/>
              <a:gd name="connsiteY2" fmla="*/ 254793 h 1443038"/>
              <a:gd name="connsiteX3" fmla="*/ 6260689 w 9089499"/>
              <a:gd name="connsiteY3" fmla="*/ 1443038 h 1443038"/>
              <a:gd name="connsiteX4" fmla="*/ 130131 w 9089499"/>
              <a:gd name="connsiteY4" fmla="*/ 266700 h 1443038"/>
              <a:gd name="connsiteX5" fmla="*/ 0 w 9089499"/>
              <a:gd name="connsiteY5" fmla="*/ 7145 h 1443038"/>
              <a:gd name="connsiteX0" fmla="*/ 57 w 9089556"/>
              <a:gd name="connsiteY0" fmla="*/ 7145 h 1443038"/>
              <a:gd name="connsiteX1" fmla="*/ 9089556 w 9089556"/>
              <a:gd name="connsiteY1" fmla="*/ 0 h 1443038"/>
              <a:gd name="connsiteX2" fmla="*/ 9087191 w 9089556"/>
              <a:gd name="connsiteY2" fmla="*/ 254793 h 1443038"/>
              <a:gd name="connsiteX3" fmla="*/ 6260746 w 9089556"/>
              <a:gd name="connsiteY3" fmla="*/ 1443038 h 1443038"/>
              <a:gd name="connsiteX4" fmla="*/ 0 w 9089556"/>
              <a:gd name="connsiteY4" fmla="*/ 366713 h 1443038"/>
              <a:gd name="connsiteX5" fmla="*/ 57 w 9089556"/>
              <a:gd name="connsiteY5" fmla="*/ 7145 h 1443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89556" h="1443038">
                <a:moveTo>
                  <a:pt x="57" y="7145"/>
                </a:moveTo>
                <a:lnTo>
                  <a:pt x="9089556" y="0"/>
                </a:lnTo>
                <a:cubicBezTo>
                  <a:pt x="9087979" y="82550"/>
                  <a:pt x="9088768" y="172243"/>
                  <a:pt x="9087191" y="254793"/>
                </a:cubicBezTo>
                <a:lnTo>
                  <a:pt x="6260746" y="1443038"/>
                </a:lnTo>
                <a:lnTo>
                  <a:pt x="0" y="366713"/>
                </a:lnTo>
                <a:lnTo>
                  <a:pt x="57" y="7145"/>
                </a:lnTo>
                <a:close/>
              </a:path>
            </a:pathLst>
          </a:custGeom>
          <a:gradFill>
            <a:gsLst>
              <a:gs pos="41000">
                <a:srgbClr val="000000">
                  <a:alpha val="0"/>
                </a:srgbClr>
              </a:gs>
              <a:gs pos="57000">
                <a:srgbClr val="4D4D4D"/>
              </a:gs>
              <a:gs pos="100000">
                <a:srgbClr val="000000">
                  <a:alpha val="0"/>
                </a:srgbClr>
              </a:gs>
            </a:gsLst>
            <a:lin ang="6000000" scaled="0"/>
          </a:gra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lnSpc>
                <a:spcPct val="100000"/>
              </a:lnSpc>
            </a:pPr>
            <a:endParaRPr lang="en-US" sz="1800" kern="1200">
              <a:solidFill>
                <a:schemeClr val="lt1"/>
              </a:solidFill>
              <a:latin typeface="+mn-lt"/>
              <a:ea typeface="+mn-ea"/>
              <a:cs typeface="+mn-cs"/>
            </a:endParaRPr>
          </a:p>
        </p:txBody>
      </p:sp>
      <p:sp>
        <p:nvSpPr>
          <p:cNvPr id="2" name="Title 1"/>
          <p:cNvSpPr>
            <a:spLocks noGrp="1"/>
          </p:cNvSpPr>
          <p:nvPr>
            <p:ph type="title"/>
          </p:nvPr>
        </p:nvSpPr>
        <p:spPr>
          <a:xfrm>
            <a:off x="722313" y="3633787"/>
            <a:ext cx="7772400" cy="1362075"/>
          </a:xfrm>
        </p:spPr>
        <p:txBody>
          <a:bodyPr anchor="t"/>
          <a:lstStyle>
            <a:lvl1pPr algn="l">
              <a:defRPr sz="4000" b="0" i="0" cap="all" baseline="0"/>
            </a:lvl1pPr>
          </a:lstStyle>
          <a:p>
            <a:r>
              <a:rPr lang="en-US" smtClean="0"/>
              <a:t>Click to edit Master title style</a:t>
            </a:r>
            <a:endParaRPr lang="en-US" dirty="0"/>
          </a:p>
        </p:txBody>
      </p:sp>
      <p:sp>
        <p:nvSpPr>
          <p:cNvPr id="3" name="Text Placeholder 2"/>
          <p:cNvSpPr>
            <a:spLocks noGrp="1"/>
          </p:cNvSpPr>
          <p:nvPr>
            <p:ph type="body" idx="1"/>
          </p:nvPr>
        </p:nvSpPr>
        <p:spPr>
          <a:xfrm>
            <a:off x="722313" y="2133600"/>
            <a:ext cx="7772400" cy="1500187"/>
          </a:xfrm>
        </p:spPr>
        <p:txBody>
          <a:bodyPr anchor="b"/>
          <a:lstStyle>
            <a:lvl1pPr marL="0" indent="0">
              <a:buNone/>
              <a:defRPr sz="200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10" name="Rectangle 9"/>
          <p:cNvSpPr/>
          <p:nvPr/>
        </p:nvSpPr>
        <p:spPr>
          <a:xfrm>
            <a:off x="0" y="5262465"/>
            <a:ext cx="9144000" cy="7464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0"/>
          <p:cNvSpPr/>
          <p:nvPr/>
        </p:nvSpPr>
        <p:spPr>
          <a:xfrm>
            <a:off x="130" y="5502670"/>
            <a:ext cx="9144066" cy="1271150"/>
          </a:xfrm>
          <a:custGeom>
            <a:avLst/>
            <a:gdLst>
              <a:gd name="connsiteX0" fmla="*/ 9331 w 9144000"/>
              <a:gd name="connsiteY0" fmla="*/ 111968 h 1278294"/>
              <a:gd name="connsiteX1" fmla="*/ 6288833 w 9144000"/>
              <a:gd name="connsiteY1" fmla="*/ 1194319 h 1278294"/>
              <a:gd name="connsiteX2" fmla="*/ 9144000 w 9144000"/>
              <a:gd name="connsiteY2" fmla="*/ 0 h 1278294"/>
              <a:gd name="connsiteX3" fmla="*/ 9144000 w 9144000"/>
              <a:gd name="connsiteY3" fmla="*/ 83976 h 1278294"/>
              <a:gd name="connsiteX4" fmla="*/ 6279502 w 9144000"/>
              <a:gd name="connsiteY4" fmla="*/ 1278294 h 1278294"/>
              <a:gd name="connsiteX5" fmla="*/ 0 w 9144000"/>
              <a:gd name="connsiteY5" fmla="*/ 195943 h 1278294"/>
              <a:gd name="connsiteX6" fmla="*/ 9331 w 9144000"/>
              <a:gd name="connsiteY6" fmla="*/ 111968 h 1278294"/>
              <a:gd name="connsiteX0" fmla="*/ 0 w 9134669"/>
              <a:gd name="connsiteY0" fmla="*/ 111968 h 1278294"/>
              <a:gd name="connsiteX1" fmla="*/ 6279502 w 9134669"/>
              <a:gd name="connsiteY1" fmla="*/ 1194319 h 1278294"/>
              <a:gd name="connsiteX2" fmla="*/ 9134669 w 9134669"/>
              <a:gd name="connsiteY2" fmla="*/ 0 h 1278294"/>
              <a:gd name="connsiteX3" fmla="*/ 9134669 w 9134669"/>
              <a:gd name="connsiteY3" fmla="*/ 83976 h 1278294"/>
              <a:gd name="connsiteX4" fmla="*/ 6270171 w 9134669"/>
              <a:gd name="connsiteY4" fmla="*/ 1278294 h 1278294"/>
              <a:gd name="connsiteX5" fmla="*/ 171644 w 9134669"/>
              <a:gd name="connsiteY5" fmla="*/ 388824 h 1278294"/>
              <a:gd name="connsiteX6" fmla="*/ 0 w 9134669"/>
              <a:gd name="connsiteY6" fmla="*/ 111968 h 1278294"/>
              <a:gd name="connsiteX0" fmla="*/ 0 w 9134669"/>
              <a:gd name="connsiteY0" fmla="*/ 111968 h 1278294"/>
              <a:gd name="connsiteX1" fmla="*/ 6279502 w 9134669"/>
              <a:gd name="connsiteY1" fmla="*/ 1194319 h 1278294"/>
              <a:gd name="connsiteX2" fmla="*/ 9134669 w 9134669"/>
              <a:gd name="connsiteY2" fmla="*/ 0 h 1278294"/>
              <a:gd name="connsiteX3" fmla="*/ 9134669 w 9134669"/>
              <a:gd name="connsiteY3" fmla="*/ 83976 h 1278294"/>
              <a:gd name="connsiteX4" fmla="*/ 6270171 w 9134669"/>
              <a:gd name="connsiteY4" fmla="*/ 1278294 h 1278294"/>
              <a:gd name="connsiteX5" fmla="*/ 194 w 9134669"/>
              <a:gd name="connsiteY5" fmla="*/ 195943 h 1278294"/>
              <a:gd name="connsiteX6" fmla="*/ 0 w 9134669"/>
              <a:gd name="connsiteY6" fmla="*/ 111968 h 1278294"/>
              <a:gd name="connsiteX0" fmla="*/ 49877 w 9134540"/>
              <a:gd name="connsiteY0" fmla="*/ 42912 h 1278294"/>
              <a:gd name="connsiteX1" fmla="*/ 6279373 w 9134540"/>
              <a:gd name="connsiteY1" fmla="*/ 1194319 h 1278294"/>
              <a:gd name="connsiteX2" fmla="*/ 9134540 w 9134540"/>
              <a:gd name="connsiteY2" fmla="*/ 0 h 1278294"/>
              <a:gd name="connsiteX3" fmla="*/ 9134540 w 9134540"/>
              <a:gd name="connsiteY3" fmla="*/ 83976 h 1278294"/>
              <a:gd name="connsiteX4" fmla="*/ 6270042 w 9134540"/>
              <a:gd name="connsiteY4" fmla="*/ 1278294 h 1278294"/>
              <a:gd name="connsiteX5" fmla="*/ 65 w 9134540"/>
              <a:gd name="connsiteY5" fmla="*/ 195943 h 1278294"/>
              <a:gd name="connsiteX6" fmla="*/ 49877 w 9134540"/>
              <a:gd name="connsiteY6" fmla="*/ 42912 h 1278294"/>
              <a:gd name="connsiteX0" fmla="*/ 2252 w 9134540"/>
              <a:gd name="connsiteY0" fmla="*/ 116731 h 1278294"/>
              <a:gd name="connsiteX1" fmla="*/ 6279373 w 9134540"/>
              <a:gd name="connsiteY1" fmla="*/ 1194319 h 1278294"/>
              <a:gd name="connsiteX2" fmla="*/ 9134540 w 9134540"/>
              <a:gd name="connsiteY2" fmla="*/ 0 h 1278294"/>
              <a:gd name="connsiteX3" fmla="*/ 9134540 w 9134540"/>
              <a:gd name="connsiteY3" fmla="*/ 83976 h 1278294"/>
              <a:gd name="connsiteX4" fmla="*/ 6270042 w 9134540"/>
              <a:gd name="connsiteY4" fmla="*/ 1278294 h 1278294"/>
              <a:gd name="connsiteX5" fmla="*/ 65 w 9134540"/>
              <a:gd name="connsiteY5" fmla="*/ 195943 h 1278294"/>
              <a:gd name="connsiteX6" fmla="*/ 2252 w 9134540"/>
              <a:gd name="connsiteY6" fmla="*/ 116731 h 1278294"/>
              <a:gd name="connsiteX0" fmla="*/ 2252 w 9134540"/>
              <a:gd name="connsiteY0" fmla="*/ 116731 h 1278294"/>
              <a:gd name="connsiteX1" fmla="*/ 6279373 w 9134540"/>
              <a:gd name="connsiteY1" fmla="*/ 1234801 h 1278294"/>
              <a:gd name="connsiteX2" fmla="*/ 9134540 w 9134540"/>
              <a:gd name="connsiteY2" fmla="*/ 0 h 1278294"/>
              <a:gd name="connsiteX3" fmla="*/ 9134540 w 9134540"/>
              <a:gd name="connsiteY3" fmla="*/ 83976 h 1278294"/>
              <a:gd name="connsiteX4" fmla="*/ 6270042 w 9134540"/>
              <a:gd name="connsiteY4" fmla="*/ 1278294 h 1278294"/>
              <a:gd name="connsiteX5" fmla="*/ 65 w 9134540"/>
              <a:gd name="connsiteY5" fmla="*/ 195943 h 1278294"/>
              <a:gd name="connsiteX6" fmla="*/ 2252 w 9134540"/>
              <a:gd name="connsiteY6" fmla="*/ 116731 h 1278294"/>
              <a:gd name="connsiteX0" fmla="*/ 2252 w 9134540"/>
              <a:gd name="connsiteY0" fmla="*/ 116731 h 1278294"/>
              <a:gd name="connsiteX1" fmla="*/ 6307948 w 9134540"/>
              <a:gd name="connsiteY1" fmla="*/ 1189558 h 1278294"/>
              <a:gd name="connsiteX2" fmla="*/ 9134540 w 9134540"/>
              <a:gd name="connsiteY2" fmla="*/ 0 h 1278294"/>
              <a:gd name="connsiteX3" fmla="*/ 9134540 w 9134540"/>
              <a:gd name="connsiteY3" fmla="*/ 83976 h 1278294"/>
              <a:gd name="connsiteX4" fmla="*/ 6270042 w 9134540"/>
              <a:gd name="connsiteY4" fmla="*/ 1278294 h 1278294"/>
              <a:gd name="connsiteX5" fmla="*/ 65 w 9134540"/>
              <a:gd name="connsiteY5" fmla="*/ 195943 h 1278294"/>
              <a:gd name="connsiteX6" fmla="*/ 2252 w 9134540"/>
              <a:gd name="connsiteY6" fmla="*/ 116731 h 1278294"/>
              <a:gd name="connsiteX0" fmla="*/ 2252 w 9134540"/>
              <a:gd name="connsiteY0" fmla="*/ 116731 h 1228287"/>
              <a:gd name="connsiteX1" fmla="*/ 6307948 w 9134540"/>
              <a:gd name="connsiteY1" fmla="*/ 1189558 h 1228287"/>
              <a:gd name="connsiteX2" fmla="*/ 9134540 w 9134540"/>
              <a:gd name="connsiteY2" fmla="*/ 0 h 1228287"/>
              <a:gd name="connsiteX3" fmla="*/ 9134540 w 9134540"/>
              <a:gd name="connsiteY3" fmla="*/ 83976 h 1228287"/>
              <a:gd name="connsiteX4" fmla="*/ 6270042 w 9134540"/>
              <a:gd name="connsiteY4" fmla="*/ 1228287 h 1228287"/>
              <a:gd name="connsiteX5" fmla="*/ 65 w 9134540"/>
              <a:gd name="connsiteY5" fmla="*/ 195943 h 1228287"/>
              <a:gd name="connsiteX6" fmla="*/ 2252 w 9134540"/>
              <a:gd name="connsiteY6" fmla="*/ 116731 h 1228287"/>
              <a:gd name="connsiteX0" fmla="*/ 2252 w 9134540"/>
              <a:gd name="connsiteY0" fmla="*/ 116731 h 1266387"/>
              <a:gd name="connsiteX1" fmla="*/ 6307948 w 9134540"/>
              <a:gd name="connsiteY1" fmla="*/ 1189558 h 1266387"/>
              <a:gd name="connsiteX2" fmla="*/ 9134540 w 9134540"/>
              <a:gd name="connsiteY2" fmla="*/ 0 h 1266387"/>
              <a:gd name="connsiteX3" fmla="*/ 9134540 w 9134540"/>
              <a:gd name="connsiteY3" fmla="*/ 83976 h 1266387"/>
              <a:gd name="connsiteX4" fmla="*/ 6315286 w 9134540"/>
              <a:gd name="connsiteY4" fmla="*/ 1266387 h 1266387"/>
              <a:gd name="connsiteX5" fmla="*/ 65 w 9134540"/>
              <a:gd name="connsiteY5" fmla="*/ 195943 h 1266387"/>
              <a:gd name="connsiteX6" fmla="*/ 2252 w 9134540"/>
              <a:gd name="connsiteY6" fmla="*/ 116731 h 1266387"/>
              <a:gd name="connsiteX0" fmla="*/ 2252 w 9134540"/>
              <a:gd name="connsiteY0" fmla="*/ 152450 h 1302106"/>
              <a:gd name="connsiteX1" fmla="*/ 6307948 w 9134540"/>
              <a:gd name="connsiteY1" fmla="*/ 1225277 h 1302106"/>
              <a:gd name="connsiteX2" fmla="*/ 8932134 w 9134540"/>
              <a:gd name="connsiteY2" fmla="*/ 0 h 1302106"/>
              <a:gd name="connsiteX3" fmla="*/ 9134540 w 9134540"/>
              <a:gd name="connsiteY3" fmla="*/ 119695 h 1302106"/>
              <a:gd name="connsiteX4" fmla="*/ 6315286 w 9134540"/>
              <a:gd name="connsiteY4" fmla="*/ 1302106 h 1302106"/>
              <a:gd name="connsiteX5" fmla="*/ 65 w 9134540"/>
              <a:gd name="connsiteY5" fmla="*/ 231662 h 1302106"/>
              <a:gd name="connsiteX6" fmla="*/ 2252 w 9134540"/>
              <a:gd name="connsiteY6" fmla="*/ 152450 h 1302106"/>
              <a:gd name="connsiteX0" fmla="*/ 2252 w 9144066"/>
              <a:gd name="connsiteY0" fmla="*/ 121494 h 1271150"/>
              <a:gd name="connsiteX1" fmla="*/ 6307948 w 9144066"/>
              <a:gd name="connsiteY1" fmla="*/ 1194321 h 1271150"/>
              <a:gd name="connsiteX2" fmla="*/ 9144066 w 9144066"/>
              <a:gd name="connsiteY2" fmla="*/ 0 h 1271150"/>
              <a:gd name="connsiteX3" fmla="*/ 9134540 w 9144066"/>
              <a:gd name="connsiteY3" fmla="*/ 88739 h 1271150"/>
              <a:gd name="connsiteX4" fmla="*/ 6315286 w 9144066"/>
              <a:gd name="connsiteY4" fmla="*/ 1271150 h 1271150"/>
              <a:gd name="connsiteX5" fmla="*/ 65 w 9144066"/>
              <a:gd name="connsiteY5" fmla="*/ 200706 h 1271150"/>
              <a:gd name="connsiteX6" fmla="*/ 2252 w 9144066"/>
              <a:gd name="connsiteY6" fmla="*/ 121494 h 1271150"/>
              <a:gd name="connsiteX0" fmla="*/ 2252 w 9144066"/>
              <a:gd name="connsiteY0" fmla="*/ 121494 h 1271150"/>
              <a:gd name="connsiteX1" fmla="*/ 6307948 w 9144066"/>
              <a:gd name="connsiteY1" fmla="*/ 1194321 h 1271150"/>
              <a:gd name="connsiteX2" fmla="*/ 9144066 w 9144066"/>
              <a:gd name="connsiteY2" fmla="*/ 0 h 1271150"/>
              <a:gd name="connsiteX3" fmla="*/ 9051196 w 9144066"/>
              <a:gd name="connsiteY3" fmla="*/ 236376 h 1271150"/>
              <a:gd name="connsiteX4" fmla="*/ 6315286 w 9144066"/>
              <a:gd name="connsiteY4" fmla="*/ 1271150 h 1271150"/>
              <a:gd name="connsiteX5" fmla="*/ 65 w 9144066"/>
              <a:gd name="connsiteY5" fmla="*/ 200706 h 1271150"/>
              <a:gd name="connsiteX6" fmla="*/ 2252 w 9144066"/>
              <a:gd name="connsiteY6" fmla="*/ 121494 h 1271150"/>
              <a:gd name="connsiteX0" fmla="*/ 2252 w 9144066"/>
              <a:gd name="connsiteY0" fmla="*/ 121494 h 1271150"/>
              <a:gd name="connsiteX1" fmla="*/ 6307948 w 9144066"/>
              <a:gd name="connsiteY1" fmla="*/ 1194321 h 1271150"/>
              <a:gd name="connsiteX2" fmla="*/ 9144066 w 9144066"/>
              <a:gd name="connsiteY2" fmla="*/ 0 h 1271150"/>
              <a:gd name="connsiteX3" fmla="*/ 9141683 w 9144066"/>
              <a:gd name="connsiteY3" fmla="*/ 79214 h 1271150"/>
              <a:gd name="connsiteX4" fmla="*/ 6315286 w 9144066"/>
              <a:gd name="connsiteY4" fmla="*/ 1271150 h 1271150"/>
              <a:gd name="connsiteX5" fmla="*/ 65 w 9144066"/>
              <a:gd name="connsiteY5" fmla="*/ 200706 h 1271150"/>
              <a:gd name="connsiteX6" fmla="*/ 2252 w 9144066"/>
              <a:gd name="connsiteY6" fmla="*/ 121494 h 1271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66" h="1271150">
                <a:moveTo>
                  <a:pt x="2252" y="121494"/>
                </a:moveTo>
                <a:lnTo>
                  <a:pt x="6307948" y="1194321"/>
                </a:lnTo>
                <a:lnTo>
                  <a:pt x="9144066" y="0"/>
                </a:lnTo>
                <a:cubicBezTo>
                  <a:pt x="9143272" y="26405"/>
                  <a:pt x="9142477" y="52809"/>
                  <a:pt x="9141683" y="79214"/>
                </a:cubicBezTo>
                <a:lnTo>
                  <a:pt x="6315286" y="1271150"/>
                </a:lnTo>
                <a:lnTo>
                  <a:pt x="65" y="200706"/>
                </a:lnTo>
                <a:cubicBezTo>
                  <a:pt x="0" y="172714"/>
                  <a:pt x="2317" y="149486"/>
                  <a:pt x="2252" y="12149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BAD22427-B1DD-49E6-9F05-DE0F1467D7DC}" type="datetime4">
              <a:rPr lang="en-US" smtClean="0"/>
              <a:pPr/>
              <a:t>April 23, 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72EBF8-7CF5-44B7-B2BF-E22DE4D0703D}"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8" name="Freeform 7"/>
          <p:cNvSpPr/>
          <p:nvPr/>
        </p:nvSpPr>
        <p:spPr>
          <a:xfrm>
            <a:off x="1807389" y="6148043"/>
            <a:ext cx="7338991" cy="711996"/>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6334125 w 9144000"/>
              <a:gd name="connsiteY4" fmla="*/ 1457325 h 1581150"/>
              <a:gd name="connsiteX5" fmla="*/ 0 w 9144000"/>
              <a:gd name="connsiteY5" fmla="*/ 390525 h 1581150"/>
              <a:gd name="connsiteX6" fmla="*/ 9525 w 9144000"/>
              <a:gd name="connsiteY6"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390525 h 1581150"/>
              <a:gd name="connsiteX5" fmla="*/ 9525 w 9144000"/>
              <a:gd name="connsiteY5"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9525 w 9144000"/>
              <a:gd name="connsiteY5" fmla="*/ 9525 h 1581150"/>
              <a:gd name="connsiteX0" fmla="*/ 342207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342207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9134495 w 9144000"/>
              <a:gd name="connsiteY4" fmla="*/ 1572115 h 1581150"/>
              <a:gd name="connsiteX5" fmla="*/ 0 w 9144000"/>
              <a:gd name="connsiteY5" fmla="*/ 1571625 h 1581150"/>
              <a:gd name="connsiteX6" fmla="*/ 20 w 9144000"/>
              <a:gd name="connsiteY6" fmla="*/ 1323975 h 1581150"/>
              <a:gd name="connsiteX0" fmla="*/ 20 w 9144000"/>
              <a:gd name="connsiteY0" fmla="*/ 1323975 h 1581150"/>
              <a:gd name="connsiteX1" fmla="*/ 9144000 w 9144000"/>
              <a:gd name="connsiteY1" fmla="*/ 0 h 1581150"/>
              <a:gd name="connsiteX2" fmla="*/ 9144000 w 9144000"/>
              <a:gd name="connsiteY2" fmla="*/ 1581150 h 1581150"/>
              <a:gd name="connsiteX3" fmla="*/ 9134495 w 9144000"/>
              <a:gd name="connsiteY3" fmla="*/ 1572115 h 1581150"/>
              <a:gd name="connsiteX4" fmla="*/ 0 w 9144000"/>
              <a:gd name="connsiteY4" fmla="*/ 1571625 h 1581150"/>
              <a:gd name="connsiteX5" fmla="*/ 20 w 9144000"/>
              <a:gd name="connsiteY5" fmla="*/ 1323975 h 1581150"/>
              <a:gd name="connsiteX0" fmla="*/ 20 w 9144000"/>
              <a:gd name="connsiteY0" fmla="*/ 456601 h 713776"/>
              <a:gd name="connsiteX1" fmla="*/ 8611709 w 9144000"/>
              <a:gd name="connsiteY1" fmla="*/ 0 h 713776"/>
              <a:gd name="connsiteX2" fmla="*/ 9144000 w 9144000"/>
              <a:gd name="connsiteY2" fmla="*/ 713776 h 713776"/>
              <a:gd name="connsiteX3" fmla="*/ 9134495 w 9144000"/>
              <a:gd name="connsiteY3" fmla="*/ 704741 h 713776"/>
              <a:gd name="connsiteX4" fmla="*/ 0 w 9144000"/>
              <a:gd name="connsiteY4" fmla="*/ 704251 h 713776"/>
              <a:gd name="connsiteX5" fmla="*/ 20 w 9144000"/>
              <a:gd name="connsiteY5" fmla="*/ 456601 h 713776"/>
              <a:gd name="connsiteX0" fmla="*/ 20 w 9144000"/>
              <a:gd name="connsiteY0" fmla="*/ 818007 h 1075182"/>
              <a:gd name="connsiteX1" fmla="*/ 9124990 w 9144000"/>
              <a:gd name="connsiteY1" fmla="*/ 0 h 1075182"/>
              <a:gd name="connsiteX2" fmla="*/ 9144000 w 9144000"/>
              <a:gd name="connsiteY2" fmla="*/ 1075182 h 1075182"/>
              <a:gd name="connsiteX3" fmla="*/ 9134495 w 9144000"/>
              <a:gd name="connsiteY3" fmla="*/ 1066147 h 1075182"/>
              <a:gd name="connsiteX4" fmla="*/ 0 w 9144000"/>
              <a:gd name="connsiteY4" fmla="*/ 1065657 h 1075182"/>
              <a:gd name="connsiteX5" fmla="*/ 20 w 9144000"/>
              <a:gd name="connsiteY5" fmla="*/ 818007 h 1075182"/>
              <a:gd name="connsiteX0" fmla="*/ 20 w 9144000"/>
              <a:gd name="connsiteY0" fmla="*/ 176512 h 433687"/>
              <a:gd name="connsiteX1" fmla="*/ 8782802 w 9144000"/>
              <a:gd name="connsiteY1" fmla="*/ 0 h 433687"/>
              <a:gd name="connsiteX2" fmla="*/ 9144000 w 9144000"/>
              <a:gd name="connsiteY2" fmla="*/ 433687 h 433687"/>
              <a:gd name="connsiteX3" fmla="*/ 9134495 w 9144000"/>
              <a:gd name="connsiteY3" fmla="*/ 424652 h 433687"/>
              <a:gd name="connsiteX4" fmla="*/ 0 w 9144000"/>
              <a:gd name="connsiteY4" fmla="*/ 424162 h 433687"/>
              <a:gd name="connsiteX5" fmla="*/ 20 w 9144000"/>
              <a:gd name="connsiteY5" fmla="*/ 176512 h 433687"/>
              <a:gd name="connsiteX0" fmla="*/ 20 w 9144000"/>
              <a:gd name="connsiteY0" fmla="*/ 411426 h 668601"/>
              <a:gd name="connsiteX1" fmla="*/ 9124989 w 9144000"/>
              <a:gd name="connsiteY1" fmla="*/ 0 h 668601"/>
              <a:gd name="connsiteX2" fmla="*/ 9144000 w 9144000"/>
              <a:gd name="connsiteY2" fmla="*/ 668601 h 668601"/>
              <a:gd name="connsiteX3" fmla="*/ 9134495 w 9144000"/>
              <a:gd name="connsiteY3" fmla="*/ 659566 h 668601"/>
              <a:gd name="connsiteX4" fmla="*/ 0 w 9144000"/>
              <a:gd name="connsiteY4" fmla="*/ 659076 h 668601"/>
              <a:gd name="connsiteX5" fmla="*/ 20 w 9144000"/>
              <a:gd name="connsiteY5" fmla="*/ 411426 h 668601"/>
              <a:gd name="connsiteX0" fmla="*/ 20 w 9144000"/>
              <a:gd name="connsiteY0" fmla="*/ 998711 h 1081261"/>
              <a:gd name="connsiteX1" fmla="*/ 9124989 w 9144000"/>
              <a:gd name="connsiteY1" fmla="*/ 0 h 1081261"/>
              <a:gd name="connsiteX2" fmla="*/ 9144000 w 9144000"/>
              <a:gd name="connsiteY2" fmla="*/ 668601 h 1081261"/>
              <a:gd name="connsiteX3" fmla="*/ 9134495 w 9144000"/>
              <a:gd name="connsiteY3" fmla="*/ 659566 h 1081261"/>
              <a:gd name="connsiteX4" fmla="*/ 0 w 9144000"/>
              <a:gd name="connsiteY4" fmla="*/ 659076 h 1081261"/>
              <a:gd name="connsiteX5" fmla="*/ 20 w 9144000"/>
              <a:gd name="connsiteY5" fmla="*/ 998711 h 1081261"/>
              <a:gd name="connsiteX0" fmla="*/ 2243247 w 9144000"/>
              <a:gd name="connsiteY0" fmla="*/ 619235 h 701785"/>
              <a:gd name="connsiteX1" fmla="*/ 9124989 w 9144000"/>
              <a:gd name="connsiteY1" fmla="*/ 0 h 701785"/>
              <a:gd name="connsiteX2" fmla="*/ 9144000 w 9144000"/>
              <a:gd name="connsiteY2" fmla="*/ 668601 h 701785"/>
              <a:gd name="connsiteX3" fmla="*/ 9134495 w 9144000"/>
              <a:gd name="connsiteY3" fmla="*/ 659566 h 701785"/>
              <a:gd name="connsiteX4" fmla="*/ 0 w 9144000"/>
              <a:gd name="connsiteY4" fmla="*/ 659076 h 701785"/>
              <a:gd name="connsiteX5" fmla="*/ 2243247 w 9144000"/>
              <a:gd name="connsiteY5" fmla="*/ 619235 h 701785"/>
              <a:gd name="connsiteX0" fmla="*/ 7 w 6900760"/>
              <a:gd name="connsiteY0" fmla="*/ 619235 h 1354783"/>
              <a:gd name="connsiteX1" fmla="*/ 6881749 w 6900760"/>
              <a:gd name="connsiteY1" fmla="*/ 0 h 1354783"/>
              <a:gd name="connsiteX2" fmla="*/ 6900760 w 6900760"/>
              <a:gd name="connsiteY2" fmla="*/ 668601 h 1354783"/>
              <a:gd name="connsiteX3" fmla="*/ 6891255 w 6900760"/>
              <a:gd name="connsiteY3" fmla="*/ 659566 h 1354783"/>
              <a:gd name="connsiteX4" fmla="*/ 684361 w 6900760"/>
              <a:gd name="connsiteY4" fmla="*/ 1354783 h 1354783"/>
              <a:gd name="connsiteX5" fmla="*/ 7 w 6900760"/>
              <a:gd name="connsiteY5" fmla="*/ 619235 h 1354783"/>
              <a:gd name="connsiteX0" fmla="*/ 0 w 6900753"/>
              <a:gd name="connsiteY0" fmla="*/ 619235 h 668601"/>
              <a:gd name="connsiteX1" fmla="*/ 6881742 w 6900753"/>
              <a:gd name="connsiteY1" fmla="*/ 0 h 668601"/>
              <a:gd name="connsiteX2" fmla="*/ 6900753 w 6900753"/>
              <a:gd name="connsiteY2" fmla="*/ 668601 h 668601"/>
              <a:gd name="connsiteX3" fmla="*/ 6891248 w 6900753"/>
              <a:gd name="connsiteY3" fmla="*/ 659566 h 668601"/>
              <a:gd name="connsiteX4" fmla="*/ 0 w 6900753"/>
              <a:gd name="connsiteY4" fmla="*/ 619235 h 668601"/>
              <a:gd name="connsiteX0" fmla="*/ 0 w 6263905"/>
              <a:gd name="connsiteY0" fmla="*/ 1197485 h 1197485"/>
              <a:gd name="connsiteX1" fmla="*/ 6244894 w 6263905"/>
              <a:gd name="connsiteY1" fmla="*/ 0 h 1197485"/>
              <a:gd name="connsiteX2" fmla="*/ 6263905 w 6263905"/>
              <a:gd name="connsiteY2" fmla="*/ 668601 h 1197485"/>
              <a:gd name="connsiteX3" fmla="*/ 6254400 w 6263905"/>
              <a:gd name="connsiteY3" fmla="*/ 659566 h 1197485"/>
              <a:gd name="connsiteX4" fmla="*/ 0 w 6263905"/>
              <a:gd name="connsiteY4" fmla="*/ 1197485 h 1197485"/>
              <a:gd name="connsiteX0" fmla="*/ 0 w 7318982"/>
              <a:gd name="connsiteY0" fmla="*/ 673446 h 673446"/>
              <a:gd name="connsiteX1" fmla="*/ 7299971 w 7318982"/>
              <a:gd name="connsiteY1" fmla="*/ 0 h 673446"/>
              <a:gd name="connsiteX2" fmla="*/ 7318982 w 7318982"/>
              <a:gd name="connsiteY2" fmla="*/ 668601 h 673446"/>
              <a:gd name="connsiteX3" fmla="*/ 7309477 w 7318982"/>
              <a:gd name="connsiteY3" fmla="*/ 659566 h 673446"/>
              <a:gd name="connsiteX4" fmla="*/ 0 w 7318982"/>
              <a:gd name="connsiteY4" fmla="*/ 673446 h 673446"/>
              <a:gd name="connsiteX0" fmla="*/ 0 w 7318982"/>
              <a:gd name="connsiteY0" fmla="*/ 673446 h 673446"/>
              <a:gd name="connsiteX1" fmla="*/ 7299971 w 7318982"/>
              <a:gd name="connsiteY1" fmla="*/ 0 h 673446"/>
              <a:gd name="connsiteX2" fmla="*/ 7318982 w 7318982"/>
              <a:gd name="connsiteY2" fmla="*/ 668601 h 673446"/>
              <a:gd name="connsiteX3" fmla="*/ 0 w 7318982"/>
              <a:gd name="connsiteY3" fmla="*/ 673446 h 673446"/>
              <a:gd name="connsiteX0" fmla="*/ 0 w 7318982"/>
              <a:gd name="connsiteY0" fmla="*/ 526624 h 526624"/>
              <a:gd name="connsiteX1" fmla="*/ 7166898 w 7318982"/>
              <a:gd name="connsiteY1" fmla="*/ 0 h 526624"/>
              <a:gd name="connsiteX2" fmla="*/ 7318982 w 7318982"/>
              <a:gd name="connsiteY2" fmla="*/ 521779 h 526624"/>
              <a:gd name="connsiteX3" fmla="*/ 0 w 7318982"/>
              <a:gd name="connsiteY3" fmla="*/ 526624 h 526624"/>
              <a:gd name="connsiteX0" fmla="*/ 0 w 7323733"/>
              <a:gd name="connsiteY0" fmla="*/ 673445 h 673445"/>
              <a:gd name="connsiteX1" fmla="*/ 7323733 w 7323733"/>
              <a:gd name="connsiteY1" fmla="*/ 0 h 673445"/>
              <a:gd name="connsiteX2" fmla="*/ 7318982 w 7323733"/>
              <a:gd name="connsiteY2" fmla="*/ 668600 h 673445"/>
              <a:gd name="connsiteX3" fmla="*/ 0 w 7323733"/>
              <a:gd name="connsiteY3" fmla="*/ 673445 h 673445"/>
              <a:gd name="connsiteX0" fmla="*/ 0 w 7323733"/>
              <a:gd name="connsiteY0" fmla="*/ 673445 h 673445"/>
              <a:gd name="connsiteX1" fmla="*/ 7323733 w 7323733"/>
              <a:gd name="connsiteY1" fmla="*/ 0 h 673445"/>
              <a:gd name="connsiteX2" fmla="*/ 7145512 w 7323733"/>
              <a:gd name="connsiteY2" fmla="*/ 352371 h 673445"/>
              <a:gd name="connsiteX3" fmla="*/ 0 w 7323733"/>
              <a:gd name="connsiteY3" fmla="*/ 673445 h 673445"/>
              <a:gd name="connsiteX0" fmla="*/ 0 w 7323733"/>
              <a:gd name="connsiteY0" fmla="*/ 673445 h 675378"/>
              <a:gd name="connsiteX1" fmla="*/ 7323733 w 7323733"/>
              <a:gd name="connsiteY1" fmla="*/ 0 h 675378"/>
              <a:gd name="connsiteX2" fmla="*/ 7318982 w 7323733"/>
              <a:gd name="connsiteY2" fmla="*/ 675378 h 675378"/>
              <a:gd name="connsiteX3" fmla="*/ 0 w 7323733"/>
              <a:gd name="connsiteY3" fmla="*/ 673445 h 675378"/>
              <a:gd name="connsiteX0" fmla="*/ 0 w 7323733"/>
              <a:gd name="connsiteY0" fmla="*/ 673445 h 673445"/>
              <a:gd name="connsiteX1" fmla="*/ 7323733 w 7323733"/>
              <a:gd name="connsiteY1" fmla="*/ 0 h 673445"/>
              <a:gd name="connsiteX2" fmla="*/ 7202544 w 7323733"/>
              <a:gd name="connsiteY2" fmla="*/ 490158 h 673445"/>
              <a:gd name="connsiteX3" fmla="*/ 0 w 7323733"/>
              <a:gd name="connsiteY3" fmla="*/ 673445 h 673445"/>
              <a:gd name="connsiteX0" fmla="*/ 0 w 7323733"/>
              <a:gd name="connsiteY0" fmla="*/ 673445 h 675379"/>
              <a:gd name="connsiteX1" fmla="*/ 7323733 w 7323733"/>
              <a:gd name="connsiteY1" fmla="*/ 0 h 675379"/>
              <a:gd name="connsiteX2" fmla="*/ 7321359 w 7323733"/>
              <a:gd name="connsiteY2" fmla="*/ 675379 h 675379"/>
              <a:gd name="connsiteX3" fmla="*/ 0 w 7323733"/>
              <a:gd name="connsiteY3" fmla="*/ 673445 h 675379"/>
            </a:gdLst>
            <a:ahLst/>
            <a:cxnLst>
              <a:cxn ang="0">
                <a:pos x="connsiteX0" y="connsiteY0"/>
              </a:cxn>
              <a:cxn ang="0">
                <a:pos x="connsiteX1" y="connsiteY1"/>
              </a:cxn>
              <a:cxn ang="0">
                <a:pos x="connsiteX2" y="connsiteY2"/>
              </a:cxn>
              <a:cxn ang="0">
                <a:pos x="connsiteX3" y="connsiteY3"/>
              </a:cxn>
            </a:cxnLst>
            <a:rect l="l" t="t" r="r" b="b"/>
            <a:pathLst>
              <a:path w="7323733" h="675379">
                <a:moveTo>
                  <a:pt x="0" y="673445"/>
                </a:moveTo>
                <a:lnTo>
                  <a:pt x="7323733" y="0"/>
                </a:lnTo>
                <a:cubicBezTo>
                  <a:pt x="7322149" y="222867"/>
                  <a:pt x="7322943" y="452512"/>
                  <a:pt x="7321359" y="675379"/>
                </a:cubicBezTo>
                <a:lnTo>
                  <a:pt x="0" y="673445"/>
                </a:lnTo>
                <a:close/>
              </a:path>
            </a:pathLst>
          </a:custGeom>
          <a:gradFill>
            <a:gsLst>
              <a:gs pos="28000">
                <a:schemeClr val="accent3"/>
              </a:gs>
              <a:gs pos="40000">
                <a:schemeClr val="accent3">
                  <a:lumMod val="40000"/>
                  <a:lumOff val="60000"/>
                </a:schemeClr>
              </a:gs>
              <a:gs pos="48000">
                <a:schemeClr val="accent3"/>
              </a:gs>
            </a:gsLst>
            <a:lin ang="15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8"/>
          <p:cNvSpPr/>
          <p:nvPr/>
        </p:nvSpPr>
        <p:spPr>
          <a:xfrm>
            <a:off x="0" y="5457825"/>
            <a:ext cx="7239000" cy="1400175"/>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0 h 1181100"/>
              <a:gd name="connsiteX1" fmla="*/ 6305550 w 9134475"/>
              <a:gd name="connsiteY1" fmla="*/ 1066800 h 1181100"/>
              <a:gd name="connsiteX2" fmla="*/ 9134475 w 9134475"/>
              <a:gd name="connsiteY2" fmla="*/ 1181100 h 1181100"/>
              <a:gd name="connsiteX3" fmla="*/ 0 w 9134475"/>
              <a:gd name="connsiteY3" fmla="*/ 1181100 h 1181100"/>
              <a:gd name="connsiteX4" fmla="*/ 0 w 9134475"/>
              <a:gd name="connsiteY4" fmla="*/ 0 h 1181100"/>
              <a:gd name="connsiteX0" fmla="*/ 0 w 6494783"/>
              <a:gd name="connsiteY0" fmla="*/ 0 h 1181100"/>
              <a:gd name="connsiteX1" fmla="*/ 6305550 w 6494783"/>
              <a:gd name="connsiteY1" fmla="*/ 1066800 h 1181100"/>
              <a:gd name="connsiteX2" fmla="*/ 6494783 w 6494783"/>
              <a:gd name="connsiteY2" fmla="*/ 1181100 h 1181100"/>
              <a:gd name="connsiteX3" fmla="*/ 0 w 6494783"/>
              <a:gd name="connsiteY3" fmla="*/ 1181100 h 1181100"/>
              <a:gd name="connsiteX4" fmla="*/ 0 w 6494783"/>
              <a:gd name="connsiteY4" fmla="*/ 0 h 1181100"/>
              <a:gd name="connsiteX0" fmla="*/ 0 w 6494783"/>
              <a:gd name="connsiteY0" fmla="*/ 0 h 1181100"/>
              <a:gd name="connsiteX1" fmla="*/ 6494783 w 6494783"/>
              <a:gd name="connsiteY1" fmla="*/ 1181100 h 1181100"/>
              <a:gd name="connsiteX2" fmla="*/ 0 w 6494783"/>
              <a:gd name="connsiteY2" fmla="*/ 1181100 h 1181100"/>
              <a:gd name="connsiteX3" fmla="*/ 0 w 6494783"/>
              <a:gd name="connsiteY3" fmla="*/ 0 h 1181100"/>
              <a:gd name="connsiteX0" fmla="*/ 0 w 7415827"/>
              <a:gd name="connsiteY0" fmla="*/ 0 h 1181100"/>
              <a:gd name="connsiteX1" fmla="*/ 7415827 w 7415827"/>
              <a:gd name="connsiteY1" fmla="*/ 866775 h 1181100"/>
              <a:gd name="connsiteX2" fmla="*/ 0 w 7415827"/>
              <a:gd name="connsiteY2" fmla="*/ 1181100 h 1181100"/>
              <a:gd name="connsiteX3" fmla="*/ 0 w 7415827"/>
              <a:gd name="connsiteY3" fmla="*/ 0 h 1181100"/>
              <a:gd name="connsiteX0" fmla="*/ 0 w 7415827"/>
              <a:gd name="connsiteY0" fmla="*/ 0 h 1571625"/>
              <a:gd name="connsiteX1" fmla="*/ 7415827 w 7415827"/>
              <a:gd name="connsiteY1" fmla="*/ 866775 h 1571625"/>
              <a:gd name="connsiteX2" fmla="*/ 0 w 7415827"/>
              <a:gd name="connsiteY2" fmla="*/ 1571625 h 1571625"/>
              <a:gd name="connsiteX3" fmla="*/ 0 w 7415827"/>
              <a:gd name="connsiteY3" fmla="*/ 0 h 1571625"/>
              <a:gd name="connsiteX0" fmla="*/ 0 w 7415827"/>
              <a:gd name="connsiteY0" fmla="*/ 0 h 1571625"/>
              <a:gd name="connsiteX1" fmla="*/ 7415827 w 7415827"/>
              <a:gd name="connsiteY1" fmla="*/ 866775 h 1571625"/>
              <a:gd name="connsiteX2" fmla="*/ 1823096 w 7415827"/>
              <a:gd name="connsiteY2" fmla="*/ 1571625 h 1571625"/>
              <a:gd name="connsiteX3" fmla="*/ 0 w 7415827"/>
              <a:gd name="connsiteY3" fmla="*/ 1571625 h 1571625"/>
              <a:gd name="connsiteX4" fmla="*/ 0 w 7415827"/>
              <a:gd name="connsiteY4" fmla="*/ 0 h 1571625"/>
              <a:gd name="connsiteX0" fmla="*/ 0 w 7216426"/>
              <a:gd name="connsiteY0" fmla="*/ 0 h 1571625"/>
              <a:gd name="connsiteX1" fmla="*/ 7216426 w 7216426"/>
              <a:gd name="connsiteY1" fmla="*/ 1038225 h 1571625"/>
              <a:gd name="connsiteX2" fmla="*/ 1823096 w 7216426"/>
              <a:gd name="connsiteY2" fmla="*/ 1571625 h 1571625"/>
              <a:gd name="connsiteX3" fmla="*/ 0 w 7216426"/>
              <a:gd name="connsiteY3" fmla="*/ 1571625 h 1571625"/>
              <a:gd name="connsiteX4" fmla="*/ 0 w 7216426"/>
              <a:gd name="connsiteY4" fmla="*/ 0 h 1571625"/>
              <a:gd name="connsiteX0" fmla="*/ 0 w 7216426"/>
              <a:gd name="connsiteY0" fmla="*/ 0 h 914400"/>
              <a:gd name="connsiteX1" fmla="*/ 7216426 w 7216426"/>
              <a:gd name="connsiteY1" fmla="*/ 381000 h 914400"/>
              <a:gd name="connsiteX2" fmla="*/ 1823096 w 7216426"/>
              <a:gd name="connsiteY2" fmla="*/ 914400 h 914400"/>
              <a:gd name="connsiteX3" fmla="*/ 0 w 7216426"/>
              <a:gd name="connsiteY3" fmla="*/ 914400 h 914400"/>
              <a:gd name="connsiteX4" fmla="*/ 0 w 7216426"/>
              <a:gd name="connsiteY4" fmla="*/ 0 h 914400"/>
              <a:gd name="connsiteX0" fmla="*/ 0 w 7216426"/>
              <a:gd name="connsiteY0" fmla="*/ 0 h 1400175"/>
              <a:gd name="connsiteX1" fmla="*/ 7216426 w 7216426"/>
              <a:gd name="connsiteY1" fmla="*/ 866775 h 1400175"/>
              <a:gd name="connsiteX2" fmla="*/ 1823096 w 7216426"/>
              <a:gd name="connsiteY2" fmla="*/ 1400175 h 1400175"/>
              <a:gd name="connsiteX3" fmla="*/ 0 w 7216426"/>
              <a:gd name="connsiteY3" fmla="*/ 1400175 h 1400175"/>
              <a:gd name="connsiteX4" fmla="*/ 0 w 7216426"/>
              <a:gd name="connsiteY4" fmla="*/ 0 h 1400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16426" h="1400175">
                <a:moveTo>
                  <a:pt x="0" y="0"/>
                </a:moveTo>
                <a:lnTo>
                  <a:pt x="7216426" y="866775"/>
                </a:lnTo>
                <a:lnTo>
                  <a:pt x="1823096" y="1400175"/>
                </a:lnTo>
                <a:lnTo>
                  <a:pt x="0" y="1400175"/>
                </a:lnTo>
                <a:lnTo>
                  <a:pt x="0" y="0"/>
                </a:lnTo>
                <a:close/>
              </a:path>
            </a:pathLst>
          </a:custGeom>
          <a:gradFill>
            <a:gsLst>
              <a:gs pos="0">
                <a:schemeClr val="accent1"/>
              </a:gs>
              <a:gs pos="52000">
                <a:schemeClr val="accent1">
                  <a:lumMod val="40000"/>
                  <a:lumOff val="60000"/>
                </a:schemeClr>
              </a:gs>
              <a:gs pos="66000">
                <a:schemeClr val="accent1"/>
              </a:gs>
            </a:gsLst>
            <a:lin ang="1662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p:txBody>
          <a:bodyPr/>
          <a:lstStyle/>
          <a:p>
            <a:r>
              <a:rPr lang="en-US" smtClean="0"/>
              <a:t>Click to edit Master title style</a:t>
            </a:r>
            <a:endParaRPr lang="en-US"/>
          </a:p>
        </p:txBody>
      </p:sp>
      <p:sp>
        <p:nvSpPr>
          <p:cNvPr id="10" name="Freeform 9"/>
          <p:cNvSpPr/>
          <p:nvPr/>
        </p:nvSpPr>
        <p:spPr>
          <a:xfrm>
            <a:off x="-196" y="5412337"/>
            <a:ext cx="7605568" cy="927910"/>
          </a:xfrm>
          <a:custGeom>
            <a:avLst/>
            <a:gdLst>
              <a:gd name="connsiteX0" fmla="*/ 0 w 7436498"/>
              <a:gd name="connsiteY0" fmla="*/ 0 h 951723"/>
              <a:gd name="connsiteX1" fmla="*/ 0 w 7436498"/>
              <a:gd name="connsiteY1" fmla="*/ 139959 h 951723"/>
              <a:gd name="connsiteX2" fmla="*/ 7053942 w 7436498"/>
              <a:gd name="connsiteY2" fmla="*/ 951723 h 951723"/>
              <a:gd name="connsiteX3" fmla="*/ 7436498 w 7436498"/>
              <a:gd name="connsiteY3" fmla="*/ 914400 h 951723"/>
              <a:gd name="connsiteX4" fmla="*/ 0 w 7436498"/>
              <a:gd name="connsiteY4" fmla="*/ 0 h 951723"/>
              <a:gd name="connsiteX0" fmla="*/ 190500 w 7436498"/>
              <a:gd name="connsiteY0" fmla="*/ 0 h 1004110"/>
              <a:gd name="connsiteX1" fmla="*/ 0 w 7436498"/>
              <a:gd name="connsiteY1" fmla="*/ 192346 h 1004110"/>
              <a:gd name="connsiteX2" fmla="*/ 7053942 w 7436498"/>
              <a:gd name="connsiteY2" fmla="*/ 1004110 h 1004110"/>
              <a:gd name="connsiteX3" fmla="*/ 7436498 w 7436498"/>
              <a:gd name="connsiteY3" fmla="*/ 966787 h 1004110"/>
              <a:gd name="connsiteX4" fmla="*/ 190500 w 7436498"/>
              <a:gd name="connsiteY4" fmla="*/ 0 h 1004110"/>
              <a:gd name="connsiteX0" fmla="*/ 0 w 7448404"/>
              <a:gd name="connsiteY0" fmla="*/ 0 h 923148"/>
              <a:gd name="connsiteX1" fmla="*/ 11906 w 7448404"/>
              <a:gd name="connsiteY1" fmla="*/ 111384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164306 w 7448404"/>
              <a:gd name="connsiteY1" fmla="*/ 68522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302418 w 7448404"/>
              <a:gd name="connsiteY1" fmla="*/ 297122 h 923148"/>
              <a:gd name="connsiteX2" fmla="*/ 7065848 w 7448404"/>
              <a:gd name="connsiteY2" fmla="*/ 923148 h 923148"/>
              <a:gd name="connsiteX3" fmla="*/ 7448404 w 7448404"/>
              <a:gd name="connsiteY3" fmla="*/ 885825 h 923148"/>
              <a:gd name="connsiteX4" fmla="*/ 0 w 7448404"/>
              <a:gd name="connsiteY4" fmla="*/ 0 h 923148"/>
              <a:gd name="connsiteX0" fmla="*/ 1 w 7448405"/>
              <a:gd name="connsiteY0" fmla="*/ 0 h 923148"/>
              <a:gd name="connsiteX1" fmla="*/ 0 w 7448405"/>
              <a:gd name="connsiteY1" fmla="*/ 75665 h 923148"/>
              <a:gd name="connsiteX2" fmla="*/ 7065849 w 7448405"/>
              <a:gd name="connsiteY2" fmla="*/ 923148 h 923148"/>
              <a:gd name="connsiteX3" fmla="*/ 7448405 w 7448405"/>
              <a:gd name="connsiteY3" fmla="*/ 885825 h 923148"/>
              <a:gd name="connsiteX4" fmla="*/ 1 w 7448405"/>
              <a:gd name="connsiteY4" fmla="*/ 0 h 923148"/>
              <a:gd name="connsiteX0" fmla="*/ 1 w 7400780"/>
              <a:gd name="connsiteY0" fmla="*/ 0 h 928688"/>
              <a:gd name="connsiteX1" fmla="*/ 0 w 7400780"/>
              <a:gd name="connsiteY1" fmla="*/ 75665 h 928688"/>
              <a:gd name="connsiteX2" fmla="*/ 7065849 w 7400780"/>
              <a:gd name="connsiteY2" fmla="*/ 923148 h 928688"/>
              <a:gd name="connsiteX3" fmla="*/ 7400780 w 7400780"/>
              <a:gd name="connsiteY3" fmla="*/ 928688 h 928688"/>
              <a:gd name="connsiteX4" fmla="*/ 1 w 7400780"/>
              <a:gd name="connsiteY4" fmla="*/ 0 h 928688"/>
              <a:gd name="connsiteX0" fmla="*/ 1 w 7605568"/>
              <a:gd name="connsiteY0" fmla="*/ 0 h 923148"/>
              <a:gd name="connsiteX1" fmla="*/ 0 w 7605568"/>
              <a:gd name="connsiteY1" fmla="*/ 75665 h 923148"/>
              <a:gd name="connsiteX2" fmla="*/ 7065849 w 7605568"/>
              <a:gd name="connsiteY2" fmla="*/ 923148 h 923148"/>
              <a:gd name="connsiteX3" fmla="*/ 7605568 w 7605568"/>
              <a:gd name="connsiteY3" fmla="*/ 897732 h 923148"/>
              <a:gd name="connsiteX4" fmla="*/ 1 w 7605568"/>
              <a:gd name="connsiteY4" fmla="*/ 0 h 923148"/>
              <a:gd name="connsiteX0" fmla="*/ 1 w 7605568"/>
              <a:gd name="connsiteY0" fmla="*/ 0 h 897732"/>
              <a:gd name="connsiteX1" fmla="*/ 0 w 7605568"/>
              <a:gd name="connsiteY1" fmla="*/ 75665 h 897732"/>
              <a:gd name="connsiteX2" fmla="*/ 7065849 w 7605568"/>
              <a:gd name="connsiteY2" fmla="*/ 863617 h 897732"/>
              <a:gd name="connsiteX3" fmla="*/ 7605568 w 7605568"/>
              <a:gd name="connsiteY3" fmla="*/ 897732 h 897732"/>
              <a:gd name="connsiteX4" fmla="*/ 1 w 7605568"/>
              <a:gd name="connsiteY4" fmla="*/ 0 h 897732"/>
              <a:gd name="connsiteX0" fmla="*/ 1 w 7605568"/>
              <a:gd name="connsiteY0" fmla="*/ 0 h 927910"/>
              <a:gd name="connsiteX1" fmla="*/ 0 w 7605568"/>
              <a:gd name="connsiteY1" fmla="*/ 75665 h 927910"/>
              <a:gd name="connsiteX2" fmla="*/ 7225392 w 7605568"/>
              <a:gd name="connsiteY2" fmla="*/ 927910 h 927910"/>
              <a:gd name="connsiteX3" fmla="*/ 7605568 w 7605568"/>
              <a:gd name="connsiteY3" fmla="*/ 897732 h 927910"/>
              <a:gd name="connsiteX4" fmla="*/ 1 w 7605568"/>
              <a:gd name="connsiteY4" fmla="*/ 0 h 9279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05568" h="927910">
                <a:moveTo>
                  <a:pt x="1" y="0"/>
                </a:moveTo>
                <a:cubicBezTo>
                  <a:pt x="1" y="25222"/>
                  <a:pt x="0" y="50443"/>
                  <a:pt x="0" y="75665"/>
                </a:cubicBezTo>
                <a:lnTo>
                  <a:pt x="7225392" y="927910"/>
                </a:lnTo>
                <a:lnTo>
                  <a:pt x="7605568" y="897732"/>
                </a:lnTo>
                <a:lnTo>
                  <a:pt x="1"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0"/>
          <p:cNvSpPr/>
          <p:nvPr/>
        </p:nvSpPr>
        <p:spPr>
          <a:xfrm>
            <a:off x="1680725" y="6116507"/>
            <a:ext cx="7465656" cy="741493"/>
          </a:xfrm>
          <a:custGeom>
            <a:avLst/>
            <a:gdLst>
              <a:gd name="connsiteX0" fmla="*/ 7408506 w 7408506"/>
              <a:gd name="connsiteY0" fmla="*/ 0 h 755780"/>
              <a:gd name="connsiteX1" fmla="*/ 0 w 7408506"/>
              <a:gd name="connsiteY1" fmla="*/ 755780 h 755780"/>
              <a:gd name="connsiteX2" fmla="*/ 662473 w 7408506"/>
              <a:gd name="connsiteY2" fmla="*/ 755780 h 755780"/>
              <a:gd name="connsiteX3" fmla="*/ 7408506 w 7408506"/>
              <a:gd name="connsiteY3" fmla="*/ 74645 h 755780"/>
              <a:gd name="connsiteX4" fmla="*/ 7408506 w 7408506"/>
              <a:gd name="connsiteY4" fmla="*/ 0 h 755780"/>
              <a:gd name="connsiteX0" fmla="*/ 6958449 w 6958449"/>
              <a:gd name="connsiteY0" fmla="*/ 0 h 755780"/>
              <a:gd name="connsiteX1" fmla="*/ 0 w 6958449"/>
              <a:gd name="connsiteY1" fmla="*/ 712918 h 755780"/>
              <a:gd name="connsiteX2" fmla="*/ 212416 w 6958449"/>
              <a:gd name="connsiteY2" fmla="*/ 755780 h 755780"/>
              <a:gd name="connsiteX3" fmla="*/ 6958449 w 6958449"/>
              <a:gd name="connsiteY3" fmla="*/ 74645 h 755780"/>
              <a:gd name="connsiteX4" fmla="*/ 6958449 w 6958449"/>
              <a:gd name="connsiteY4" fmla="*/ 0 h 755780"/>
              <a:gd name="connsiteX0" fmla="*/ 6958449 w 6958449"/>
              <a:gd name="connsiteY0" fmla="*/ 0 h 712918"/>
              <a:gd name="connsiteX1" fmla="*/ 0 w 6958449"/>
              <a:gd name="connsiteY1" fmla="*/ 712918 h 712918"/>
              <a:gd name="connsiteX2" fmla="*/ 302903 w 6958449"/>
              <a:gd name="connsiteY2" fmla="*/ 705774 h 712918"/>
              <a:gd name="connsiteX3" fmla="*/ 6958449 w 6958449"/>
              <a:gd name="connsiteY3" fmla="*/ 74645 h 712918"/>
              <a:gd name="connsiteX4" fmla="*/ 6958449 w 6958449"/>
              <a:gd name="connsiteY4" fmla="*/ 0 h 712918"/>
              <a:gd name="connsiteX0" fmla="*/ 6958449 w 6958449"/>
              <a:gd name="connsiteY0" fmla="*/ 0 h 741492"/>
              <a:gd name="connsiteX1" fmla="*/ 0 w 6958449"/>
              <a:gd name="connsiteY1" fmla="*/ 712918 h 741492"/>
              <a:gd name="connsiteX2" fmla="*/ 248134 w 6958449"/>
              <a:gd name="connsiteY2" fmla="*/ 741492 h 741492"/>
              <a:gd name="connsiteX3" fmla="*/ 6958449 w 6958449"/>
              <a:gd name="connsiteY3" fmla="*/ 74645 h 741492"/>
              <a:gd name="connsiteX4" fmla="*/ 6958449 w 6958449"/>
              <a:gd name="connsiteY4" fmla="*/ 0 h 741492"/>
              <a:gd name="connsiteX0" fmla="*/ 7465656 w 7465656"/>
              <a:gd name="connsiteY0" fmla="*/ 0 h 741493"/>
              <a:gd name="connsiteX1" fmla="*/ 0 w 7465656"/>
              <a:gd name="connsiteY1" fmla="*/ 741493 h 741493"/>
              <a:gd name="connsiteX2" fmla="*/ 755341 w 7465656"/>
              <a:gd name="connsiteY2" fmla="*/ 741492 h 741493"/>
              <a:gd name="connsiteX3" fmla="*/ 7465656 w 7465656"/>
              <a:gd name="connsiteY3" fmla="*/ 74645 h 741493"/>
              <a:gd name="connsiteX4" fmla="*/ 7465656 w 7465656"/>
              <a:gd name="connsiteY4" fmla="*/ 0 h 7414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65656" h="741493">
                <a:moveTo>
                  <a:pt x="7465656" y="0"/>
                </a:moveTo>
                <a:lnTo>
                  <a:pt x="0" y="741493"/>
                </a:lnTo>
                <a:lnTo>
                  <a:pt x="755341" y="741492"/>
                </a:lnTo>
                <a:lnTo>
                  <a:pt x="7465656" y="74645"/>
                </a:lnTo>
                <a:lnTo>
                  <a:pt x="7465656"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BBCCA7B5-8BC9-491C-A887-7C3E7ED947D8}" type="datetime4">
              <a:rPr lang="en-US" smtClean="0"/>
              <a:pPr/>
              <a:t>April 23, 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72EBF8-7CF5-44B7-B2BF-E22DE4D0703D}" type="slidenum">
              <a:rPr lang="en-US" smtClean="0"/>
              <a:pPr/>
              <a:t>‹#›</a:t>
            </a:fld>
            <a:endParaRPr lang="en-US"/>
          </a:p>
        </p:txBody>
      </p:sp>
      <p:sp>
        <p:nvSpPr>
          <p:cNvPr id="13" name="Content Placeholder 12"/>
          <p:cNvSpPr>
            <a:spLocks noGrp="1"/>
          </p:cNvSpPr>
          <p:nvPr>
            <p:ph sz="quarter" idx="13"/>
          </p:nvPr>
        </p:nvSpPr>
        <p:spPr>
          <a:xfrm>
            <a:off x="685800" y="1536192"/>
            <a:ext cx="3657600" cy="387705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Content Placeholder 14"/>
          <p:cNvSpPr>
            <a:spLocks noGrp="1"/>
          </p:cNvSpPr>
          <p:nvPr>
            <p:ph sz="quarter" idx="14"/>
          </p:nvPr>
        </p:nvSpPr>
        <p:spPr>
          <a:xfrm>
            <a:off x="4800600" y="1536192"/>
            <a:ext cx="3657600" cy="387705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0" name="Freeform 9"/>
          <p:cNvSpPr/>
          <p:nvPr/>
        </p:nvSpPr>
        <p:spPr>
          <a:xfrm>
            <a:off x="1807389" y="6148043"/>
            <a:ext cx="7338991" cy="711996"/>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6334125 w 9144000"/>
              <a:gd name="connsiteY4" fmla="*/ 1457325 h 1581150"/>
              <a:gd name="connsiteX5" fmla="*/ 0 w 9144000"/>
              <a:gd name="connsiteY5" fmla="*/ 390525 h 1581150"/>
              <a:gd name="connsiteX6" fmla="*/ 9525 w 9144000"/>
              <a:gd name="connsiteY6"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390525 h 1581150"/>
              <a:gd name="connsiteX5" fmla="*/ 9525 w 9144000"/>
              <a:gd name="connsiteY5"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9525 w 9144000"/>
              <a:gd name="connsiteY5" fmla="*/ 9525 h 1581150"/>
              <a:gd name="connsiteX0" fmla="*/ 342207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342207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9134495 w 9144000"/>
              <a:gd name="connsiteY4" fmla="*/ 1572115 h 1581150"/>
              <a:gd name="connsiteX5" fmla="*/ 0 w 9144000"/>
              <a:gd name="connsiteY5" fmla="*/ 1571625 h 1581150"/>
              <a:gd name="connsiteX6" fmla="*/ 20 w 9144000"/>
              <a:gd name="connsiteY6" fmla="*/ 1323975 h 1581150"/>
              <a:gd name="connsiteX0" fmla="*/ 20 w 9144000"/>
              <a:gd name="connsiteY0" fmla="*/ 1323975 h 1581150"/>
              <a:gd name="connsiteX1" fmla="*/ 9144000 w 9144000"/>
              <a:gd name="connsiteY1" fmla="*/ 0 h 1581150"/>
              <a:gd name="connsiteX2" fmla="*/ 9144000 w 9144000"/>
              <a:gd name="connsiteY2" fmla="*/ 1581150 h 1581150"/>
              <a:gd name="connsiteX3" fmla="*/ 9134495 w 9144000"/>
              <a:gd name="connsiteY3" fmla="*/ 1572115 h 1581150"/>
              <a:gd name="connsiteX4" fmla="*/ 0 w 9144000"/>
              <a:gd name="connsiteY4" fmla="*/ 1571625 h 1581150"/>
              <a:gd name="connsiteX5" fmla="*/ 20 w 9144000"/>
              <a:gd name="connsiteY5" fmla="*/ 1323975 h 1581150"/>
              <a:gd name="connsiteX0" fmla="*/ 20 w 9144000"/>
              <a:gd name="connsiteY0" fmla="*/ 456601 h 713776"/>
              <a:gd name="connsiteX1" fmla="*/ 8611709 w 9144000"/>
              <a:gd name="connsiteY1" fmla="*/ 0 h 713776"/>
              <a:gd name="connsiteX2" fmla="*/ 9144000 w 9144000"/>
              <a:gd name="connsiteY2" fmla="*/ 713776 h 713776"/>
              <a:gd name="connsiteX3" fmla="*/ 9134495 w 9144000"/>
              <a:gd name="connsiteY3" fmla="*/ 704741 h 713776"/>
              <a:gd name="connsiteX4" fmla="*/ 0 w 9144000"/>
              <a:gd name="connsiteY4" fmla="*/ 704251 h 713776"/>
              <a:gd name="connsiteX5" fmla="*/ 20 w 9144000"/>
              <a:gd name="connsiteY5" fmla="*/ 456601 h 713776"/>
              <a:gd name="connsiteX0" fmla="*/ 20 w 9144000"/>
              <a:gd name="connsiteY0" fmla="*/ 818007 h 1075182"/>
              <a:gd name="connsiteX1" fmla="*/ 9124990 w 9144000"/>
              <a:gd name="connsiteY1" fmla="*/ 0 h 1075182"/>
              <a:gd name="connsiteX2" fmla="*/ 9144000 w 9144000"/>
              <a:gd name="connsiteY2" fmla="*/ 1075182 h 1075182"/>
              <a:gd name="connsiteX3" fmla="*/ 9134495 w 9144000"/>
              <a:gd name="connsiteY3" fmla="*/ 1066147 h 1075182"/>
              <a:gd name="connsiteX4" fmla="*/ 0 w 9144000"/>
              <a:gd name="connsiteY4" fmla="*/ 1065657 h 1075182"/>
              <a:gd name="connsiteX5" fmla="*/ 20 w 9144000"/>
              <a:gd name="connsiteY5" fmla="*/ 818007 h 1075182"/>
              <a:gd name="connsiteX0" fmla="*/ 20 w 9144000"/>
              <a:gd name="connsiteY0" fmla="*/ 176512 h 433687"/>
              <a:gd name="connsiteX1" fmla="*/ 8782802 w 9144000"/>
              <a:gd name="connsiteY1" fmla="*/ 0 h 433687"/>
              <a:gd name="connsiteX2" fmla="*/ 9144000 w 9144000"/>
              <a:gd name="connsiteY2" fmla="*/ 433687 h 433687"/>
              <a:gd name="connsiteX3" fmla="*/ 9134495 w 9144000"/>
              <a:gd name="connsiteY3" fmla="*/ 424652 h 433687"/>
              <a:gd name="connsiteX4" fmla="*/ 0 w 9144000"/>
              <a:gd name="connsiteY4" fmla="*/ 424162 h 433687"/>
              <a:gd name="connsiteX5" fmla="*/ 20 w 9144000"/>
              <a:gd name="connsiteY5" fmla="*/ 176512 h 433687"/>
              <a:gd name="connsiteX0" fmla="*/ 20 w 9144000"/>
              <a:gd name="connsiteY0" fmla="*/ 411426 h 668601"/>
              <a:gd name="connsiteX1" fmla="*/ 9124989 w 9144000"/>
              <a:gd name="connsiteY1" fmla="*/ 0 h 668601"/>
              <a:gd name="connsiteX2" fmla="*/ 9144000 w 9144000"/>
              <a:gd name="connsiteY2" fmla="*/ 668601 h 668601"/>
              <a:gd name="connsiteX3" fmla="*/ 9134495 w 9144000"/>
              <a:gd name="connsiteY3" fmla="*/ 659566 h 668601"/>
              <a:gd name="connsiteX4" fmla="*/ 0 w 9144000"/>
              <a:gd name="connsiteY4" fmla="*/ 659076 h 668601"/>
              <a:gd name="connsiteX5" fmla="*/ 20 w 9144000"/>
              <a:gd name="connsiteY5" fmla="*/ 411426 h 668601"/>
              <a:gd name="connsiteX0" fmla="*/ 20 w 9144000"/>
              <a:gd name="connsiteY0" fmla="*/ 998711 h 1081261"/>
              <a:gd name="connsiteX1" fmla="*/ 9124989 w 9144000"/>
              <a:gd name="connsiteY1" fmla="*/ 0 h 1081261"/>
              <a:gd name="connsiteX2" fmla="*/ 9144000 w 9144000"/>
              <a:gd name="connsiteY2" fmla="*/ 668601 h 1081261"/>
              <a:gd name="connsiteX3" fmla="*/ 9134495 w 9144000"/>
              <a:gd name="connsiteY3" fmla="*/ 659566 h 1081261"/>
              <a:gd name="connsiteX4" fmla="*/ 0 w 9144000"/>
              <a:gd name="connsiteY4" fmla="*/ 659076 h 1081261"/>
              <a:gd name="connsiteX5" fmla="*/ 20 w 9144000"/>
              <a:gd name="connsiteY5" fmla="*/ 998711 h 1081261"/>
              <a:gd name="connsiteX0" fmla="*/ 2243247 w 9144000"/>
              <a:gd name="connsiteY0" fmla="*/ 619235 h 701785"/>
              <a:gd name="connsiteX1" fmla="*/ 9124989 w 9144000"/>
              <a:gd name="connsiteY1" fmla="*/ 0 h 701785"/>
              <a:gd name="connsiteX2" fmla="*/ 9144000 w 9144000"/>
              <a:gd name="connsiteY2" fmla="*/ 668601 h 701785"/>
              <a:gd name="connsiteX3" fmla="*/ 9134495 w 9144000"/>
              <a:gd name="connsiteY3" fmla="*/ 659566 h 701785"/>
              <a:gd name="connsiteX4" fmla="*/ 0 w 9144000"/>
              <a:gd name="connsiteY4" fmla="*/ 659076 h 701785"/>
              <a:gd name="connsiteX5" fmla="*/ 2243247 w 9144000"/>
              <a:gd name="connsiteY5" fmla="*/ 619235 h 701785"/>
              <a:gd name="connsiteX0" fmla="*/ 7 w 6900760"/>
              <a:gd name="connsiteY0" fmla="*/ 619235 h 1354783"/>
              <a:gd name="connsiteX1" fmla="*/ 6881749 w 6900760"/>
              <a:gd name="connsiteY1" fmla="*/ 0 h 1354783"/>
              <a:gd name="connsiteX2" fmla="*/ 6900760 w 6900760"/>
              <a:gd name="connsiteY2" fmla="*/ 668601 h 1354783"/>
              <a:gd name="connsiteX3" fmla="*/ 6891255 w 6900760"/>
              <a:gd name="connsiteY3" fmla="*/ 659566 h 1354783"/>
              <a:gd name="connsiteX4" fmla="*/ 684361 w 6900760"/>
              <a:gd name="connsiteY4" fmla="*/ 1354783 h 1354783"/>
              <a:gd name="connsiteX5" fmla="*/ 7 w 6900760"/>
              <a:gd name="connsiteY5" fmla="*/ 619235 h 1354783"/>
              <a:gd name="connsiteX0" fmla="*/ 0 w 6900753"/>
              <a:gd name="connsiteY0" fmla="*/ 619235 h 668601"/>
              <a:gd name="connsiteX1" fmla="*/ 6881742 w 6900753"/>
              <a:gd name="connsiteY1" fmla="*/ 0 h 668601"/>
              <a:gd name="connsiteX2" fmla="*/ 6900753 w 6900753"/>
              <a:gd name="connsiteY2" fmla="*/ 668601 h 668601"/>
              <a:gd name="connsiteX3" fmla="*/ 6891248 w 6900753"/>
              <a:gd name="connsiteY3" fmla="*/ 659566 h 668601"/>
              <a:gd name="connsiteX4" fmla="*/ 0 w 6900753"/>
              <a:gd name="connsiteY4" fmla="*/ 619235 h 668601"/>
              <a:gd name="connsiteX0" fmla="*/ 0 w 6263905"/>
              <a:gd name="connsiteY0" fmla="*/ 1197485 h 1197485"/>
              <a:gd name="connsiteX1" fmla="*/ 6244894 w 6263905"/>
              <a:gd name="connsiteY1" fmla="*/ 0 h 1197485"/>
              <a:gd name="connsiteX2" fmla="*/ 6263905 w 6263905"/>
              <a:gd name="connsiteY2" fmla="*/ 668601 h 1197485"/>
              <a:gd name="connsiteX3" fmla="*/ 6254400 w 6263905"/>
              <a:gd name="connsiteY3" fmla="*/ 659566 h 1197485"/>
              <a:gd name="connsiteX4" fmla="*/ 0 w 6263905"/>
              <a:gd name="connsiteY4" fmla="*/ 1197485 h 1197485"/>
              <a:gd name="connsiteX0" fmla="*/ 0 w 7318982"/>
              <a:gd name="connsiteY0" fmla="*/ 673446 h 673446"/>
              <a:gd name="connsiteX1" fmla="*/ 7299971 w 7318982"/>
              <a:gd name="connsiteY1" fmla="*/ 0 h 673446"/>
              <a:gd name="connsiteX2" fmla="*/ 7318982 w 7318982"/>
              <a:gd name="connsiteY2" fmla="*/ 668601 h 673446"/>
              <a:gd name="connsiteX3" fmla="*/ 7309477 w 7318982"/>
              <a:gd name="connsiteY3" fmla="*/ 659566 h 673446"/>
              <a:gd name="connsiteX4" fmla="*/ 0 w 7318982"/>
              <a:gd name="connsiteY4" fmla="*/ 673446 h 673446"/>
              <a:gd name="connsiteX0" fmla="*/ 0 w 7318982"/>
              <a:gd name="connsiteY0" fmla="*/ 673446 h 673446"/>
              <a:gd name="connsiteX1" fmla="*/ 7299971 w 7318982"/>
              <a:gd name="connsiteY1" fmla="*/ 0 h 673446"/>
              <a:gd name="connsiteX2" fmla="*/ 7318982 w 7318982"/>
              <a:gd name="connsiteY2" fmla="*/ 668601 h 673446"/>
              <a:gd name="connsiteX3" fmla="*/ 0 w 7318982"/>
              <a:gd name="connsiteY3" fmla="*/ 673446 h 673446"/>
              <a:gd name="connsiteX0" fmla="*/ 0 w 7318982"/>
              <a:gd name="connsiteY0" fmla="*/ 526624 h 526624"/>
              <a:gd name="connsiteX1" fmla="*/ 7166898 w 7318982"/>
              <a:gd name="connsiteY1" fmla="*/ 0 h 526624"/>
              <a:gd name="connsiteX2" fmla="*/ 7318982 w 7318982"/>
              <a:gd name="connsiteY2" fmla="*/ 521779 h 526624"/>
              <a:gd name="connsiteX3" fmla="*/ 0 w 7318982"/>
              <a:gd name="connsiteY3" fmla="*/ 526624 h 526624"/>
              <a:gd name="connsiteX0" fmla="*/ 0 w 7323733"/>
              <a:gd name="connsiteY0" fmla="*/ 673445 h 673445"/>
              <a:gd name="connsiteX1" fmla="*/ 7323733 w 7323733"/>
              <a:gd name="connsiteY1" fmla="*/ 0 h 673445"/>
              <a:gd name="connsiteX2" fmla="*/ 7318982 w 7323733"/>
              <a:gd name="connsiteY2" fmla="*/ 668600 h 673445"/>
              <a:gd name="connsiteX3" fmla="*/ 0 w 7323733"/>
              <a:gd name="connsiteY3" fmla="*/ 673445 h 673445"/>
              <a:gd name="connsiteX0" fmla="*/ 0 w 7323733"/>
              <a:gd name="connsiteY0" fmla="*/ 673445 h 673445"/>
              <a:gd name="connsiteX1" fmla="*/ 7323733 w 7323733"/>
              <a:gd name="connsiteY1" fmla="*/ 0 h 673445"/>
              <a:gd name="connsiteX2" fmla="*/ 7145512 w 7323733"/>
              <a:gd name="connsiteY2" fmla="*/ 352371 h 673445"/>
              <a:gd name="connsiteX3" fmla="*/ 0 w 7323733"/>
              <a:gd name="connsiteY3" fmla="*/ 673445 h 673445"/>
              <a:gd name="connsiteX0" fmla="*/ 0 w 7323733"/>
              <a:gd name="connsiteY0" fmla="*/ 673445 h 675378"/>
              <a:gd name="connsiteX1" fmla="*/ 7323733 w 7323733"/>
              <a:gd name="connsiteY1" fmla="*/ 0 h 675378"/>
              <a:gd name="connsiteX2" fmla="*/ 7318982 w 7323733"/>
              <a:gd name="connsiteY2" fmla="*/ 675378 h 675378"/>
              <a:gd name="connsiteX3" fmla="*/ 0 w 7323733"/>
              <a:gd name="connsiteY3" fmla="*/ 673445 h 675378"/>
              <a:gd name="connsiteX0" fmla="*/ 0 w 7323733"/>
              <a:gd name="connsiteY0" fmla="*/ 673445 h 673445"/>
              <a:gd name="connsiteX1" fmla="*/ 7323733 w 7323733"/>
              <a:gd name="connsiteY1" fmla="*/ 0 h 673445"/>
              <a:gd name="connsiteX2" fmla="*/ 7202544 w 7323733"/>
              <a:gd name="connsiteY2" fmla="*/ 490158 h 673445"/>
              <a:gd name="connsiteX3" fmla="*/ 0 w 7323733"/>
              <a:gd name="connsiteY3" fmla="*/ 673445 h 673445"/>
              <a:gd name="connsiteX0" fmla="*/ 0 w 7323733"/>
              <a:gd name="connsiteY0" fmla="*/ 673445 h 675379"/>
              <a:gd name="connsiteX1" fmla="*/ 7323733 w 7323733"/>
              <a:gd name="connsiteY1" fmla="*/ 0 h 675379"/>
              <a:gd name="connsiteX2" fmla="*/ 7321359 w 7323733"/>
              <a:gd name="connsiteY2" fmla="*/ 675379 h 675379"/>
              <a:gd name="connsiteX3" fmla="*/ 0 w 7323733"/>
              <a:gd name="connsiteY3" fmla="*/ 673445 h 675379"/>
            </a:gdLst>
            <a:ahLst/>
            <a:cxnLst>
              <a:cxn ang="0">
                <a:pos x="connsiteX0" y="connsiteY0"/>
              </a:cxn>
              <a:cxn ang="0">
                <a:pos x="connsiteX1" y="connsiteY1"/>
              </a:cxn>
              <a:cxn ang="0">
                <a:pos x="connsiteX2" y="connsiteY2"/>
              </a:cxn>
              <a:cxn ang="0">
                <a:pos x="connsiteX3" y="connsiteY3"/>
              </a:cxn>
            </a:cxnLst>
            <a:rect l="l" t="t" r="r" b="b"/>
            <a:pathLst>
              <a:path w="7323733" h="675379">
                <a:moveTo>
                  <a:pt x="0" y="673445"/>
                </a:moveTo>
                <a:lnTo>
                  <a:pt x="7323733" y="0"/>
                </a:lnTo>
                <a:cubicBezTo>
                  <a:pt x="7322149" y="222867"/>
                  <a:pt x="7322943" y="452512"/>
                  <a:pt x="7321359" y="675379"/>
                </a:cubicBezTo>
                <a:lnTo>
                  <a:pt x="0" y="673445"/>
                </a:lnTo>
                <a:close/>
              </a:path>
            </a:pathLst>
          </a:custGeom>
          <a:gradFill>
            <a:gsLst>
              <a:gs pos="28000">
                <a:schemeClr val="accent1"/>
              </a:gs>
              <a:gs pos="40000">
                <a:schemeClr val="accent1">
                  <a:lumMod val="40000"/>
                  <a:lumOff val="60000"/>
                </a:schemeClr>
              </a:gs>
              <a:gs pos="48000">
                <a:schemeClr val="accent1"/>
              </a:gs>
            </a:gsLst>
            <a:lin ang="15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11" name="Freeform 10"/>
          <p:cNvSpPr/>
          <p:nvPr/>
        </p:nvSpPr>
        <p:spPr>
          <a:xfrm>
            <a:off x="0" y="5457825"/>
            <a:ext cx="7239000" cy="1400175"/>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0 h 1181100"/>
              <a:gd name="connsiteX1" fmla="*/ 6305550 w 9134475"/>
              <a:gd name="connsiteY1" fmla="*/ 1066800 h 1181100"/>
              <a:gd name="connsiteX2" fmla="*/ 9134475 w 9134475"/>
              <a:gd name="connsiteY2" fmla="*/ 1181100 h 1181100"/>
              <a:gd name="connsiteX3" fmla="*/ 0 w 9134475"/>
              <a:gd name="connsiteY3" fmla="*/ 1181100 h 1181100"/>
              <a:gd name="connsiteX4" fmla="*/ 0 w 9134475"/>
              <a:gd name="connsiteY4" fmla="*/ 0 h 1181100"/>
              <a:gd name="connsiteX0" fmla="*/ 0 w 6494783"/>
              <a:gd name="connsiteY0" fmla="*/ 0 h 1181100"/>
              <a:gd name="connsiteX1" fmla="*/ 6305550 w 6494783"/>
              <a:gd name="connsiteY1" fmla="*/ 1066800 h 1181100"/>
              <a:gd name="connsiteX2" fmla="*/ 6494783 w 6494783"/>
              <a:gd name="connsiteY2" fmla="*/ 1181100 h 1181100"/>
              <a:gd name="connsiteX3" fmla="*/ 0 w 6494783"/>
              <a:gd name="connsiteY3" fmla="*/ 1181100 h 1181100"/>
              <a:gd name="connsiteX4" fmla="*/ 0 w 6494783"/>
              <a:gd name="connsiteY4" fmla="*/ 0 h 1181100"/>
              <a:gd name="connsiteX0" fmla="*/ 0 w 6494783"/>
              <a:gd name="connsiteY0" fmla="*/ 0 h 1181100"/>
              <a:gd name="connsiteX1" fmla="*/ 6494783 w 6494783"/>
              <a:gd name="connsiteY1" fmla="*/ 1181100 h 1181100"/>
              <a:gd name="connsiteX2" fmla="*/ 0 w 6494783"/>
              <a:gd name="connsiteY2" fmla="*/ 1181100 h 1181100"/>
              <a:gd name="connsiteX3" fmla="*/ 0 w 6494783"/>
              <a:gd name="connsiteY3" fmla="*/ 0 h 1181100"/>
              <a:gd name="connsiteX0" fmla="*/ 0 w 7415827"/>
              <a:gd name="connsiteY0" fmla="*/ 0 h 1181100"/>
              <a:gd name="connsiteX1" fmla="*/ 7415827 w 7415827"/>
              <a:gd name="connsiteY1" fmla="*/ 866775 h 1181100"/>
              <a:gd name="connsiteX2" fmla="*/ 0 w 7415827"/>
              <a:gd name="connsiteY2" fmla="*/ 1181100 h 1181100"/>
              <a:gd name="connsiteX3" fmla="*/ 0 w 7415827"/>
              <a:gd name="connsiteY3" fmla="*/ 0 h 1181100"/>
              <a:gd name="connsiteX0" fmla="*/ 0 w 7415827"/>
              <a:gd name="connsiteY0" fmla="*/ 0 h 1571625"/>
              <a:gd name="connsiteX1" fmla="*/ 7415827 w 7415827"/>
              <a:gd name="connsiteY1" fmla="*/ 866775 h 1571625"/>
              <a:gd name="connsiteX2" fmla="*/ 0 w 7415827"/>
              <a:gd name="connsiteY2" fmla="*/ 1571625 h 1571625"/>
              <a:gd name="connsiteX3" fmla="*/ 0 w 7415827"/>
              <a:gd name="connsiteY3" fmla="*/ 0 h 1571625"/>
              <a:gd name="connsiteX0" fmla="*/ 0 w 7415827"/>
              <a:gd name="connsiteY0" fmla="*/ 0 h 1571625"/>
              <a:gd name="connsiteX1" fmla="*/ 7415827 w 7415827"/>
              <a:gd name="connsiteY1" fmla="*/ 866775 h 1571625"/>
              <a:gd name="connsiteX2" fmla="*/ 1823096 w 7415827"/>
              <a:gd name="connsiteY2" fmla="*/ 1571625 h 1571625"/>
              <a:gd name="connsiteX3" fmla="*/ 0 w 7415827"/>
              <a:gd name="connsiteY3" fmla="*/ 1571625 h 1571625"/>
              <a:gd name="connsiteX4" fmla="*/ 0 w 7415827"/>
              <a:gd name="connsiteY4" fmla="*/ 0 h 1571625"/>
              <a:gd name="connsiteX0" fmla="*/ 0 w 7216426"/>
              <a:gd name="connsiteY0" fmla="*/ 0 h 1571625"/>
              <a:gd name="connsiteX1" fmla="*/ 7216426 w 7216426"/>
              <a:gd name="connsiteY1" fmla="*/ 1038225 h 1571625"/>
              <a:gd name="connsiteX2" fmla="*/ 1823096 w 7216426"/>
              <a:gd name="connsiteY2" fmla="*/ 1571625 h 1571625"/>
              <a:gd name="connsiteX3" fmla="*/ 0 w 7216426"/>
              <a:gd name="connsiteY3" fmla="*/ 1571625 h 1571625"/>
              <a:gd name="connsiteX4" fmla="*/ 0 w 7216426"/>
              <a:gd name="connsiteY4" fmla="*/ 0 h 1571625"/>
              <a:gd name="connsiteX0" fmla="*/ 0 w 7216426"/>
              <a:gd name="connsiteY0" fmla="*/ 0 h 914400"/>
              <a:gd name="connsiteX1" fmla="*/ 7216426 w 7216426"/>
              <a:gd name="connsiteY1" fmla="*/ 381000 h 914400"/>
              <a:gd name="connsiteX2" fmla="*/ 1823096 w 7216426"/>
              <a:gd name="connsiteY2" fmla="*/ 914400 h 914400"/>
              <a:gd name="connsiteX3" fmla="*/ 0 w 7216426"/>
              <a:gd name="connsiteY3" fmla="*/ 914400 h 914400"/>
              <a:gd name="connsiteX4" fmla="*/ 0 w 7216426"/>
              <a:gd name="connsiteY4" fmla="*/ 0 h 914400"/>
              <a:gd name="connsiteX0" fmla="*/ 0 w 7216426"/>
              <a:gd name="connsiteY0" fmla="*/ 0 h 1400175"/>
              <a:gd name="connsiteX1" fmla="*/ 7216426 w 7216426"/>
              <a:gd name="connsiteY1" fmla="*/ 866775 h 1400175"/>
              <a:gd name="connsiteX2" fmla="*/ 1823096 w 7216426"/>
              <a:gd name="connsiteY2" fmla="*/ 1400175 h 1400175"/>
              <a:gd name="connsiteX3" fmla="*/ 0 w 7216426"/>
              <a:gd name="connsiteY3" fmla="*/ 1400175 h 1400175"/>
              <a:gd name="connsiteX4" fmla="*/ 0 w 7216426"/>
              <a:gd name="connsiteY4" fmla="*/ 0 h 1400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16426" h="1400175">
                <a:moveTo>
                  <a:pt x="0" y="0"/>
                </a:moveTo>
                <a:lnTo>
                  <a:pt x="7216426" y="866775"/>
                </a:lnTo>
                <a:lnTo>
                  <a:pt x="1823096" y="1400175"/>
                </a:lnTo>
                <a:lnTo>
                  <a:pt x="0" y="1400175"/>
                </a:lnTo>
                <a:lnTo>
                  <a:pt x="0" y="0"/>
                </a:lnTo>
                <a:close/>
              </a:path>
            </a:pathLst>
          </a:custGeom>
          <a:gradFill>
            <a:gsLst>
              <a:gs pos="0">
                <a:schemeClr val="accent3"/>
              </a:gs>
              <a:gs pos="52000">
                <a:schemeClr val="accent3">
                  <a:lumMod val="40000"/>
                  <a:lumOff val="60000"/>
                </a:schemeClr>
              </a:gs>
              <a:gs pos="66000">
                <a:schemeClr val="accent3"/>
              </a:gs>
            </a:gsLst>
            <a:lin ang="1662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85800" y="1535113"/>
            <a:ext cx="3657600" cy="639762"/>
          </a:xfrm>
        </p:spPr>
        <p:txBody>
          <a:bodyPr anchor="b">
            <a:normAutofit/>
          </a:bodyPr>
          <a:lstStyle>
            <a:lvl1pPr marL="0" indent="0">
              <a:buNone/>
              <a:defRPr sz="2000" b="0" baseline="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800600" y="1535113"/>
            <a:ext cx="3657600" cy="639762"/>
          </a:xfrm>
        </p:spPr>
        <p:txBody>
          <a:bodyPr anchor="b">
            <a:normAutofit/>
          </a:bodyPr>
          <a:lstStyle>
            <a:lvl1pPr marL="0" indent="0">
              <a:buNone/>
              <a:defRPr sz="20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Freeform 11"/>
          <p:cNvSpPr/>
          <p:nvPr/>
        </p:nvSpPr>
        <p:spPr>
          <a:xfrm>
            <a:off x="-196" y="5412337"/>
            <a:ext cx="7605568" cy="927910"/>
          </a:xfrm>
          <a:custGeom>
            <a:avLst/>
            <a:gdLst>
              <a:gd name="connsiteX0" fmla="*/ 0 w 7436498"/>
              <a:gd name="connsiteY0" fmla="*/ 0 h 951723"/>
              <a:gd name="connsiteX1" fmla="*/ 0 w 7436498"/>
              <a:gd name="connsiteY1" fmla="*/ 139959 h 951723"/>
              <a:gd name="connsiteX2" fmla="*/ 7053942 w 7436498"/>
              <a:gd name="connsiteY2" fmla="*/ 951723 h 951723"/>
              <a:gd name="connsiteX3" fmla="*/ 7436498 w 7436498"/>
              <a:gd name="connsiteY3" fmla="*/ 914400 h 951723"/>
              <a:gd name="connsiteX4" fmla="*/ 0 w 7436498"/>
              <a:gd name="connsiteY4" fmla="*/ 0 h 951723"/>
              <a:gd name="connsiteX0" fmla="*/ 190500 w 7436498"/>
              <a:gd name="connsiteY0" fmla="*/ 0 h 1004110"/>
              <a:gd name="connsiteX1" fmla="*/ 0 w 7436498"/>
              <a:gd name="connsiteY1" fmla="*/ 192346 h 1004110"/>
              <a:gd name="connsiteX2" fmla="*/ 7053942 w 7436498"/>
              <a:gd name="connsiteY2" fmla="*/ 1004110 h 1004110"/>
              <a:gd name="connsiteX3" fmla="*/ 7436498 w 7436498"/>
              <a:gd name="connsiteY3" fmla="*/ 966787 h 1004110"/>
              <a:gd name="connsiteX4" fmla="*/ 190500 w 7436498"/>
              <a:gd name="connsiteY4" fmla="*/ 0 h 1004110"/>
              <a:gd name="connsiteX0" fmla="*/ 0 w 7448404"/>
              <a:gd name="connsiteY0" fmla="*/ 0 h 923148"/>
              <a:gd name="connsiteX1" fmla="*/ 11906 w 7448404"/>
              <a:gd name="connsiteY1" fmla="*/ 111384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164306 w 7448404"/>
              <a:gd name="connsiteY1" fmla="*/ 68522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302418 w 7448404"/>
              <a:gd name="connsiteY1" fmla="*/ 297122 h 923148"/>
              <a:gd name="connsiteX2" fmla="*/ 7065848 w 7448404"/>
              <a:gd name="connsiteY2" fmla="*/ 923148 h 923148"/>
              <a:gd name="connsiteX3" fmla="*/ 7448404 w 7448404"/>
              <a:gd name="connsiteY3" fmla="*/ 885825 h 923148"/>
              <a:gd name="connsiteX4" fmla="*/ 0 w 7448404"/>
              <a:gd name="connsiteY4" fmla="*/ 0 h 923148"/>
              <a:gd name="connsiteX0" fmla="*/ 1 w 7448405"/>
              <a:gd name="connsiteY0" fmla="*/ 0 h 923148"/>
              <a:gd name="connsiteX1" fmla="*/ 0 w 7448405"/>
              <a:gd name="connsiteY1" fmla="*/ 75665 h 923148"/>
              <a:gd name="connsiteX2" fmla="*/ 7065849 w 7448405"/>
              <a:gd name="connsiteY2" fmla="*/ 923148 h 923148"/>
              <a:gd name="connsiteX3" fmla="*/ 7448405 w 7448405"/>
              <a:gd name="connsiteY3" fmla="*/ 885825 h 923148"/>
              <a:gd name="connsiteX4" fmla="*/ 1 w 7448405"/>
              <a:gd name="connsiteY4" fmla="*/ 0 h 923148"/>
              <a:gd name="connsiteX0" fmla="*/ 1 w 7400780"/>
              <a:gd name="connsiteY0" fmla="*/ 0 h 928688"/>
              <a:gd name="connsiteX1" fmla="*/ 0 w 7400780"/>
              <a:gd name="connsiteY1" fmla="*/ 75665 h 928688"/>
              <a:gd name="connsiteX2" fmla="*/ 7065849 w 7400780"/>
              <a:gd name="connsiteY2" fmla="*/ 923148 h 928688"/>
              <a:gd name="connsiteX3" fmla="*/ 7400780 w 7400780"/>
              <a:gd name="connsiteY3" fmla="*/ 928688 h 928688"/>
              <a:gd name="connsiteX4" fmla="*/ 1 w 7400780"/>
              <a:gd name="connsiteY4" fmla="*/ 0 h 928688"/>
              <a:gd name="connsiteX0" fmla="*/ 1 w 7605568"/>
              <a:gd name="connsiteY0" fmla="*/ 0 h 923148"/>
              <a:gd name="connsiteX1" fmla="*/ 0 w 7605568"/>
              <a:gd name="connsiteY1" fmla="*/ 75665 h 923148"/>
              <a:gd name="connsiteX2" fmla="*/ 7065849 w 7605568"/>
              <a:gd name="connsiteY2" fmla="*/ 923148 h 923148"/>
              <a:gd name="connsiteX3" fmla="*/ 7605568 w 7605568"/>
              <a:gd name="connsiteY3" fmla="*/ 897732 h 923148"/>
              <a:gd name="connsiteX4" fmla="*/ 1 w 7605568"/>
              <a:gd name="connsiteY4" fmla="*/ 0 h 923148"/>
              <a:gd name="connsiteX0" fmla="*/ 1 w 7605568"/>
              <a:gd name="connsiteY0" fmla="*/ 0 h 897732"/>
              <a:gd name="connsiteX1" fmla="*/ 0 w 7605568"/>
              <a:gd name="connsiteY1" fmla="*/ 75665 h 897732"/>
              <a:gd name="connsiteX2" fmla="*/ 7065849 w 7605568"/>
              <a:gd name="connsiteY2" fmla="*/ 863617 h 897732"/>
              <a:gd name="connsiteX3" fmla="*/ 7605568 w 7605568"/>
              <a:gd name="connsiteY3" fmla="*/ 897732 h 897732"/>
              <a:gd name="connsiteX4" fmla="*/ 1 w 7605568"/>
              <a:gd name="connsiteY4" fmla="*/ 0 h 897732"/>
              <a:gd name="connsiteX0" fmla="*/ 1 w 7605568"/>
              <a:gd name="connsiteY0" fmla="*/ 0 h 927910"/>
              <a:gd name="connsiteX1" fmla="*/ 0 w 7605568"/>
              <a:gd name="connsiteY1" fmla="*/ 75665 h 927910"/>
              <a:gd name="connsiteX2" fmla="*/ 7225392 w 7605568"/>
              <a:gd name="connsiteY2" fmla="*/ 927910 h 927910"/>
              <a:gd name="connsiteX3" fmla="*/ 7605568 w 7605568"/>
              <a:gd name="connsiteY3" fmla="*/ 897732 h 927910"/>
              <a:gd name="connsiteX4" fmla="*/ 1 w 7605568"/>
              <a:gd name="connsiteY4" fmla="*/ 0 h 9279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05568" h="927910">
                <a:moveTo>
                  <a:pt x="1" y="0"/>
                </a:moveTo>
                <a:cubicBezTo>
                  <a:pt x="1" y="25222"/>
                  <a:pt x="0" y="50443"/>
                  <a:pt x="0" y="75665"/>
                </a:cubicBezTo>
                <a:lnTo>
                  <a:pt x="7225392" y="927910"/>
                </a:lnTo>
                <a:lnTo>
                  <a:pt x="7605568" y="897732"/>
                </a:lnTo>
                <a:lnTo>
                  <a:pt x="1"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12"/>
          <p:cNvSpPr/>
          <p:nvPr/>
        </p:nvSpPr>
        <p:spPr>
          <a:xfrm>
            <a:off x="1680725" y="6116507"/>
            <a:ext cx="7465656" cy="741493"/>
          </a:xfrm>
          <a:custGeom>
            <a:avLst/>
            <a:gdLst>
              <a:gd name="connsiteX0" fmla="*/ 7408506 w 7408506"/>
              <a:gd name="connsiteY0" fmla="*/ 0 h 755780"/>
              <a:gd name="connsiteX1" fmla="*/ 0 w 7408506"/>
              <a:gd name="connsiteY1" fmla="*/ 755780 h 755780"/>
              <a:gd name="connsiteX2" fmla="*/ 662473 w 7408506"/>
              <a:gd name="connsiteY2" fmla="*/ 755780 h 755780"/>
              <a:gd name="connsiteX3" fmla="*/ 7408506 w 7408506"/>
              <a:gd name="connsiteY3" fmla="*/ 74645 h 755780"/>
              <a:gd name="connsiteX4" fmla="*/ 7408506 w 7408506"/>
              <a:gd name="connsiteY4" fmla="*/ 0 h 755780"/>
              <a:gd name="connsiteX0" fmla="*/ 6958449 w 6958449"/>
              <a:gd name="connsiteY0" fmla="*/ 0 h 755780"/>
              <a:gd name="connsiteX1" fmla="*/ 0 w 6958449"/>
              <a:gd name="connsiteY1" fmla="*/ 712918 h 755780"/>
              <a:gd name="connsiteX2" fmla="*/ 212416 w 6958449"/>
              <a:gd name="connsiteY2" fmla="*/ 755780 h 755780"/>
              <a:gd name="connsiteX3" fmla="*/ 6958449 w 6958449"/>
              <a:gd name="connsiteY3" fmla="*/ 74645 h 755780"/>
              <a:gd name="connsiteX4" fmla="*/ 6958449 w 6958449"/>
              <a:gd name="connsiteY4" fmla="*/ 0 h 755780"/>
              <a:gd name="connsiteX0" fmla="*/ 6958449 w 6958449"/>
              <a:gd name="connsiteY0" fmla="*/ 0 h 712918"/>
              <a:gd name="connsiteX1" fmla="*/ 0 w 6958449"/>
              <a:gd name="connsiteY1" fmla="*/ 712918 h 712918"/>
              <a:gd name="connsiteX2" fmla="*/ 302903 w 6958449"/>
              <a:gd name="connsiteY2" fmla="*/ 705774 h 712918"/>
              <a:gd name="connsiteX3" fmla="*/ 6958449 w 6958449"/>
              <a:gd name="connsiteY3" fmla="*/ 74645 h 712918"/>
              <a:gd name="connsiteX4" fmla="*/ 6958449 w 6958449"/>
              <a:gd name="connsiteY4" fmla="*/ 0 h 712918"/>
              <a:gd name="connsiteX0" fmla="*/ 6958449 w 6958449"/>
              <a:gd name="connsiteY0" fmla="*/ 0 h 741492"/>
              <a:gd name="connsiteX1" fmla="*/ 0 w 6958449"/>
              <a:gd name="connsiteY1" fmla="*/ 712918 h 741492"/>
              <a:gd name="connsiteX2" fmla="*/ 248134 w 6958449"/>
              <a:gd name="connsiteY2" fmla="*/ 741492 h 741492"/>
              <a:gd name="connsiteX3" fmla="*/ 6958449 w 6958449"/>
              <a:gd name="connsiteY3" fmla="*/ 74645 h 741492"/>
              <a:gd name="connsiteX4" fmla="*/ 6958449 w 6958449"/>
              <a:gd name="connsiteY4" fmla="*/ 0 h 741492"/>
              <a:gd name="connsiteX0" fmla="*/ 7465656 w 7465656"/>
              <a:gd name="connsiteY0" fmla="*/ 0 h 741493"/>
              <a:gd name="connsiteX1" fmla="*/ 0 w 7465656"/>
              <a:gd name="connsiteY1" fmla="*/ 741493 h 741493"/>
              <a:gd name="connsiteX2" fmla="*/ 755341 w 7465656"/>
              <a:gd name="connsiteY2" fmla="*/ 741492 h 741493"/>
              <a:gd name="connsiteX3" fmla="*/ 7465656 w 7465656"/>
              <a:gd name="connsiteY3" fmla="*/ 74645 h 741493"/>
              <a:gd name="connsiteX4" fmla="*/ 7465656 w 7465656"/>
              <a:gd name="connsiteY4" fmla="*/ 0 h 7414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65656" h="741493">
                <a:moveTo>
                  <a:pt x="7465656" y="0"/>
                </a:moveTo>
                <a:lnTo>
                  <a:pt x="0" y="741493"/>
                </a:lnTo>
                <a:lnTo>
                  <a:pt x="755341" y="741492"/>
                </a:lnTo>
                <a:lnTo>
                  <a:pt x="7465656" y="74645"/>
                </a:lnTo>
                <a:lnTo>
                  <a:pt x="7465656"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Date Placeholder 6"/>
          <p:cNvSpPr>
            <a:spLocks noGrp="1"/>
          </p:cNvSpPr>
          <p:nvPr>
            <p:ph type="dt" sz="half" idx="10"/>
          </p:nvPr>
        </p:nvSpPr>
        <p:spPr/>
        <p:txBody>
          <a:bodyPr/>
          <a:lstStyle/>
          <a:p>
            <a:fld id="{BDA18ED0-40F2-434C-A848-B92581875164}" type="datetime4">
              <a:rPr lang="en-US" smtClean="0"/>
              <a:pPr/>
              <a:t>April 23, 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D72EBF8-7CF5-44B7-B2BF-E22DE4D0703D}" type="slidenum">
              <a:rPr lang="en-US" smtClean="0"/>
              <a:pPr/>
              <a:t>‹#›</a:t>
            </a:fld>
            <a:endParaRPr lang="en-US"/>
          </a:p>
        </p:txBody>
      </p:sp>
      <p:sp>
        <p:nvSpPr>
          <p:cNvPr id="15" name="Content Placeholder 14"/>
          <p:cNvSpPr>
            <a:spLocks noGrp="1"/>
          </p:cNvSpPr>
          <p:nvPr>
            <p:ph sz="quarter" idx="13"/>
          </p:nvPr>
        </p:nvSpPr>
        <p:spPr>
          <a:xfrm>
            <a:off x="685800" y="2209800"/>
            <a:ext cx="3657600" cy="3200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7" name="Content Placeholder 16"/>
          <p:cNvSpPr>
            <a:spLocks noGrp="1"/>
          </p:cNvSpPr>
          <p:nvPr>
            <p:ph sz="quarter" idx="14"/>
          </p:nvPr>
        </p:nvSpPr>
        <p:spPr>
          <a:xfrm>
            <a:off x="4800600" y="2209800"/>
            <a:ext cx="3657600" cy="3200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5"/>
          <p:cNvSpPr/>
          <p:nvPr/>
        </p:nvSpPr>
        <p:spPr>
          <a:xfrm>
            <a:off x="1" y="5010151"/>
            <a:ext cx="7439025" cy="1571625"/>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0 h 1181100"/>
              <a:gd name="connsiteX1" fmla="*/ 6305550 w 9134475"/>
              <a:gd name="connsiteY1" fmla="*/ 1066800 h 1181100"/>
              <a:gd name="connsiteX2" fmla="*/ 9134475 w 9134475"/>
              <a:gd name="connsiteY2" fmla="*/ 1181100 h 1181100"/>
              <a:gd name="connsiteX3" fmla="*/ 0 w 9134475"/>
              <a:gd name="connsiteY3" fmla="*/ 1181100 h 1181100"/>
              <a:gd name="connsiteX4" fmla="*/ 0 w 9134475"/>
              <a:gd name="connsiteY4" fmla="*/ 0 h 1181100"/>
              <a:gd name="connsiteX0" fmla="*/ 0 w 6494783"/>
              <a:gd name="connsiteY0" fmla="*/ 0 h 1181100"/>
              <a:gd name="connsiteX1" fmla="*/ 6305550 w 6494783"/>
              <a:gd name="connsiteY1" fmla="*/ 1066800 h 1181100"/>
              <a:gd name="connsiteX2" fmla="*/ 6494783 w 6494783"/>
              <a:gd name="connsiteY2" fmla="*/ 1181100 h 1181100"/>
              <a:gd name="connsiteX3" fmla="*/ 0 w 6494783"/>
              <a:gd name="connsiteY3" fmla="*/ 1181100 h 1181100"/>
              <a:gd name="connsiteX4" fmla="*/ 0 w 6494783"/>
              <a:gd name="connsiteY4" fmla="*/ 0 h 1181100"/>
              <a:gd name="connsiteX0" fmla="*/ 0 w 6494783"/>
              <a:gd name="connsiteY0" fmla="*/ 0 h 1181100"/>
              <a:gd name="connsiteX1" fmla="*/ 6494783 w 6494783"/>
              <a:gd name="connsiteY1" fmla="*/ 1181100 h 1181100"/>
              <a:gd name="connsiteX2" fmla="*/ 0 w 6494783"/>
              <a:gd name="connsiteY2" fmla="*/ 1181100 h 1181100"/>
              <a:gd name="connsiteX3" fmla="*/ 0 w 6494783"/>
              <a:gd name="connsiteY3" fmla="*/ 0 h 1181100"/>
              <a:gd name="connsiteX0" fmla="*/ 0 w 7415827"/>
              <a:gd name="connsiteY0" fmla="*/ 0 h 1181100"/>
              <a:gd name="connsiteX1" fmla="*/ 7415827 w 7415827"/>
              <a:gd name="connsiteY1" fmla="*/ 866775 h 1181100"/>
              <a:gd name="connsiteX2" fmla="*/ 0 w 7415827"/>
              <a:gd name="connsiteY2" fmla="*/ 1181100 h 1181100"/>
              <a:gd name="connsiteX3" fmla="*/ 0 w 7415827"/>
              <a:gd name="connsiteY3" fmla="*/ 0 h 1181100"/>
              <a:gd name="connsiteX0" fmla="*/ 0 w 7415827"/>
              <a:gd name="connsiteY0" fmla="*/ 0 h 1571625"/>
              <a:gd name="connsiteX1" fmla="*/ 7415827 w 7415827"/>
              <a:gd name="connsiteY1" fmla="*/ 866775 h 1571625"/>
              <a:gd name="connsiteX2" fmla="*/ 0 w 7415827"/>
              <a:gd name="connsiteY2" fmla="*/ 1571625 h 1571625"/>
              <a:gd name="connsiteX3" fmla="*/ 0 w 7415827"/>
              <a:gd name="connsiteY3" fmla="*/ 0 h 1571625"/>
            </a:gdLst>
            <a:ahLst/>
            <a:cxnLst>
              <a:cxn ang="0">
                <a:pos x="connsiteX0" y="connsiteY0"/>
              </a:cxn>
              <a:cxn ang="0">
                <a:pos x="connsiteX1" y="connsiteY1"/>
              </a:cxn>
              <a:cxn ang="0">
                <a:pos x="connsiteX2" y="connsiteY2"/>
              </a:cxn>
              <a:cxn ang="0">
                <a:pos x="connsiteX3" y="connsiteY3"/>
              </a:cxn>
            </a:cxnLst>
            <a:rect l="l" t="t" r="r" b="b"/>
            <a:pathLst>
              <a:path w="7415827" h="1571625">
                <a:moveTo>
                  <a:pt x="0" y="0"/>
                </a:moveTo>
                <a:lnTo>
                  <a:pt x="7415827" y="866775"/>
                </a:lnTo>
                <a:lnTo>
                  <a:pt x="0" y="1571625"/>
                </a:lnTo>
                <a:lnTo>
                  <a:pt x="0" y="0"/>
                </a:lnTo>
                <a:close/>
              </a:path>
            </a:pathLst>
          </a:custGeom>
          <a:gradFill>
            <a:gsLst>
              <a:gs pos="0">
                <a:srgbClr val="000000"/>
              </a:gs>
              <a:gs pos="24000">
                <a:srgbClr val="333333"/>
              </a:gs>
              <a:gs pos="90000">
                <a:srgbClr val="000000"/>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6"/>
          <p:cNvSpPr/>
          <p:nvPr/>
        </p:nvSpPr>
        <p:spPr>
          <a:xfrm>
            <a:off x="0" y="5731667"/>
            <a:ext cx="9147178" cy="1126333"/>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6334125 w 9144000"/>
              <a:gd name="connsiteY4" fmla="*/ 1457325 h 1581150"/>
              <a:gd name="connsiteX5" fmla="*/ 0 w 9144000"/>
              <a:gd name="connsiteY5" fmla="*/ 390525 h 1581150"/>
              <a:gd name="connsiteX6" fmla="*/ 9525 w 9144000"/>
              <a:gd name="connsiteY6"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390525 h 1581150"/>
              <a:gd name="connsiteX5" fmla="*/ 9525 w 9144000"/>
              <a:gd name="connsiteY5"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9525 w 9144000"/>
              <a:gd name="connsiteY5" fmla="*/ 9525 h 1581150"/>
              <a:gd name="connsiteX0" fmla="*/ 342207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342207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9134495 w 9144000"/>
              <a:gd name="connsiteY4" fmla="*/ 1572115 h 1581150"/>
              <a:gd name="connsiteX5" fmla="*/ 0 w 9144000"/>
              <a:gd name="connsiteY5" fmla="*/ 1571625 h 1581150"/>
              <a:gd name="connsiteX6" fmla="*/ 20 w 9144000"/>
              <a:gd name="connsiteY6" fmla="*/ 1323975 h 1581150"/>
              <a:gd name="connsiteX0" fmla="*/ 20 w 9144000"/>
              <a:gd name="connsiteY0" fmla="*/ 1323975 h 1581150"/>
              <a:gd name="connsiteX1" fmla="*/ 9144000 w 9144000"/>
              <a:gd name="connsiteY1" fmla="*/ 0 h 1581150"/>
              <a:gd name="connsiteX2" fmla="*/ 9144000 w 9144000"/>
              <a:gd name="connsiteY2" fmla="*/ 1581150 h 1581150"/>
              <a:gd name="connsiteX3" fmla="*/ 9134495 w 9144000"/>
              <a:gd name="connsiteY3" fmla="*/ 1572115 h 1581150"/>
              <a:gd name="connsiteX4" fmla="*/ 0 w 9144000"/>
              <a:gd name="connsiteY4" fmla="*/ 1571625 h 1581150"/>
              <a:gd name="connsiteX5" fmla="*/ 20 w 9144000"/>
              <a:gd name="connsiteY5" fmla="*/ 1323975 h 1581150"/>
              <a:gd name="connsiteX0" fmla="*/ 20 w 9144000"/>
              <a:gd name="connsiteY0" fmla="*/ 456601 h 713776"/>
              <a:gd name="connsiteX1" fmla="*/ 8611709 w 9144000"/>
              <a:gd name="connsiteY1" fmla="*/ 0 h 713776"/>
              <a:gd name="connsiteX2" fmla="*/ 9144000 w 9144000"/>
              <a:gd name="connsiteY2" fmla="*/ 713776 h 713776"/>
              <a:gd name="connsiteX3" fmla="*/ 9134495 w 9144000"/>
              <a:gd name="connsiteY3" fmla="*/ 704741 h 713776"/>
              <a:gd name="connsiteX4" fmla="*/ 0 w 9144000"/>
              <a:gd name="connsiteY4" fmla="*/ 704251 h 713776"/>
              <a:gd name="connsiteX5" fmla="*/ 20 w 9144000"/>
              <a:gd name="connsiteY5" fmla="*/ 456601 h 713776"/>
              <a:gd name="connsiteX0" fmla="*/ 20 w 9144000"/>
              <a:gd name="connsiteY0" fmla="*/ 818007 h 1075182"/>
              <a:gd name="connsiteX1" fmla="*/ 9124990 w 9144000"/>
              <a:gd name="connsiteY1" fmla="*/ 0 h 1075182"/>
              <a:gd name="connsiteX2" fmla="*/ 9144000 w 9144000"/>
              <a:gd name="connsiteY2" fmla="*/ 1075182 h 1075182"/>
              <a:gd name="connsiteX3" fmla="*/ 9134495 w 9144000"/>
              <a:gd name="connsiteY3" fmla="*/ 1066147 h 1075182"/>
              <a:gd name="connsiteX4" fmla="*/ 0 w 9144000"/>
              <a:gd name="connsiteY4" fmla="*/ 1065657 h 1075182"/>
              <a:gd name="connsiteX5" fmla="*/ 20 w 9144000"/>
              <a:gd name="connsiteY5" fmla="*/ 818007 h 1075182"/>
              <a:gd name="connsiteX0" fmla="*/ 20 w 9144000"/>
              <a:gd name="connsiteY0" fmla="*/ 818007 h 1075182"/>
              <a:gd name="connsiteX1" fmla="*/ 9124990 w 9144000"/>
              <a:gd name="connsiteY1" fmla="*/ 0 h 1075182"/>
              <a:gd name="connsiteX2" fmla="*/ 9144000 w 9144000"/>
              <a:gd name="connsiteY2" fmla="*/ 1075182 h 1075182"/>
              <a:gd name="connsiteX3" fmla="*/ 0 w 9144000"/>
              <a:gd name="connsiteY3" fmla="*/ 1065657 h 1075182"/>
              <a:gd name="connsiteX4" fmla="*/ 20 w 9144000"/>
              <a:gd name="connsiteY4" fmla="*/ 818007 h 1075182"/>
              <a:gd name="connsiteX0" fmla="*/ 20 w 9124990"/>
              <a:gd name="connsiteY0" fmla="*/ 818007 h 1065657"/>
              <a:gd name="connsiteX1" fmla="*/ 9124990 w 9124990"/>
              <a:gd name="connsiteY1" fmla="*/ 0 h 1065657"/>
              <a:gd name="connsiteX2" fmla="*/ 8854092 w 9124990"/>
              <a:gd name="connsiteY2" fmla="*/ 585026 h 1065657"/>
              <a:gd name="connsiteX3" fmla="*/ 0 w 9124990"/>
              <a:gd name="connsiteY3" fmla="*/ 1065657 h 1065657"/>
              <a:gd name="connsiteX4" fmla="*/ 20 w 9124990"/>
              <a:gd name="connsiteY4" fmla="*/ 818007 h 1065657"/>
              <a:gd name="connsiteX0" fmla="*/ 20 w 9124990"/>
              <a:gd name="connsiteY0" fmla="*/ 818007 h 1065657"/>
              <a:gd name="connsiteX1" fmla="*/ 9124990 w 9124990"/>
              <a:gd name="connsiteY1" fmla="*/ 0 h 1065657"/>
              <a:gd name="connsiteX2" fmla="*/ 9122615 w 9124990"/>
              <a:gd name="connsiteY2" fmla="*/ 1063889 h 1065657"/>
              <a:gd name="connsiteX3" fmla="*/ 0 w 9124990"/>
              <a:gd name="connsiteY3" fmla="*/ 1065657 h 1065657"/>
              <a:gd name="connsiteX4" fmla="*/ 20 w 9124990"/>
              <a:gd name="connsiteY4" fmla="*/ 818007 h 1065657"/>
              <a:gd name="connsiteX0" fmla="*/ 20 w 9124990"/>
              <a:gd name="connsiteY0" fmla="*/ 818007 h 1065657"/>
              <a:gd name="connsiteX1" fmla="*/ 9124990 w 9124990"/>
              <a:gd name="connsiteY1" fmla="*/ 0 h 1065657"/>
              <a:gd name="connsiteX2" fmla="*/ 8766171 w 9124990"/>
              <a:gd name="connsiteY2" fmla="*/ 508228 h 1065657"/>
              <a:gd name="connsiteX3" fmla="*/ 0 w 9124990"/>
              <a:gd name="connsiteY3" fmla="*/ 1065657 h 1065657"/>
              <a:gd name="connsiteX4" fmla="*/ 20 w 9124990"/>
              <a:gd name="connsiteY4" fmla="*/ 818007 h 1065657"/>
              <a:gd name="connsiteX0" fmla="*/ 20 w 9128161"/>
              <a:gd name="connsiteY0" fmla="*/ 818007 h 1068407"/>
              <a:gd name="connsiteX1" fmla="*/ 9124990 w 9128161"/>
              <a:gd name="connsiteY1" fmla="*/ 0 h 1068407"/>
              <a:gd name="connsiteX2" fmla="*/ 9127369 w 9128161"/>
              <a:gd name="connsiteY2" fmla="*/ 1068407 h 1068407"/>
              <a:gd name="connsiteX3" fmla="*/ 0 w 9128161"/>
              <a:gd name="connsiteY3" fmla="*/ 1065657 h 1068407"/>
              <a:gd name="connsiteX4" fmla="*/ 20 w 9128161"/>
              <a:gd name="connsiteY4" fmla="*/ 818007 h 10684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28161" h="1068407">
                <a:moveTo>
                  <a:pt x="20" y="818007"/>
                </a:moveTo>
                <a:lnTo>
                  <a:pt x="9124990" y="0"/>
                </a:lnTo>
                <a:cubicBezTo>
                  <a:pt x="9124198" y="354630"/>
                  <a:pt x="9128161" y="713777"/>
                  <a:pt x="9127369" y="1068407"/>
                </a:cubicBezTo>
                <a:lnTo>
                  <a:pt x="0" y="1065657"/>
                </a:lnTo>
                <a:cubicBezTo>
                  <a:pt x="7" y="983107"/>
                  <a:pt x="13" y="900557"/>
                  <a:pt x="20" y="818007"/>
                </a:cubicBezTo>
                <a:close/>
              </a:path>
            </a:pathLst>
          </a:custGeom>
          <a:gradFill>
            <a:gsLst>
              <a:gs pos="39000">
                <a:schemeClr val="accent1"/>
              </a:gs>
              <a:gs pos="50000">
                <a:schemeClr val="accent1">
                  <a:lumMod val="40000"/>
                  <a:lumOff val="60000"/>
                </a:schemeClr>
              </a:gs>
              <a:gs pos="58000">
                <a:schemeClr val="accent1"/>
              </a:gs>
            </a:gsLst>
            <a:lin ang="15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p:txBody>
          <a:bodyPr/>
          <a:lstStyle/>
          <a:p>
            <a:r>
              <a:rPr lang="en-US" smtClean="0"/>
              <a:t>Click to edit Master title style</a:t>
            </a:r>
            <a:endParaRPr lang="en-US"/>
          </a:p>
        </p:txBody>
      </p:sp>
      <p:sp>
        <p:nvSpPr>
          <p:cNvPr id="8" name="Freeform 7"/>
          <p:cNvSpPr/>
          <p:nvPr/>
        </p:nvSpPr>
        <p:spPr>
          <a:xfrm>
            <a:off x="0" y="4973410"/>
            <a:ext cx="7674867" cy="928299"/>
          </a:xfrm>
          <a:custGeom>
            <a:avLst/>
            <a:gdLst>
              <a:gd name="connsiteX0" fmla="*/ 0 w 7548466"/>
              <a:gd name="connsiteY0" fmla="*/ 0 h 933061"/>
              <a:gd name="connsiteX1" fmla="*/ 9331 w 7548466"/>
              <a:gd name="connsiteY1" fmla="*/ 65314 h 933061"/>
              <a:gd name="connsiteX2" fmla="*/ 7221894 w 7548466"/>
              <a:gd name="connsiteY2" fmla="*/ 933061 h 933061"/>
              <a:gd name="connsiteX3" fmla="*/ 7548466 w 7548466"/>
              <a:gd name="connsiteY3" fmla="*/ 914400 h 933061"/>
              <a:gd name="connsiteX4" fmla="*/ 0 w 7548466"/>
              <a:gd name="connsiteY4" fmla="*/ 0 h 933061"/>
              <a:gd name="connsiteX0" fmla="*/ 131163 w 7539135"/>
              <a:gd name="connsiteY0" fmla="*/ 0 h 1042598"/>
              <a:gd name="connsiteX1" fmla="*/ 0 w 7539135"/>
              <a:gd name="connsiteY1" fmla="*/ 174851 h 1042598"/>
              <a:gd name="connsiteX2" fmla="*/ 7212563 w 7539135"/>
              <a:gd name="connsiteY2" fmla="*/ 1042598 h 1042598"/>
              <a:gd name="connsiteX3" fmla="*/ 7539135 w 7539135"/>
              <a:gd name="connsiteY3" fmla="*/ 1023937 h 1042598"/>
              <a:gd name="connsiteX4" fmla="*/ 131163 w 7539135"/>
              <a:gd name="connsiteY4" fmla="*/ 0 h 1042598"/>
              <a:gd name="connsiteX0" fmla="*/ 0 w 7407972"/>
              <a:gd name="connsiteY0" fmla="*/ 0 h 1042598"/>
              <a:gd name="connsiteX1" fmla="*/ 85531 w 7407972"/>
              <a:gd name="connsiteY1" fmla="*/ 134370 h 1042598"/>
              <a:gd name="connsiteX2" fmla="*/ 7081400 w 7407972"/>
              <a:gd name="connsiteY2" fmla="*/ 1042598 h 1042598"/>
              <a:gd name="connsiteX3" fmla="*/ 7407972 w 7407972"/>
              <a:gd name="connsiteY3" fmla="*/ 1023937 h 1042598"/>
              <a:gd name="connsiteX4" fmla="*/ 0 w 7407972"/>
              <a:gd name="connsiteY4" fmla="*/ 0 h 1042598"/>
              <a:gd name="connsiteX0" fmla="*/ 131163 w 7539135"/>
              <a:gd name="connsiteY0" fmla="*/ 0 h 1042598"/>
              <a:gd name="connsiteX1" fmla="*/ 0 w 7539135"/>
              <a:gd name="connsiteY1" fmla="*/ 193902 h 1042598"/>
              <a:gd name="connsiteX2" fmla="*/ 7212563 w 7539135"/>
              <a:gd name="connsiteY2" fmla="*/ 1042598 h 1042598"/>
              <a:gd name="connsiteX3" fmla="*/ 7539135 w 7539135"/>
              <a:gd name="connsiteY3" fmla="*/ 1023937 h 1042598"/>
              <a:gd name="connsiteX4" fmla="*/ 131163 w 7539135"/>
              <a:gd name="connsiteY4" fmla="*/ 0 h 1042598"/>
              <a:gd name="connsiteX0" fmla="*/ 59725 w 7539135"/>
              <a:gd name="connsiteY0" fmla="*/ 0 h 892580"/>
              <a:gd name="connsiteX1" fmla="*/ 0 w 7539135"/>
              <a:gd name="connsiteY1" fmla="*/ 43884 h 892580"/>
              <a:gd name="connsiteX2" fmla="*/ 7212563 w 7539135"/>
              <a:gd name="connsiteY2" fmla="*/ 892580 h 892580"/>
              <a:gd name="connsiteX3" fmla="*/ 7539135 w 7539135"/>
              <a:gd name="connsiteY3" fmla="*/ 873919 h 892580"/>
              <a:gd name="connsiteX4" fmla="*/ 59725 w 7539135"/>
              <a:gd name="connsiteY4" fmla="*/ 0 h 892580"/>
              <a:gd name="connsiteX0" fmla="*/ 194 w 7539135"/>
              <a:gd name="connsiteY0" fmla="*/ 0 h 923536"/>
              <a:gd name="connsiteX1" fmla="*/ 0 w 7539135"/>
              <a:gd name="connsiteY1" fmla="*/ 74840 h 923536"/>
              <a:gd name="connsiteX2" fmla="*/ 7212563 w 7539135"/>
              <a:gd name="connsiteY2" fmla="*/ 923536 h 923536"/>
              <a:gd name="connsiteX3" fmla="*/ 7539135 w 7539135"/>
              <a:gd name="connsiteY3" fmla="*/ 904875 h 923536"/>
              <a:gd name="connsiteX4" fmla="*/ 194 w 7539135"/>
              <a:gd name="connsiteY4" fmla="*/ 0 h 923536"/>
              <a:gd name="connsiteX0" fmla="*/ 194 w 7539135"/>
              <a:gd name="connsiteY0" fmla="*/ 0 h 904875"/>
              <a:gd name="connsiteX1" fmla="*/ 0 w 7539135"/>
              <a:gd name="connsiteY1" fmla="*/ 74840 h 904875"/>
              <a:gd name="connsiteX2" fmla="*/ 7212563 w 7539135"/>
              <a:gd name="connsiteY2" fmla="*/ 883055 h 904875"/>
              <a:gd name="connsiteX3" fmla="*/ 7539135 w 7539135"/>
              <a:gd name="connsiteY3" fmla="*/ 904875 h 904875"/>
              <a:gd name="connsiteX4" fmla="*/ 194 w 7539135"/>
              <a:gd name="connsiteY4" fmla="*/ 0 h 904875"/>
              <a:gd name="connsiteX0" fmla="*/ 194 w 7703442"/>
              <a:gd name="connsiteY0" fmla="*/ 0 h 1016794"/>
              <a:gd name="connsiteX1" fmla="*/ 0 w 7703442"/>
              <a:gd name="connsiteY1" fmla="*/ 74840 h 1016794"/>
              <a:gd name="connsiteX2" fmla="*/ 7212563 w 7703442"/>
              <a:gd name="connsiteY2" fmla="*/ 883055 h 1016794"/>
              <a:gd name="connsiteX3" fmla="*/ 7703442 w 7703442"/>
              <a:gd name="connsiteY3" fmla="*/ 1016794 h 1016794"/>
              <a:gd name="connsiteX4" fmla="*/ 194 w 7703442"/>
              <a:gd name="connsiteY4" fmla="*/ 0 h 1016794"/>
              <a:gd name="connsiteX0" fmla="*/ 194 w 7674867"/>
              <a:gd name="connsiteY0" fmla="*/ 0 h 897731"/>
              <a:gd name="connsiteX1" fmla="*/ 0 w 7674867"/>
              <a:gd name="connsiteY1" fmla="*/ 74840 h 897731"/>
              <a:gd name="connsiteX2" fmla="*/ 7212563 w 7674867"/>
              <a:gd name="connsiteY2" fmla="*/ 883055 h 897731"/>
              <a:gd name="connsiteX3" fmla="*/ 7674867 w 7674867"/>
              <a:gd name="connsiteY3" fmla="*/ 897731 h 897731"/>
              <a:gd name="connsiteX4" fmla="*/ 194 w 7674867"/>
              <a:gd name="connsiteY4" fmla="*/ 0 h 897731"/>
              <a:gd name="connsiteX0" fmla="*/ 194 w 7674867"/>
              <a:gd name="connsiteY0" fmla="*/ 0 h 930680"/>
              <a:gd name="connsiteX1" fmla="*/ 0 w 7674867"/>
              <a:gd name="connsiteY1" fmla="*/ 74840 h 930680"/>
              <a:gd name="connsiteX2" fmla="*/ 7293526 w 7674867"/>
              <a:gd name="connsiteY2" fmla="*/ 930680 h 930680"/>
              <a:gd name="connsiteX3" fmla="*/ 7674867 w 7674867"/>
              <a:gd name="connsiteY3" fmla="*/ 897731 h 930680"/>
              <a:gd name="connsiteX4" fmla="*/ 194 w 7674867"/>
              <a:gd name="connsiteY4" fmla="*/ 0 h 930680"/>
              <a:gd name="connsiteX0" fmla="*/ 194 w 7674867"/>
              <a:gd name="connsiteY0" fmla="*/ 0 h 897731"/>
              <a:gd name="connsiteX1" fmla="*/ 0 w 7674867"/>
              <a:gd name="connsiteY1" fmla="*/ 74840 h 897731"/>
              <a:gd name="connsiteX2" fmla="*/ 7293526 w 7674867"/>
              <a:gd name="connsiteY2" fmla="*/ 894961 h 897731"/>
              <a:gd name="connsiteX3" fmla="*/ 7674867 w 7674867"/>
              <a:gd name="connsiteY3" fmla="*/ 897731 h 897731"/>
              <a:gd name="connsiteX4" fmla="*/ 194 w 7674867"/>
              <a:gd name="connsiteY4" fmla="*/ 0 h 897731"/>
              <a:gd name="connsiteX0" fmla="*/ 194 w 7674867"/>
              <a:gd name="connsiteY0" fmla="*/ 0 h 897731"/>
              <a:gd name="connsiteX1" fmla="*/ 0 w 7674867"/>
              <a:gd name="connsiteY1" fmla="*/ 74840 h 897731"/>
              <a:gd name="connsiteX2" fmla="*/ 7238758 w 7674867"/>
              <a:gd name="connsiteY2" fmla="*/ 894961 h 897731"/>
              <a:gd name="connsiteX3" fmla="*/ 7674867 w 7674867"/>
              <a:gd name="connsiteY3" fmla="*/ 897731 h 897731"/>
              <a:gd name="connsiteX4" fmla="*/ 194 w 7674867"/>
              <a:gd name="connsiteY4" fmla="*/ 0 h 897731"/>
              <a:gd name="connsiteX0" fmla="*/ 194 w 7674867"/>
              <a:gd name="connsiteY0" fmla="*/ 0 h 897731"/>
              <a:gd name="connsiteX1" fmla="*/ 0 w 7674867"/>
              <a:gd name="connsiteY1" fmla="*/ 74840 h 897731"/>
              <a:gd name="connsiteX2" fmla="*/ 7298289 w 7674867"/>
              <a:gd name="connsiteY2" fmla="*/ 661599 h 897731"/>
              <a:gd name="connsiteX3" fmla="*/ 7674867 w 7674867"/>
              <a:gd name="connsiteY3" fmla="*/ 897731 h 897731"/>
              <a:gd name="connsiteX4" fmla="*/ 194 w 7674867"/>
              <a:gd name="connsiteY4" fmla="*/ 0 h 897731"/>
              <a:gd name="connsiteX0" fmla="*/ 194 w 7674867"/>
              <a:gd name="connsiteY0" fmla="*/ 0 h 928299"/>
              <a:gd name="connsiteX1" fmla="*/ 0 w 7674867"/>
              <a:gd name="connsiteY1" fmla="*/ 74840 h 928299"/>
              <a:gd name="connsiteX2" fmla="*/ 7298289 w 7674867"/>
              <a:gd name="connsiteY2" fmla="*/ 928299 h 928299"/>
              <a:gd name="connsiteX3" fmla="*/ 7674867 w 7674867"/>
              <a:gd name="connsiteY3" fmla="*/ 897731 h 928299"/>
              <a:gd name="connsiteX4" fmla="*/ 194 w 7674867"/>
              <a:gd name="connsiteY4" fmla="*/ 0 h 928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74867" h="928299">
                <a:moveTo>
                  <a:pt x="194" y="0"/>
                </a:moveTo>
                <a:cubicBezTo>
                  <a:pt x="129" y="24947"/>
                  <a:pt x="65" y="49893"/>
                  <a:pt x="0" y="74840"/>
                </a:cubicBezTo>
                <a:lnTo>
                  <a:pt x="7298289" y="928299"/>
                </a:lnTo>
                <a:lnTo>
                  <a:pt x="7674867" y="897731"/>
                </a:lnTo>
                <a:lnTo>
                  <a:pt x="194"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8"/>
          <p:cNvSpPr/>
          <p:nvPr/>
        </p:nvSpPr>
        <p:spPr>
          <a:xfrm>
            <a:off x="-2382" y="5696242"/>
            <a:ext cx="9146382" cy="930294"/>
          </a:xfrm>
          <a:custGeom>
            <a:avLst/>
            <a:gdLst>
              <a:gd name="connsiteX0" fmla="*/ 9153331 w 9153331"/>
              <a:gd name="connsiteY0" fmla="*/ 0 h 951723"/>
              <a:gd name="connsiteX1" fmla="*/ 0 w 9153331"/>
              <a:gd name="connsiteY1" fmla="*/ 867747 h 951723"/>
              <a:gd name="connsiteX2" fmla="*/ 0 w 9153331"/>
              <a:gd name="connsiteY2" fmla="*/ 951723 h 951723"/>
              <a:gd name="connsiteX3" fmla="*/ 9153331 w 9153331"/>
              <a:gd name="connsiteY3" fmla="*/ 83976 h 951723"/>
              <a:gd name="connsiteX4" fmla="*/ 9153331 w 9153331"/>
              <a:gd name="connsiteY4" fmla="*/ 0 h 951723"/>
              <a:gd name="connsiteX0" fmla="*/ 9153331 w 9153331"/>
              <a:gd name="connsiteY0" fmla="*/ 0 h 951723"/>
              <a:gd name="connsiteX1" fmla="*/ 107265 w 9153331"/>
              <a:gd name="connsiteY1" fmla="*/ 901085 h 951723"/>
              <a:gd name="connsiteX2" fmla="*/ 0 w 9153331"/>
              <a:gd name="connsiteY2" fmla="*/ 951723 h 951723"/>
              <a:gd name="connsiteX3" fmla="*/ 9153331 w 9153331"/>
              <a:gd name="connsiteY3" fmla="*/ 83976 h 951723"/>
              <a:gd name="connsiteX4" fmla="*/ 9153331 w 9153331"/>
              <a:gd name="connsiteY4" fmla="*/ 0 h 951723"/>
              <a:gd name="connsiteX0" fmla="*/ 9155715 w 9155715"/>
              <a:gd name="connsiteY0" fmla="*/ 0 h 951723"/>
              <a:gd name="connsiteX1" fmla="*/ 0 w 9155715"/>
              <a:gd name="connsiteY1" fmla="*/ 865366 h 951723"/>
              <a:gd name="connsiteX2" fmla="*/ 2384 w 9155715"/>
              <a:gd name="connsiteY2" fmla="*/ 951723 h 951723"/>
              <a:gd name="connsiteX3" fmla="*/ 9155715 w 9155715"/>
              <a:gd name="connsiteY3" fmla="*/ 83976 h 951723"/>
              <a:gd name="connsiteX4" fmla="*/ 9155715 w 9155715"/>
              <a:gd name="connsiteY4" fmla="*/ 0 h 951723"/>
              <a:gd name="connsiteX0" fmla="*/ 9155715 w 9155715"/>
              <a:gd name="connsiteY0" fmla="*/ 0 h 894573"/>
              <a:gd name="connsiteX1" fmla="*/ 0 w 9155715"/>
              <a:gd name="connsiteY1" fmla="*/ 865366 h 894573"/>
              <a:gd name="connsiteX2" fmla="*/ 197847 w 9155715"/>
              <a:gd name="connsiteY2" fmla="*/ 894573 h 894573"/>
              <a:gd name="connsiteX3" fmla="*/ 9155715 w 9155715"/>
              <a:gd name="connsiteY3" fmla="*/ 83976 h 894573"/>
              <a:gd name="connsiteX4" fmla="*/ 9155715 w 9155715"/>
              <a:gd name="connsiteY4" fmla="*/ 0 h 894573"/>
              <a:gd name="connsiteX0" fmla="*/ 9155715 w 9155715"/>
              <a:gd name="connsiteY0" fmla="*/ 0 h 946961"/>
              <a:gd name="connsiteX1" fmla="*/ 0 w 9155715"/>
              <a:gd name="connsiteY1" fmla="*/ 865366 h 946961"/>
              <a:gd name="connsiteX2" fmla="*/ 4768 w 9155715"/>
              <a:gd name="connsiteY2" fmla="*/ 946961 h 946961"/>
              <a:gd name="connsiteX3" fmla="*/ 9155715 w 9155715"/>
              <a:gd name="connsiteY3" fmla="*/ 83976 h 946961"/>
              <a:gd name="connsiteX4" fmla="*/ 9155715 w 9155715"/>
              <a:gd name="connsiteY4" fmla="*/ 0 h 946961"/>
              <a:gd name="connsiteX0" fmla="*/ 9155715 w 9155715"/>
              <a:gd name="connsiteY0" fmla="*/ 0 h 894574"/>
              <a:gd name="connsiteX1" fmla="*/ 0 w 9155715"/>
              <a:gd name="connsiteY1" fmla="*/ 865366 h 894574"/>
              <a:gd name="connsiteX2" fmla="*/ 97732 w 9155715"/>
              <a:gd name="connsiteY2" fmla="*/ 894574 h 894574"/>
              <a:gd name="connsiteX3" fmla="*/ 9155715 w 9155715"/>
              <a:gd name="connsiteY3" fmla="*/ 83976 h 894574"/>
              <a:gd name="connsiteX4" fmla="*/ 9155715 w 9155715"/>
              <a:gd name="connsiteY4" fmla="*/ 0 h 894574"/>
              <a:gd name="connsiteX0" fmla="*/ 9155715 w 9155715"/>
              <a:gd name="connsiteY0" fmla="*/ 0 h 939818"/>
              <a:gd name="connsiteX1" fmla="*/ 0 w 9155715"/>
              <a:gd name="connsiteY1" fmla="*/ 865366 h 939818"/>
              <a:gd name="connsiteX2" fmla="*/ 2384 w 9155715"/>
              <a:gd name="connsiteY2" fmla="*/ 939818 h 939818"/>
              <a:gd name="connsiteX3" fmla="*/ 9155715 w 9155715"/>
              <a:gd name="connsiteY3" fmla="*/ 83976 h 939818"/>
              <a:gd name="connsiteX4" fmla="*/ 9155715 w 9155715"/>
              <a:gd name="connsiteY4" fmla="*/ 0 h 939818"/>
              <a:gd name="connsiteX0" fmla="*/ 9015078 w 9155715"/>
              <a:gd name="connsiteY0" fmla="*/ 0 h 873143"/>
              <a:gd name="connsiteX1" fmla="*/ 0 w 9155715"/>
              <a:gd name="connsiteY1" fmla="*/ 798691 h 873143"/>
              <a:gd name="connsiteX2" fmla="*/ 2384 w 9155715"/>
              <a:gd name="connsiteY2" fmla="*/ 873143 h 873143"/>
              <a:gd name="connsiteX3" fmla="*/ 9155715 w 9155715"/>
              <a:gd name="connsiteY3" fmla="*/ 17301 h 873143"/>
              <a:gd name="connsiteX4" fmla="*/ 9015078 w 9155715"/>
              <a:gd name="connsiteY4" fmla="*/ 0 h 873143"/>
              <a:gd name="connsiteX0" fmla="*/ 9160482 w 9160482"/>
              <a:gd name="connsiteY0" fmla="*/ 0 h 930293"/>
              <a:gd name="connsiteX1" fmla="*/ 0 w 9160482"/>
              <a:gd name="connsiteY1" fmla="*/ 855841 h 930293"/>
              <a:gd name="connsiteX2" fmla="*/ 2384 w 9160482"/>
              <a:gd name="connsiteY2" fmla="*/ 930293 h 930293"/>
              <a:gd name="connsiteX3" fmla="*/ 9155715 w 9160482"/>
              <a:gd name="connsiteY3" fmla="*/ 74451 h 930293"/>
              <a:gd name="connsiteX4" fmla="*/ 9160482 w 9160482"/>
              <a:gd name="connsiteY4" fmla="*/ 0 h 930293"/>
              <a:gd name="connsiteX0" fmla="*/ 9072286 w 9155715"/>
              <a:gd name="connsiteY0" fmla="*/ 0 h 885050"/>
              <a:gd name="connsiteX1" fmla="*/ 0 w 9155715"/>
              <a:gd name="connsiteY1" fmla="*/ 810598 h 885050"/>
              <a:gd name="connsiteX2" fmla="*/ 2384 w 9155715"/>
              <a:gd name="connsiteY2" fmla="*/ 885050 h 885050"/>
              <a:gd name="connsiteX3" fmla="*/ 9155715 w 9155715"/>
              <a:gd name="connsiteY3" fmla="*/ 29208 h 885050"/>
              <a:gd name="connsiteX4" fmla="*/ 9072286 w 9155715"/>
              <a:gd name="connsiteY4" fmla="*/ 0 h 885050"/>
              <a:gd name="connsiteX0" fmla="*/ 9155715 w 9155715"/>
              <a:gd name="connsiteY0" fmla="*/ 0 h 930294"/>
              <a:gd name="connsiteX1" fmla="*/ 0 w 9155715"/>
              <a:gd name="connsiteY1" fmla="*/ 855842 h 930294"/>
              <a:gd name="connsiteX2" fmla="*/ 2384 w 9155715"/>
              <a:gd name="connsiteY2" fmla="*/ 930294 h 930294"/>
              <a:gd name="connsiteX3" fmla="*/ 9155715 w 9155715"/>
              <a:gd name="connsiteY3" fmla="*/ 74452 h 930294"/>
              <a:gd name="connsiteX4" fmla="*/ 9155715 w 9155715"/>
              <a:gd name="connsiteY4" fmla="*/ 0 h 9302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5715" h="930294">
                <a:moveTo>
                  <a:pt x="9155715" y="0"/>
                </a:moveTo>
                <a:lnTo>
                  <a:pt x="0" y="855842"/>
                </a:lnTo>
                <a:cubicBezTo>
                  <a:pt x="795" y="884628"/>
                  <a:pt x="1589" y="901508"/>
                  <a:pt x="2384" y="930294"/>
                </a:cubicBezTo>
                <a:lnTo>
                  <a:pt x="9155715" y="74452"/>
                </a:lnTo>
                <a:lnTo>
                  <a:pt x="9155715"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p:cNvSpPr>
            <a:spLocks noGrp="1"/>
          </p:cNvSpPr>
          <p:nvPr>
            <p:ph type="dt" sz="half" idx="10"/>
          </p:nvPr>
        </p:nvSpPr>
        <p:spPr/>
        <p:txBody>
          <a:bodyPr/>
          <a:lstStyle/>
          <a:p>
            <a:fld id="{7855437F-F4F9-44A9-B4D3-9191CA04E889}" type="datetime4">
              <a:rPr lang="en-US" smtClean="0"/>
              <a:pPr/>
              <a:t>April 23, 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D72EBF8-7CF5-44B7-B2BF-E22DE4D0703D}"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Freeform 4"/>
          <p:cNvSpPr/>
          <p:nvPr/>
        </p:nvSpPr>
        <p:spPr>
          <a:xfrm>
            <a:off x="0" y="5731667"/>
            <a:ext cx="9147178" cy="1126333"/>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6334125 w 9144000"/>
              <a:gd name="connsiteY4" fmla="*/ 1457325 h 1581150"/>
              <a:gd name="connsiteX5" fmla="*/ 0 w 9144000"/>
              <a:gd name="connsiteY5" fmla="*/ 390525 h 1581150"/>
              <a:gd name="connsiteX6" fmla="*/ 9525 w 9144000"/>
              <a:gd name="connsiteY6"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390525 h 1581150"/>
              <a:gd name="connsiteX5" fmla="*/ 9525 w 9144000"/>
              <a:gd name="connsiteY5"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9525 w 9144000"/>
              <a:gd name="connsiteY5" fmla="*/ 9525 h 1581150"/>
              <a:gd name="connsiteX0" fmla="*/ 342207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342207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9134495 w 9144000"/>
              <a:gd name="connsiteY4" fmla="*/ 1572115 h 1581150"/>
              <a:gd name="connsiteX5" fmla="*/ 0 w 9144000"/>
              <a:gd name="connsiteY5" fmla="*/ 1571625 h 1581150"/>
              <a:gd name="connsiteX6" fmla="*/ 20 w 9144000"/>
              <a:gd name="connsiteY6" fmla="*/ 1323975 h 1581150"/>
              <a:gd name="connsiteX0" fmla="*/ 20 w 9144000"/>
              <a:gd name="connsiteY0" fmla="*/ 1323975 h 1581150"/>
              <a:gd name="connsiteX1" fmla="*/ 9144000 w 9144000"/>
              <a:gd name="connsiteY1" fmla="*/ 0 h 1581150"/>
              <a:gd name="connsiteX2" fmla="*/ 9144000 w 9144000"/>
              <a:gd name="connsiteY2" fmla="*/ 1581150 h 1581150"/>
              <a:gd name="connsiteX3" fmla="*/ 9134495 w 9144000"/>
              <a:gd name="connsiteY3" fmla="*/ 1572115 h 1581150"/>
              <a:gd name="connsiteX4" fmla="*/ 0 w 9144000"/>
              <a:gd name="connsiteY4" fmla="*/ 1571625 h 1581150"/>
              <a:gd name="connsiteX5" fmla="*/ 20 w 9144000"/>
              <a:gd name="connsiteY5" fmla="*/ 1323975 h 1581150"/>
              <a:gd name="connsiteX0" fmla="*/ 20 w 9144000"/>
              <a:gd name="connsiteY0" fmla="*/ 456601 h 713776"/>
              <a:gd name="connsiteX1" fmla="*/ 8611709 w 9144000"/>
              <a:gd name="connsiteY1" fmla="*/ 0 h 713776"/>
              <a:gd name="connsiteX2" fmla="*/ 9144000 w 9144000"/>
              <a:gd name="connsiteY2" fmla="*/ 713776 h 713776"/>
              <a:gd name="connsiteX3" fmla="*/ 9134495 w 9144000"/>
              <a:gd name="connsiteY3" fmla="*/ 704741 h 713776"/>
              <a:gd name="connsiteX4" fmla="*/ 0 w 9144000"/>
              <a:gd name="connsiteY4" fmla="*/ 704251 h 713776"/>
              <a:gd name="connsiteX5" fmla="*/ 20 w 9144000"/>
              <a:gd name="connsiteY5" fmla="*/ 456601 h 713776"/>
              <a:gd name="connsiteX0" fmla="*/ 20 w 9144000"/>
              <a:gd name="connsiteY0" fmla="*/ 818007 h 1075182"/>
              <a:gd name="connsiteX1" fmla="*/ 9124990 w 9144000"/>
              <a:gd name="connsiteY1" fmla="*/ 0 h 1075182"/>
              <a:gd name="connsiteX2" fmla="*/ 9144000 w 9144000"/>
              <a:gd name="connsiteY2" fmla="*/ 1075182 h 1075182"/>
              <a:gd name="connsiteX3" fmla="*/ 9134495 w 9144000"/>
              <a:gd name="connsiteY3" fmla="*/ 1066147 h 1075182"/>
              <a:gd name="connsiteX4" fmla="*/ 0 w 9144000"/>
              <a:gd name="connsiteY4" fmla="*/ 1065657 h 1075182"/>
              <a:gd name="connsiteX5" fmla="*/ 20 w 9144000"/>
              <a:gd name="connsiteY5" fmla="*/ 818007 h 1075182"/>
              <a:gd name="connsiteX0" fmla="*/ 20 w 9144000"/>
              <a:gd name="connsiteY0" fmla="*/ 818007 h 1075182"/>
              <a:gd name="connsiteX1" fmla="*/ 9124990 w 9144000"/>
              <a:gd name="connsiteY1" fmla="*/ 0 h 1075182"/>
              <a:gd name="connsiteX2" fmla="*/ 9144000 w 9144000"/>
              <a:gd name="connsiteY2" fmla="*/ 1075182 h 1075182"/>
              <a:gd name="connsiteX3" fmla="*/ 0 w 9144000"/>
              <a:gd name="connsiteY3" fmla="*/ 1065657 h 1075182"/>
              <a:gd name="connsiteX4" fmla="*/ 20 w 9144000"/>
              <a:gd name="connsiteY4" fmla="*/ 818007 h 1075182"/>
              <a:gd name="connsiteX0" fmla="*/ 20 w 9124990"/>
              <a:gd name="connsiteY0" fmla="*/ 818007 h 1065657"/>
              <a:gd name="connsiteX1" fmla="*/ 9124990 w 9124990"/>
              <a:gd name="connsiteY1" fmla="*/ 0 h 1065657"/>
              <a:gd name="connsiteX2" fmla="*/ 8854092 w 9124990"/>
              <a:gd name="connsiteY2" fmla="*/ 585026 h 1065657"/>
              <a:gd name="connsiteX3" fmla="*/ 0 w 9124990"/>
              <a:gd name="connsiteY3" fmla="*/ 1065657 h 1065657"/>
              <a:gd name="connsiteX4" fmla="*/ 20 w 9124990"/>
              <a:gd name="connsiteY4" fmla="*/ 818007 h 1065657"/>
              <a:gd name="connsiteX0" fmla="*/ 20 w 9124990"/>
              <a:gd name="connsiteY0" fmla="*/ 818007 h 1065657"/>
              <a:gd name="connsiteX1" fmla="*/ 9124990 w 9124990"/>
              <a:gd name="connsiteY1" fmla="*/ 0 h 1065657"/>
              <a:gd name="connsiteX2" fmla="*/ 9122615 w 9124990"/>
              <a:gd name="connsiteY2" fmla="*/ 1063889 h 1065657"/>
              <a:gd name="connsiteX3" fmla="*/ 0 w 9124990"/>
              <a:gd name="connsiteY3" fmla="*/ 1065657 h 1065657"/>
              <a:gd name="connsiteX4" fmla="*/ 20 w 9124990"/>
              <a:gd name="connsiteY4" fmla="*/ 818007 h 1065657"/>
              <a:gd name="connsiteX0" fmla="*/ 20 w 9124990"/>
              <a:gd name="connsiteY0" fmla="*/ 818007 h 1065657"/>
              <a:gd name="connsiteX1" fmla="*/ 9124990 w 9124990"/>
              <a:gd name="connsiteY1" fmla="*/ 0 h 1065657"/>
              <a:gd name="connsiteX2" fmla="*/ 8766171 w 9124990"/>
              <a:gd name="connsiteY2" fmla="*/ 508228 h 1065657"/>
              <a:gd name="connsiteX3" fmla="*/ 0 w 9124990"/>
              <a:gd name="connsiteY3" fmla="*/ 1065657 h 1065657"/>
              <a:gd name="connsiteX4" fmla="*/ 20 w 9124990"/>
              <a:gd name="connsiteY4" fmla="*/ 818007 h 1065657"/>
              <a:gd name="connsiteX0" fmla="*/ 20 w 9128161"/>
              <a:gd name="connsiteY0" fmla="*/ 818007 h 1068407"/>
              <a:gd name="connsiteX1" fmla="*/ 9124990 w 9128161"/>
              <a:gd name="connsiteY1" fmla="*/ 0 h 1068407"/>
              <a:gd name="connsiteX2" fmla="*/ 9127369 w 9128161"/>
              <a:gd name="connsiteY2" fmla="*/ 1068407 h 1068407"/>
              <a:gd name="connsiteX3" fmla="*/ 0 w 9128161"/>
              <a:gd name="connsiteY3" fmla="*/ 1065657 h 1068407"/>
              <a:gd name="connsiteX4" fmla="*/ 20 w 9128161"/>
              <a:gd name="connsiteY4" fmla="*/ 818007 h 10684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28161" h="1068407">
                <a:moveTo>
                  <a:pt x="20" y="818007"/>
                </a:moveTo>
                <a:lnTo>
                  <a:pt x="9124990" y="0"/>
                </a:lnTo>
                <a:cubicBezTo>
                  <a:pt x="9124198" y="354630"/>
                  <a:pt x="9128161" y="713777"/>
                  <a:pt x="9127369" y="1068407"/>
                </a:cubicBezTo>
                <a:lnTo>
                  <a:pt x="0" y="1065657"/>
                </a:lnTo>
                <a:cubicBezTo>
                  <a:pt x="7" y="983107"/>
                  <a:pt x="13" y="900557"/>
                  <a:pt x="20" y="818007"/>
                </a:cubicBezTo>
                <a:close/>
              </a:path>
            </a:pathLst>
          </a:custGeom>
          <a:gradFill>
            <a:gsLst>
              <a:gs pos="39000">
                <a:schemeClr val="accent3"/>
              </a:gs>
              <a:gs pos="50000">
                <a:schemeClr val="accent3">
                  <a:lumMod val="40000"/>
                  <a:lumOff val="60000"/>
                </a:schemeClr>
              </a:gs>
              <a:gs pos="58000">
                <a:schemeClr val="accent3"/>
              </a:gs>
            </a:gsLst>
            <a:lin ang="15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6" name="Freeform 5"/>
          <p:cNvSpPr/>
          <p:nvPr/>
        </p:nvSpPr>
        <p:spPr>
          <a:xfrm>
            <a:off x="0" y="5381627"/>
            <a:ext cx="3286124" cy="1207294"/>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0 h 1181100"/>
              <a:gd name="connsiteX1" fmla="*/ 6305550 w 9134475"/>
              <a:gd name="connsiteY1" fmla="*/ 1066800 h 1181100"/>
              <a:gd name="connsiteX2" fmla="*/ 9134475 w 9134475"/>
              <a:gd name="connsiteY2" fmla="*/ 1181100 h 1181100"/>
              <a:gd name="connsiteX3" fmla="*/ 0 w 9134475"/>
              <a:gd name="connsiteY3" fmla="*/ 1181100 h 1181100"/>
              <a:gd name="connsiteX4" fmla="*/ 0 w 9134475"/>
              <a:gd name="connsiteY4" fmla="*/ 0 h 1181100"/>
              <a:gd name="connsiteX0" fmla="*/ 0 w 6494783"/>
              <a:gd name="connsiteY0" fmla="*/ 0 h 1181100"/>
              <a:gd name="connsiteX1" fmla="*/ 6305550 w 6494783"/>
              <a:gd name="connsiteY1" fmla="*/ 1066800 h 1181100"/>
              <a:gd name="connsiteX2" fmla="*/ 6494783 w 6494783"/>
              <a:gd name="connsiteY2" fmla="*/ 1181100 h 1181100"/>
              <a:gd name="connsiteX3" fmla="*/ 0 w 6494783"/>
              <a:gd name="connsiteY3" fmla="*/ 1181100 h 1181100"/>
              <a:gd name="connsiteX4" fmla="*/ 0 w 6494783"/>
              <a:gd name="connsiteY4" fmla="*/ 0 h 1181100"/>
              <a:gd name="connsiteX0" fmla="*/ 0 w 6494783"/>
              <a:gd name="connsiteY0" fmla="*/ 0 h 1181100"/>
              <a:gd name="connsiteX1" fmla="*/ 6494783 w 6494783"/>
              <a:gd name="connsiteY1" fmla="*/ 1181100 h 1181100"/>
              <a:gd name="connsiteX2" fmla="*/ 0 w 6494783"/>
              <a:gd name="connsiteY2" fmla="*/ 1181100 h 1181100"/>
              <a:gd name="connsiteX3" fmla="*/ 0 w 6494783"/>
              <a:gd name="connsiteY3" fmla="*/ 0 h 1181100"/>
              <a:gd name="connsiteX0" fmla="*/ 0 w 7415827"/>
              <a:gd name="connsiteY0" fmla="*/ 0 h 1181100"/>
              <a:gd name="connsiteX1" fmla="*/ 7415827 w 7415827"/>
              <a:gd name="connsiteY1" fmla="*/ 866775 h 1181100"/>
              <a:gd name="connsiteX2" fmla="*/ 0 w 7415827"/>
              <a:gd name="connsiteY2" fmla="*/ 1181100 h 1181100"/>
              <a:gd name="connsiteX3" fmla="*/ 0 w 7415827"/>
              <a:gd name="connsiteY3" fmla="*/ 0 h 1181100"/>
              <a:gd name="connsiteX0" fmla="*/ 0 w 7415827"/>
              <a:gd name="connsiteY0" fmla="*/ 0 h 1571625"/>
              <a:gd name="connsiteX1" fmla="*/ 7415827 w 7415827"/>
              <a:gd name="connsiteY1" fmla="*/ 866775 h 1571625"/>
              <a:gd name="connsiteX2" fmla="*/ 0 w 7415827"/>
              <a:gd name="connsiteY2" fmla="*/ 1571625 h 1571625"/>
              <a:gd name="connsiteX3" fmla="*/ 0 w 7415827"/>
              <a:gd name="connsiteY3" fmla="*/ 0 h 1571625"/>
              <a:gd name="connsiteX0" fmla="*/ 0 w 6996854"/>
              <a:gd name="connsiteY0" fmla="*/ 0 h 1571625"/>
              <a:gd name="connsiteX1" fmla="*/ 6996854 w 6996854"/>
              <a:gd name="connsiteY1" fmla="*/ 1266825 h 1571625"/>
              <a:gd name="connsiteX2" fmla="*/ 0 w 6996854"/>
              <a:gd name="connsiteY2" fmla="*/ 1571625 h 1571625"/>
              <a:gd name="connsiteX3" fmla="*/ 0 w 6996854"/>
              <a:gd name="connsiteY3" fmla="*/ 0 h 1571625"/>
              <a:gd name="connsiteX0" fmla="*/ 0 w 7583417"/>
              <a:gd name="connsiteY0" fmla="*/ 0 h 800100"/>
              <a:gd name="connsiteX1" fmla="*/ 7583417 w 7583417"/>
              <a:gd name="connsiteY1" fmla="*/ 495300 h 800100"/>
              <a:gd name="connsiteX2" fmla="*/ 586563 w 7583417"/>
              <a:gd name="connsiteY2" fmla="*/ 800100 h 800100"/>
              <a:gd name="connsiteX3" fmla="*/ 0 w 7583417"/>
              <a:gd name="connsiteY3" fmla="*/ 0 h 800100"/>
              <a:gd name="connsiteX0" fmla="*/ 0 w 7017803"/>
              <a:gd name="connsiteY0" fmla="*/ 0 h 1200150"/>
              <a:gd name="connsiteX1" fmla="*/ 7017803 w 7017803"/>
              <a:gd name="connsiteY1" fmla="*/ 895350 h 1200150"/>
              <a:gd name="connsiteX2" fmla="*/ 20949 w 7017803"/>
              <a:gd name="connsiteY2" fmla="*/ 1200150 h 1200150"/>
              <a:gd name="connsiteX3" fmla="*/ 0 w 7017803"/>
              <a:gd name="connsiteY3" fmla="*/ 0 h 1200150"/>
              <a:gd name="connsiteX0" fmla="*/ 0 w 6410292"/>
              <a:gd name="connsiteY0" fmla="*/ 0 h 1752600"/>
              <a:gd name="connsiteX1" fmla="*/ 6410292 w 6410292"/>
              <a:gd name="connsiteY1" fmla="*/ 1752600 h 1752600"/>
              <a:gd name="connsiteX2" fmla="*/ 20949 w 6410292"/>
              <a:gd name="connsiteY2" fmla="*/ 1200150 h 1752600"/>
              <a:gd name="connsiteX3" fmla="*/ 0 w 6410292"/>
              <a:gd name="connsiteY3" fmla="*/ 0 h 1752600"/>
              <a:gd name="connsiteX0" fmla="*/ 0 w 7227290"/>
              <a:gd name="connsiteY0" fmla="*/ 0 h 1200150"/>
              <a:gd name="connsiteX1" fmla="*/ 7227290 w 7227290"/>
              <a:gd name="connsiteY1" fmla="*/ 885825 h 1200150"/>
              <a:gd name="connsiteX2" fmla="*/ 20949 w 7227290"/>
              <a:gd name="connsiteY2" fmla="*/ 1200150 h 1200150"/>
              <a:gd name="connsiteX3" fmla="*/ 0 w 7227290"/>
              <a:gd name="connsiteY3" fmla="*/ 0 h 1200150"/>
              <a:gd name="connsiteX0" fmla="*/ 0 w 7227290"/>
              <a:gd name="connsiteY0" fmla="*/ 0 h 885825"/>
              <a:gd name="connsiteX1" fmla="*/ 7227290 w 7227290"/>
              <a:gd name="connsiteY1" fmla="*/ 885825 h 885825"/>
              <a:gd name="connsiteX2" fmla="*/ 555141 w 7227290"/>
              <a:gd name="connsiteY2" fmla="*/ 862013 h 885825"/>
              <a:gd name="connsiteX3" fmla="*/ 0 w 7227290"/>
              <a:gd name="connsiteY3" fmla="*/ 0 h 885825"/>
              <a:gd name="connsiteX0" fmla="*/ 0 w 7227290"/>
              <a:gd name="connsiteY0" fmla="*/ 0 h 1207294"/>
              <a:gd name="connsiteX1" fmla="*/ 7227290 w 7227290"/>
              <a:gd name="connsiteY1" fmla="*/ 885825 h 1207294"/>
              <a:gd name="connsiteX2" fmla="*/ 0 w 7227290"/>
              <a:gd name="connsiteY2" fmla="*/ 1207294 h 1207294"/>
              <a:gd name="connsiteX3" fmla="*/ 0 w 7227290"/>
              <a:gd name="connsiteY3" fmla="*/ 0 h 1207294"/>
            </a:gdLst>
            <a:ahLst/>
            <a:cxnLst>
              <a:cxn ang="0">
                <a:pos x="connsiteX0" y="connsiteY0"/>
              </a:cxn>
              <a:cxn ang="0">
                <a:pos x="connsiteX1" y="connsiteY1"/>
              </a:cxn>
              <a:cxn ang="0">
                <a:pos x="connsiteX2" y="connsiteY2"/>
              </a:cxn>
              <a:cxn ang="0">
                <a:pos x="connsiteX3" y="connsiteY3"/>
              </a:cxn>
            </a:cxnLst>
            <a:rect l="l" t="t" r="r" b="b"/>
            <a:pathLst>
              <a:path w="7227290" h="1207294">
                <a:moveTo>
                  <a:pt x="0" y="0"/>
                </a:moveTo>
                <a:lnTo>
                  <a:pt x="7227290" y="885825"/>
                </a:lnTo>
                <a:lnTo>
                  <a:pt x="0" y="1207294"/>
                </a:lnTo>
                <a:lnTo>
                  <a:pt x="0" y="0"/>
                </a:lnTo>
                <a:close/>
              </a:path>
            </a:pathLst>
          </a:custGeom>
          <a:gradFill>
            <a:gsLst>
              <a:gs pos="0">
                <a:srgbClr val="000000"/>
              </a:gs>
              <a:gs pos="24000">
                <a:srgbClr val="333333"/>
              </a:gs>
              <a:gs pos="90000">
                <a:srgbClr val="000000"/>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6"/>
          <p:cNvSpPr/>
          <p:nvPr/>
        </p:nvSpPr>
        <p:spPr>
          <a:xfrm>
            <a:off x="-2382" y="5696242"/>
            <a:ext cx="9146382" cy="930294"/>
          </a:xfrm>
          <a:custGeom>
            <a:avLst/>
            <a:gdLst>
              <a:gd name="connsiteX0" fmla="*/ 9153331 w 9153331"/>
              <a:gd name="connsiteY0" fmla="*/ 0 h 951723"/>
              <a:gd name="connsiteX1" fmla="*/ 0 w 9153331"/>
              <a:gd name="connsiteY1" fmla="*/ 867747 h 951723"/>
              <a:gd name="connsiteX2" fmla="*/ 0 w 9153331"/>
              <a:gd name="connsiteY2" fmla="*/ 951723 h 951723"/>
              <a:gd name="connsiteX3" fmla="*/ 9153331 w 9153331"/>
              <a:gd name="connsiteY3" fmla="*/ 83976 h 951723"/>
              <a:gd name="connsiteX4" fmla="*/ 9153331 w 9153331"/>
              <a:gd name="connsiteY4" fmla="*/ 0 h 951723"/>
              <a:gd name="connsiteX0" fmla="*/ 9153331 w 9153331"/>
              <a:gd name="connsiteY0" fmla="*/ 0 h 951723"/>
              <a:gd name="connsiteX1" fmla="*/ 107265 w 9153331"/>
              <a:gd name="connsiteY1" fmla="*/ 901085 h 951723"/>
              <a:gd name="connsiteX2" fmla="*/ 0 w 9153331"/>
              <a:gd name="connsiteY2" fmla="*/ 951723 h 951723"/>
              <a:gd name="connsiteX3" fmla="*/ 9153331 w 9153331"/>
              <a:gd name="connsiteY3" fmla="*/ 83976 h 951723"/>
              <a:gd name="connsiteX4" fmla="*/ 9153331 w 9153331"/>
              <a:gd name="connsiteY4" fmla="*/ 0 h 951723"/>
              <a:gd name="connsiteX0" fmla="*/ 9155715 w 9155715"/>
              <a:gd name="connsiteY0" fmla="*/ 0 h 951723"/>
              <a:gd name="connsiteX1" fmla="*/ 0 w 9155715"/>
              <a:gd name="connsiteY1" fmla="*/ 865366 h 951723"/>
              <a:gd name="connsiteX2" fmla="*/ 2384 w 9155715"/>
              <a:gd name="connsiteY2" fmla="*/ 951723 h 951723"/>
              <a:gd name="connsiteX3" fmla="*/ 9155715 w 9155715"/>
              <a:gd name="connsiteY3" fmla="*/ 83976 h 951723"/>
              <a:gd name="connsiteX4" fmla="*/ 9155715 w 9155715"/>
              <a:gd name="connsiteY4" fmla="*/ 0 h 951723"/>
              <a:gd name="connsiteX0" fmla="*/ 9155715 w 9155715"/>
              <a:gd name="connsiteY0" fmla="*/ 0 h 894573"/>
              <a:gd name="connsiteX1" fmla="*/ 0 w 9155715"/>
              <a:gd name="connsiteY1" fmla="*/ 865366 h 894573"/>
              <a:gd name="connsiteX2" fmla="*/ 197847 w 9155715"/>
              <a:gd name="connsiteY2" fmla="*/ 894573 h 894573"/>
              <a:gd name="connsiteX3" fmla="*/ 9155715 w 9155715"/>
              <a:gd name="connsiteY3" fmla="*/ 83976 h 894573"/>
              <a:gd name="connsiteX4" fmla="*/ 9155715 w 9155715"/>
              <a:gd name="connsiteY4" fmla="*/ 0 h 894573"/>
              <a:gd name="connsiteX0" fmla="*/ 9155715 w 9155715"/>
              <a:gd name="connsiteY0" fmla="*/ 0 h 946961"/>
              <a:gd name="connsiteX1" fmla="*/ 0 w 9155715"/>
              <a:gd name="connsiteY1" fmla="*/ 865366 h 946961"/>
              <a:gd name="connsiteX2" fmla="*/ 4768 w 9155715"/>
              <a:gd name="connsiteY2" fmla="*/ 946961 h 946961"/>
              <a:gd name="connsiteX3" fmla="*/ 9155715 w 9155715"/>
              <a:gd name="connsiteY3" fmla="*/ 83976 h 946961"/>
              <a:gd name="connsiteX4" fmla="*/ 9155715 w 9155715"/>
              <a:gd name="connsiteY4" fmla="*/ 0 h 946961"/>
              <a:gd name="connsiteX0" fmla="*/ 9155715 w 9155715"/>
              <a:gd name="connsiteY0" fmla="*/ 0 h 894574"/>
              <a:gd name="connsiteX1" fmla="*/ 0 w 9155715"/>
              <a:gd name="connsiteY1" fmla="*/ 865366 h 894574"/>
              <a:gd name="connsiteX2" fmla="*/ 97732 w 9155715"/>
              <a:gd name="connsiteY2" fmla="*/ 894574 h 894574"/>
              <a:gd name="connsiteX3" fmla="*/ 9155715 w 9155715"/>
              <a:gd name="connsiteY3" fmla="*/ 83976 h 894574"/>
              <a:gd name="connsiteX4" fmla="*/ 9155715 w 9155715"/>
              <a:gd name="connsiteY4" fmla="*/ 0 h 894574"/>
              <a:gd name="connsiteX0" fmla="*/ 9155715 w 9155715"/>
              <a:gd name="connsiteY0" fmla="*/ 0 h 939818"/>
              <a:gd name="connsiteX1" fmla="*/ 0 w 9155715"/>
              <a:gd name="connsiteY1" fmla="*/ 865366 h 939818"/>
              <a:gd name="connsiteX2" fmla="*/ 2384 w 9155715"/>
              <a:gd name="connsiteY2" fmla="*/ 939818 h 939818"/>
              <a:gd name="connsiteX3" fmla="*/ 9155715 w 9155715"/>
              <a:gd name="connsiteY3" fmla="*/ 83976 h 939818"/>
              <a:gd name="connsiteX4" fmla="*/ 9155715 w 9155715"/>
              <a:gd name="connsiteY4" fmla="*/ 0 h 939818"/>
              <a:gd name="connsiteX0" fmla="*/ 9015078 w 9155715"/>
              <a:gd name="connsiteY0" fmla="*/ 0 h 873143"/>
              <a:gd name="connsiteX1" fmla="*/ 0 w 9155715"/>
              <a:gd name="connsiteY1" fmla="*/ 798691 h 873143"/>
              <a:gd name="connsiteX2" fmla="*/ 2384 w 9155715"/>
              <a:gd name="connsiteY2" fmla="*/ 873143 h 873143"/>
              <a:gd name="connsiteX3" fmla="*/ 9155715 w 9155715"/>
              <a:gd name="connsiteY3" fmla="*/ 17301 h 873143"/>
              <a:gd name="connsiteX4" fmla="*/ 9015078 w 9155715"/>
              <a:gd name="connsiteY4" fmla="*/ 0 h 873143"/>
              <a:gd name="connsiteX0" fmla="*/ 9160482 w 9160482"/>
              <a:gd name="connsiteY0" fmla="*/ 0 h 930293"/>
              <a:gd name="connsiteX1" fmla="*/ 0 w 9160482"/>
              <a:gd name="connsiteY1" fmla="*/ 855841 h 930293"/>
              <a:gd name="connsiteX2" fmla="*/ 2384 w 9160482"/>
              <a:gd name="connsiteY2" fmla="*/ 930293 h 930293"/>
              <a:gd name="connsiteX3" fmla="*/ 9155715 w 9160482"/>
              <a:gd name="connsiteY3" fmla="*/ 74451 h 930293"/>
              <a:gd name="connsiteX4" fmla="*/ 9160482 w 9160482"/>
              <a:gd name="connsiteY4" fmla="*/ 0 h 930293"/>
              <a:gd name="connsiteX0" fmla="*/ 9072286 w 9155715"/>
              <a:gd name="connsiteY0" fmla="*/ 0 h 885050"/>
              <a:gd name="connsiteX1" fmla="*/ 0 w 9155715"/>
              <a:gd name="connsiteY1" fmla="*/ 810598 h 885050"/>
              <a:gd name="connsiteX2" fmla="*/ 2384 w 9155715"/>
              <a:gd name="connsiteY2" fmla="*/ 885050 h 885050"/>
              <a:gd name="connsiteX3" fmla="*/ 9155715 w 9155715"/>
              <a:gd name="connsiteY3" fmla="*/ 29208 h 885050"/>
              <a:gd name="connsiteX4" fmla="*/ 9072286 w 9155715"/>
              <a:gd name="connsiteY4" fmla="*/ 0 h 885050"/>
              <a:gd name="connsiteX0" fmla="*/ 9155715 w 9155715"/>
              <a:gd name="connsiteY0" fmla="*/ 0 h 930294"/>
              <a:gd name="connsiteX1" fmla="*/ 0 w 9155715"/>
              <a:gd name="connsiteY1" fmla="*/ 855842 h 930294"/>
              <a:gd name="connsiteX2" fmla="*/ 2384 w 9155715"/>
              <a:gd name="connsiteY2" fmla="*/ 930294 h 930294"/>
              <a:gd name="connsiteX3" fmla="*/ 9155715 w 9155715"/>
              <a:gd name="connsiteY3" fmla="*/ 74452 h 930294"/>
              <a:gd name="connsiteX4" fmla="*/ 9155715 w 9155715"/>
              <a:gd name="connsiteY4" fmla="*/ 0 h 9302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5715" h="930294">
                <a:moveTo>
                  <a:pt x="9155715" y="0"/>
                </a:moveTo>
                <a:lnTo>
                  <a:pt x="0" y="855842"/>
                </a:lnTo>
                <a:cubicBezTo>
                  <a:pt x="795" y="884628"/>
                  <a:pt x="1589" y="901508"/>
                  <a:pt x="2384" y="930294"/>
                </a:cubicBezTo>
                <a:lnTo>
                  <a:pt x="9155715" y="74452"/>
                </a:lnTo>
                <a:lnTo>
                  <a:pt x="9155715"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196" y="5347020"/>
            <a:ext cx="3426231" cy="944725"/>
          </a:xfrm>
          <a:custGeom>
            <a:avLst/>
            <a:gdLst>
              <a:gd name="connsiteX0" fmla="*/ 0 w 7436498"/>
              <a:gd name="connsiteY0" fmla="*/ 0 h 951723"/>
              <a:gd name="connsiteX1" fmla="*/ 0 w 7436498"/>
              <a:gd name="connsiteY1" fmla="*/ 139959 h 951723"/>
              <a:gd name="connsiteX2" fmla="*/ 7053942 w 7436498"/>
              <a:gd name="connsiteY2" fmla="*/ 951723 h 951723"/>
              <a:gd name="connsiteX3" fmla="*/ 7436498 w 7436498"/>
              <a:gd name="connsiteY3" fmla="*/ 914400 h 951723"/>
              <a:gd name="connsiteX4" fmla="*/ 0 w 7436498"/>
              <a:gd name="connsiteY4" fmla="*/ 0 h 951723"/>
              <a:gd name="connsiteX0" fmla="*/ 190500 w 7436498"/>
              <a:gd name="connsiteY0" fmla="*/ 0 h 1004110"/>
              <a:gd name="connsiteX1" fmla="*/ 0 w 7436498"/>
              <a:gd name="connsiteY1" fmla="*/ 192346 h 1004110"/>
              <a:gd name="connsiteX2" fmla="*/ 7053942 w 7436498"/>
              <a:gd name="connsiteY2" fmla="*/ 1004110 h 1004110"/>
              <a:gd name="connsiteX3" fmla="*/ 7436498 w 7436498"/>
              <a:gd name="connsiteY3" fmla="*/ 966787 h 1004110"/>
              <a:gd name="connsiteX4" fmla="*/ 190500 w 7436498"/>
              <a:gd name="connsiteY4" fmla="*/ 0 h 1004110"/>
              <a:gd name="connsiteX0" fmla="*/ 0 w 7448404"/>
              <a:gd name="connsiteY0" fmla="*/ 0 h 923148"/>
              <a:gd name="connsiteX1" fmla="*/ 11906 w 7448404"/>
              <a:gd name="connsiteY1" fmla="*/ 111384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164306 w 7448404"/>
              <a:gd name="connsiteY1" fmla="*/ 68522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302418 w 7448404"/>
              <a:gd name="connsiteY1" fmla="*/ 297122 h 923148"/>
              <a:gd name="connsiteX2" fmla="*/ 7065848 w 7448404"/>
              <a:gd name="connsiteY2" fmla="*/ 923148 h 923148"/>
              <a:gd name="connsiteX3" fmla="*/ 7448404 w 7448404"/>
              <a:gd name="connsiteY3" fmla="*/ 885825 h 923148"/>
              <a:gd name="connsiteX4" fmla="*/ 0 w 7448404"/>
              <a:gd name="connsiteY4" fmla="*/ 0 h 923148"/>
              <a:gd name="connsiteX0" fmla="*/ 1 w 7448405"/>
              <a:gd name="connsiteY0" fmla="*/ 0 h 923148"/>
              <a:gd name="connsiteX1" fmla="*/ 0 w 7448405"/>
              <a:gd name="connsiteY1" fmla="*/ 75665 h 923148"/>
              <a:gd name="connsiteX2" fmla="*/ 7065849 w 7448405"/>
              <a:gd name="connsiteY2" fmla="*/ 923148 h 923148"/>
              <a:gd name="connsiteX3" fmla="*/ 7448405 w 7448405"/>
              <a:gd name="connsiteY3" fmla="*/ 885825 h 923148"/>
              <a:gd name="connsiteX4" fmla="*/ 1 w 7448405"/>
              <a:gd name="connsiteY4" fmla="*/ 0 h 923148"/>
              <a:gd name="connsiteX0" fmla="*/ 1 w 7400780"/>
              <a:gd name="connsiteY0" fmla="*/ 0 h 928688"/>
              <a:gd name="connsiteX1" fmla="*/ 0 w 7400780"/>
              <a:gd name="connsiteY1" fmla="*/ 75665 h 928688"/>
              <a:gd name="connsiteX2" fmla="*/ 7065849 w 7400780"/>
              <a:gd name="connsiteY2" fmla="*/ 923148 h 928688"/>
              <a:gd name="connsiteX3" fmla="*/ 7400780 w 7400780"/>
              <a:gd name="connsiteY3" fmla="*/ 928688 h 928688"/>
              <a:gd name="connsiteX4" fmla="*/ 1 w 7400780"/>
              <a:gd name="connsiteY4" fmla="*/ 0 h 928688"/>
              <a:gd name="connsiteX0" fmla="*/ 1 w 7605568"/>
              <a:gd name="connsiteY0" fmla="*/ 0 h 923148"/>
              <a:gd name="connsiteX1" fmla="*/ 0 w 7605568"/>
              <a:gd name="connsiteY1" fmla="*/ 75665 h 923148"/>
              <a:gd name="connsiteX2" fmla="*/ 7065849 w 7605568"/>
              <a:gd name="connsiteY2" fmla="*/ 923148 h 923148"/>
              <a:gd name="connsiteX3" fmla="*/ 7605568 w 7605568"/>
              <a:gd name="connsiteY3" fmla="*/ 897732 h 923148"/>
              <a:gd name="connsiteX4" fmla="*/ 1 w 7605568"/>
              <a:gd name="connsiteY4" fmla="*/ 0 h 923148"/>
              <a:gd name="connsiteX0" fmla="*/ 1 w 7605568"/>
              <a:gd name="connsiteY0" fmla="*/ 0 h 897732"/>
              <a:gd name="connsiteX1" fmla="*/ 0 w 7605568"/>
              <a:gd name="connsiteY1" fmla="*/ 75665 h 897732"/>
              <a:gd name="connsiteX2" fmla="*/ 7065849 w 7605568"/>
              <a:gd name="connsiteY2" fmla="*/ 863617 h 897732"/>
              <a:gd name="connsiteX3" fmla="*/ 7605568 w 7605568"/>
              <a:gd name="connsiteY3" fmla="*/ 897732 h 897732"/>
              <a:gd name="connsiteX4" fmla="*/ 1 w 7605568"/>
              <a:gd name="connsiteY4" fmla="*/ 0 h 897732"/>
              <a:gd name="connsiteX0" fmla="*/ 1 w 7605568"/>
              <a:gd name="connsiteY0" fmla="*/ 0 h 927910"/>
              <a:gd name="connsiteX1" fmla="*/ 0 w 7605568"/>
              <a:gd name="connsiteY1" fmla="*/ 75665 h 927910"/>
              <a:gd name="connsiteX2" fmla="*/ 7225392 w 7605568"/>
              <a:gd name="connsiteY2" fmla="*/ 927910 h 927910"/>
              <a:gd name="connsiteX3" fmla="*/ 7605568 w 7605568"/>
              <a:gd name="connsiteY3" fmla="*/ 897732 h 927910"/>
              <a:gd name="connsiteX4" fmla="*/ 1 w 7605568"/>
              <a:gd name="connsiteY4" fmla="*/ 0 h 927910"/>
              <a:gd name="connsiteX0" fmla="*/ 1 w 7605568"/>
              <a:gd name="connsiteY0" fmla="*/ 0 h 897732"/>
              <a:gd name="connsiteX1" fmla="*/ 0 w 7605568"/>
              <a:gd name="connsiteY1" fmla="*/ 75665 h 897732"/>
              <a:gd name="connsiteX2" fmla="*/ 2830674 w 7605568"/>
              <a:gd name="connsiteY2" fmla="*/ 806612 h 897732"/>
              <a:gd name="connsiteX3" fmla="*/ 7605568 w 7605568"/>
              <a:gd name="connsiteY3" fmla="*/ 897732 h 897732"/>
              <a:gd name="connsiteX4" fmla="*/ 1 w 7605568"/>
              <a:gd name="connsiteY4" fmla="*/ 0 h 897732"/>
              <a:gd name="connsiteX0" fmla="*/ 1 w 2930931"/>
              <a:gd name="connsiteY0" fmla="*/ 0 h 806612"/>
              <a:gd name="connsiteX1" fmla="*/ 0 w 2930931"/>
              <a:gd name="connsiteY1" fmla="*/ 75665 h 806612"/>
              <a:gd name="connsiteX2" fmla="*/ 2830674 w 2930931"/>
              <a:gd name="connsiteY2" fmla="*/ 806612 h 806612"/>
              <a:gd name="connsiteX3" fmla="*/ 2930931 w 2930931"/>
              <a:gd name="connsiteY3" fmla="*/ 785765 h 806612"/>
              <a:gd name="connsiteX4" fmla="*/ 1 w 2930931"/>
              <a:gd name="connsiteY4" fmla="*/ 0 h 806612"/>
              <a:gd name="connsiteX0" fmla="*/ 1 w 3204530"/>
              <a:gd name="connsiteY0" fmla="*/ 0 h 944725"/>
              <a:gd name="connsiteX1" fmla="*/ 0 w 3204530"/>
              <a:gd name="connsiteY1" fmla="*/ 75665 h 944725"/>
              <a:gd name="connsiteX2" fmla="*/ 3204530 w 3204530"/>
              <a:gd name="connsiteY2" fmla="*/ 944725 h 944725"/>
              <a:gd name="connsiteX3" fmla="*/ 2930931 w 3204530"/>
              <a:gd name="connsiteY3" fmla="*/ 785765 h 944725"/>
              <a:gd name="connsiteX4" fmla="*/ 1 w 3204530"/>
              <a:gd name="connsiteY4" fmla="*/ 0 h 944725"/>
              <a:gd name="connsiteX0" fmla="*/ 1 w 3426231"/>
              <a:gd name="connsiteY0" fmla="*/ 0 h 944725"/>
              <a:gd name="connsiteX1" fmla="*/ 0 w 3426231"/>
              <a:gd name="connsiteY1" fmla="*/ 75665 h 944725"/>
              <a:gd name="connsiteX2" fmla="*/ 3204530 w 3426231"/>
              <a:gd name="connsiteY2" fmla="*/ 944725 h 944725"/>
              <a:gd name="connsiteX3" fmla="*/ 3426231 w 3426231"/>
              <a:gd name="connsiteY3" fmla="*/ 923877 h 944725"/>
              <a:gd name="connsiteX4" fmla="*/ 1 w 3426231"/>
              <a:gd name="connsiteY4" fmla="*/ 0 h 944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26231" h="944725">
                <a:moveTo>
                  <a:pt x="1" y="0"/>
                </a:moveTo>
                <a:cubicBezTo>
                  <a:pt x="1" y="25222"/>
                  <a:pt x="0" y="50443"/>
                  <a:pt x="0" y="75665"/>
                </a:cubicBezTo>
                <a:lnTo>
                  <a:pt x="3204530" y="944725"/>
                </a:lnTo>
                <a:lnTo>
                  <a:pt x="3426231" y="923877"/>
                </a:lnTo>
                <a:lnTo>
                  <a:pt x="1"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p:cNvSpPr>
            <a:spLocks noGrp="1"/>
          </p:cNvSpPr>
          <p:nvPr>
            <p:ph type="dt" sz="half" idx="10"/>
          </p:nvPr>
        </p:nvSpPr>
        <p:spPr/>
        <p:txBody>
          <a:bodyPr/>
          <a:lstStyle/>
          <a:p>
            <a:fld id="{39A24E59-01D0-4537-B876-7E5EC75B028D}" type="datetime4">
              <a:rPr lang="en-US" smtClean="0"/>
              <a:pPr/>
              <a:t>April 23, 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D72EBF8-7CF5-44B7-B2BF-E22DE4D0703D}"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8" name="Freeform 7"/>
          <p:cNvSpPr/>
          <p:nvPr/>
        </p:nvSpPr>
        <p:spPr>
          <a:xfrm>
            <a:off x="1" y="5010151"/>
            <a:ext cx="7439025" cy="1571625"/>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0 h 1181100"/>
              <a:gd name="connsiteX1" fmla="*/ 6305550 w 9134475"/>
              <a:gd name="connsiteY1" fmla="*/ 1066800 h 1181100"/>
              <a:gd name="connsiteX2" fmla="*/ 9134475 w 9134475"/>
              <a:gd name="connsiteY2" fmla="*/ 1181100 h 1181100"/>
              <a:gd name="connsiteX3" fmla="*/ 0 w 9134475"/>
              <a:gd name="connsiteY3" fmla="*/ 1181100 h 1181100"/>
              <a:gd name="connsiteX4" fmla="*/ 0 w 9134475"/>
              <a:gd name="connsiteY4" fmla="*/ 0 h 1181100"/>
              <a:gd name="connsiteX0" fmla="*/ 0 w 6494783"/>
              <a:gd name="connsiteY0" fmla="*/ 0 h 1181100"/>
              <a:gd name="connsiteX1" fmla="*/ 6305550 w 6494783"/>
              <a:gd name="connsiteY1" fmla="*/ 1066800 h 1181100"/>
              <a:gd name="connsiteX2" fmla="*/ 6494783 w 6494783"/>
              <a:gd name="connsiteY2" fmla="*/ 1181100 h 1181100"/>
              <a:gd name="connsiteX3" fmla="*/ 0 w 6494783"/>
              <a:gd name="connsiteY3" fmla="*/ 1181100 h 1181100"/>
              <a:gd name="connsiteX4" fmla="*/ 0 w 6494783"/>
              <a:gd name="connsiteY4" fmla="*/ 0 h 1181100"/>
              <a:gd name="connsiteX0" fmla="*/ 0 w 6494783"/>
              <a:gd name="connsiteY0" fmla="*/ 0 h 1181100"/>
              <a:gd name="connsiteX1" fmla="*/ 6494783 w 6494783"/>
              <a:gd name="connsiteY1" fmla="*/ 1181100 h 1181100"/>
              <a:gd name="connsiteX2" fmla="*/ 0 w 6494783"/>
              <a:gd name="connsiteY2" fmla="*/ 1181100 h 1181100"/>
              <a:gd name="connsiteX3" fmla="*/ 0 w 6494783"/>
              <a:gd name="connsiteY3" fmla="*/ 0 h 1181100"/>
              <a:gd name="connsiteX0" fmla="*/ 0 w 7415827"/>
              <a:gd name="connsiteY0" fmla="*/ 0 h 1181100"/>
              <a:gd name="connsiteX1" fmla="*/ 7415827 w 7415827"/>
              <a:gd name="connsiteY1" fmla="*/ 866775 h 1181100"/>
              <a:gd name="connsiteX2" fmla="*/ 0 w 7415827"/>
              <a:gd name="connsiteY2" fmla="*/ 1181100 h 1181100"/>
              <a:gd name="connsiteX3" fmla="*/ 0 w 7415827"/>
              <a:gd name="connsiteY3" fmla="*/ 0 h 1181100"/>
              <a:gd name="connsiteX0" fmla="*/ 0 w 7415827"/>
              <a:gd name="connsiteY0" fmla="*/ 0 h 1571625"/>
              <a:gd name="connsiteX1" fmla="*/ 7415827 w 7415827"/>
              <a:gd name="connsiteY1" fmla="*/ 866775 h 1571625"/>
              <a:gd name="connsiteX2" fmla="*/ 0 w 7415827"/>
              <a:gd name="connsiteY2" fmla="*/ 1571625 h 1571625"/>
              <a:gd name="connsiteX3" fmla="*/ 0 w 7415827"/>
              <a:gd name="connsiteY3" fmla="*/ 0 h 1571625"/>
            </a:gdLst>
            <a:ahLst/>
            <a:cxnLst>
              <a:cxn ang="0">
                <a:pos x="connsiteX0" y="connsiteY0"/>
              </a:cxn>
              <a:cxn ang="0">
                <a:pos x="connsiteX1" y="connsiteY1"/>
              </a:cxn>
              <a:cxn ang="0">
                <a:pos x="connsiteX2" y="connsiteY2"/>
              </a:cxn>
              <a:cxn ang="0">
                <a:pos x="connsiteX3" y="connsiteY3"/>
              </a:cxn>
            </a:cxnLst>
            <a:rect l="l" t="t" r="r" b="b"/>
            <a:pathLst>
              <a:path w="7415827" h="1571625">
                <a:moveTo>
                  <a:pt x="0" y="0"/>
                </a:moveTo>
                <a:lnTo>
                  <a:pt x="7415827" y="866775"/>
                </a:lnTo>
                <a:lnTo>
                  <a:pt x="0" y="1571625"/>
                </a:lnTo>
                <a:lnTo>
                  <a:pt x="0" y="0"/>
                </a:lnTo>
                <a:close/>
              </a:path>
            </a:pathLst>
          </a:custGeom>
          <a:gradFill>
            <a:gsLst>
              <a:gs pos="0">
                <a:srgbClr val="000000"/>
              </a:gs>
              <a:gs pos="24000">
                <a:srgbClr val="333333"/>
              </a:gs>
              <a:gs pos="90000">
                <a:srgbClr val="000000"/>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8"/>
          <p:cNvSpPr/>
          <p:nvPr/>
        </p:nvSpPr>
        <p:spPr>
          <a:xfrm>
            <a:off x="0" y="5731667"/>
            <a:ext cx="9147178" cy="1126333"/>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6334125 w 9144000"/>
              <a:gd name="connsiteY4" fmla="*/ 1457325 h 1581150"/>
              <a:gd name="connsiteX5" fmla="*/ 0 w 9144000"/>
              <a:gd name="connsiteY5" fmla="*/ 390525 h 1581150"/>
              <a:gd name="connsiteX6" fmla="*/ 9525 w 9144000"/>
              <a:gd name="connsiteY6"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390525 h 1581150"/>
              <a:gd name="connsiteX5" fmla="*/ 9525 w 9144000"/>
              <a:gd name="connsiteY5"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9525 w 9144000"/>
              <a:gd name="connsiteY5" fmla="*/ 9525 h 1581150"/>
              <a:gd name="connsiteX0" fmla="*/ 342207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342207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9134495 w 9144000"/>
              <a:gd name="connsiteY4" fmla="*/ 1572115 h 1581150"/>
              <a:gd name="connsiteX5" fmla="*/ 0 w 9144000"/>
              <a:gd name="connsiteY5" fmla="*/ 1571625 h 1581150"/>
              <a:gd name="connsiteX6" fmla="*/ 20 w 9144000"/>
              <a:gd name="connsiteY6" fmla="*/ 1323975 h 1581150"/>
              <a:gd name="connsiteX0" fmla="*/ 20 w 9144000"/>
              <a:gd name="connsiteY0" fmla="*/ 1323975 h 1581150"/>
              <a:gd name="connsiteX1" fmla="*/ 9144000 w 9144000"/>
              <a:gd name="connsiteY1" fmla="*/ 0 h 1581150"/>
              <a:gd name="connsiteX2" fmla="*/ 9144000 w 9144000"/>
              <a:gd name="connsiteY2" fmla="*/ 1581150 h 1581150"/>
              <a:gd name="connsiteX3" fmla="*/ 9134495 w 9144000"/>
              <a:gd name="connsiteY3" fmla="*/ 1572115 h 1581150"/>
              <a:gd name="connsiteX4" fmla="*/ 0 w 9144000"/>
              <a:gd name="connsiteY4" fmla="*/ 1571625 h 1581150"/>
              <a:gd name="connsiteX5" fmla="*/ 20 w 9144000"/>
              <a:gd name="connsiteY5" fmla="*/ 1323975 h 1581150"/>
              <a:gd name="connsiteX0" fmla="*/ 20 w 9144000"/>
              <a:gd name="connsiteY0" fmla="*/ 456601 h 713776"/>
              <a:gd name="connsiteX1" fmla="*/ 8611709 w 9144000"/>
              <a:gd name="connsiteY1" fmla="*/ 0 h 713776"/>
              <a:gd name="connsiteX2" fmla="*/ 9144000 w 9144000"/>
              <a:gd name="connsiteY2" fmla="*/ 713776 h 713776"/>
              <a:gd name="connsiteX3" fmla="*/ 9134495 w 9144000"/>
              <a:gd name="connsiteY3" fmla="*/ 704741 h 713776"/>
              <a:gd name="connsiteX4" fmla="*/ 0 w 9144000"/>
              <a:gd name="connsiteY4" fmla="*/ 704251 h 713776"/>
              <a:gd name="connsiteX5" fmla="*/ 20 w 9144000"/>
              <a:gd name="connsiteY5" fmla="*/ 456601 h 713776"/>
              <a:gd name="connsiteX0" fmla="*/ 20 w 9144000"/>
              <a:gd name="connsiteY0" fmla="*/ 818007 h 1075182"/>
              <a:gd name="connsiteX1" fmla="*/ 9124990 w 9144000"/>
              <a:gd name="connsiteY1" fmla="*/ 0 h 1075182"/>
              <a:gd name="connsiteX2" fmla="*/ 9144000 w 9144000"/>
              <a:gd name="connsiteY2" fmla="*/ 1075182 h 1075182"/>
              <a:gd name="connsiteX3" fmla="*/ 9134495 w 9144000"/>
              <a:gd name="connsiteY3" fmla="*/ 1066147 h 1075182"/>
              <a:gd name="connsiteX4" fmla="*/ 0 w 9144000"/>
              <a:gd name="connsiteY4" fmla="*/ 1065657 h 1075182"/>
              <a:gd name="connsiteX5" fmla="*/ 20 w 9144000"/>
              <a:gd name="connsiteY5" fmla="*/ 818007 h 1075182"/>
              <a:gd name="connsiteX0" fmla="*/ 20 w 9144000"/>
              <a:gd name="connsiteY0" fmla="*/ 818007 h 1075182"/>
              <a:gd name="connsiteX1" fmla="*/ 9124990 w 9144000"/>
              <a:gd name="connsiteY1" fmla="*/ 0 h 1075182"/>
              <a:gd name="connsiteX2" fmla="*/ 9144000 w 9144000"/>
              <a:gd name="connsiteY2" fmla="*/ 1075182 h 1075182"/>
              <a:gd name="connsiteX3" fmla="*/ 0 w 9144000"/>
              <a:gd name="connsiteY3" fmla="*/ 1065657 h 1075182"/>
              <a:gd name="connsiteX4" fmla="*/ 20 w 9144000"/>
              <a:gd name="connsiteY4" fmla="*/ 818007 h 1075182"/>
              <a:gd name="connsiteX0" fmla="*/ 20 w 9124990"/>
              <a:gd name="connsiteY0" fmla="*/ 818007 h 1065657"/>
              <a:gd name="connsiteX1" fmla="*/ 9124990 w 9124990"/>
              <a:gd name="connsiteY1" fmla="*/ 0 h 1065657"/>
              <a:gd name="connsiteX2" fmla="*/ 8854092 w 9124990"/>
              <a:gd name="connsiteY2" fmla="*/ 585026 h 1065657"/>
              <a:gd name="connsiteX3" fmla="*/ 0 w 9124990"/>
              <a:gd name="connsiteY3" fmla="*/ 1065657 h 1065657"/>
              <a:gd name="connsiteX4" fmla="*/ 20 w 9124990"/>
              <a:gd name="connsiteY4" fmla="*/ 818007 h 1065657"/>
              <a:gd name="connsiteX0" fmla="*/ 20 w 9124990"/>
              <a:gd name="connsiteY0" fmla="*/ 818007 h 1065657"/>
              <a:gd name="connsiteX1" fmla="*/ 9124990 w 9124990"/>
              <a:gd name="connsiteY1" fmla="*/ 0 h 1065657"/>
              <a:gd name="connsiteX2" fmla="*/ 9122615 w 9124990"/>
              <a:gd name="connsiteY2" fmla="*/ 1063889 h 1065657"/>
              <a:gd name="connsiteX3" fmla="*/ 0 w 9124990"/>
              <a:gd name="connsiteY3" fmla="*/ 1065657 h 1065657"/>
              <a:gd name="connsiteX4" fmla="*/ 20 w 9124990"/>
              <a:gd name="connsiteY4" fmla="*/ 818007 h 1065657"/>
              <a:gd name="connsiteX0" fmla="*/ 20 w 9124990"/>
              <a:gd name="connsiteY0" fmla="*/ 818007 h 1065657"/>
              <a:gd name="connsiteX1" fmla="*/ 9124990 w 9124990"/>
              <a:gd name="connsiteY1" fmla="*/ 0 h 1065657"/>
              <a:gd name="connsiteX2" fmla="*/ 8766171 w 9124990"/>
              <a:gd name="connsiteY2" fmla="*/ 508228 h 1065657"/>
              <a:gd name="connsiteX3" fmla="*/ 0 w 9124990"/>
              <a:gd name="connsiteY3" fmla="*/ 1065657 h 1065657"/>
              <a:gd name="connsiteX4" fmla="*/ 20 w 9124990"/>
              <a:gd name="connsiteY4" fmla="*/ 818007 h 1065657"/>
              <a:gd name="connsiteX0" fmla="*/ 20 w 9128161"/>
              <a:gd name="connsiteY0" fmla="*/ 818007 h 1068407"/>
              <a:gd name="connsiteX1" fmla="*/ 9124990 w 9128161"/>
              <a:gd name="connsiteY1" fmla="*/ 0 h 1068407"/>
              <a:gd name="connsiteX2" fmla="*/ 9127369 w 9128161"/>
              <a:gd name="connsiteY2" fmla="*/ 1068407 h 1068407"/>
              <a:gd name="connsiteX3" fmla="*/ 0 w 9128161"/>
              <a:gd name="connsiteY3" fmla="*/ 1065657 h 1068407"/>
              <a:gd name="connsiteX4" fmla="*/ 20 w 9128161"/>
              <a:gd name="connsiteY4" fmla="*/ 818007 h 10684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28161" h="1068407">
                <a:moveTo>
                  <a:pt x="20" y="818007"/>
                </a:moveTo>
                <a:lnTo>
                  <a:pt x="9124990" y="0"/>
                </a:lnTo>
                <a:cubicBezTo>
                  <a:pt x="9124198" y="354630"/>
                  <a:pt x="9128161" y="713777"/>
                  <a:pt x="9127369" y="1068407"/>
                </a:cubicBezTo>
                <a:lnTo>
                  <a:pt x="0" y="1065657"/>
                </a:lnTo>
                <a:cubicBezTo>
                  <a:pt x="7" y="983107"/>
                  <a:pt x="13" y="900557"/>
                  <a:pt x="20" y="818007"/>
                </a:cubicBezTo>
                <a:close/>
              </a:path>
            </a:pathLst>
          </a:custGeom>
          <a:gradFill>
            <a:gsLst>
              <a:gs pos="39000">
                <a:schemeClr val="accent1"/>
              </a:gs>
              <a:gs pos="50000">
                <a:schemeClr val="accent1">
                  <a:lumMod val="40000"/>
                  <a:lumOff val="60000"/>
                </a:schemeClr>
              </a:gs>
              <a:gs pos="58000">
                <a:schemeClr val="accent1"/>
              </a:gs>
            </a:gsLst>
            <a:lin ang="15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a:xfrm>
            <a:off x="676656" y="609600"/>
            <a:ext cx="3383280" cy="914400"/>
          </a:xfrm>
        </p:spPr>
        <p:txBody>
          <a:bodyPr anchor="b">
            <a:noAutofit/>
          </a:bodyPr>
          <a:lstStyle>
            <a:lvl1pPr algn="l">
              <a:defRPr sz="2200" b="0" i="0" cap="none" baseline="0">
                <a:solidFill>
                  <a:schemeClr val="tx2"/>
                </a:solidFill>
              </a:defRPr>
            </a:lvl1pPr>
          </a:lstStyle>
          <a:p>
            <a:r>
              <a:rPr lang="en-US" smtClean="0"/>
              <a:t>Click to edit Master title style</a:t>
            </a:r>
            <a:endParaRPr lang="en-US" dirty="0"/>
          </a:p>
        </p:txBody>
      </p:sp>
      <p:sp>
        <p:nvSpPr>
          <p:cNvPr id="10" name="Freeform 9"/>
          <p:cNvSpPr/>
          <p:nvPr/>
        </p:nvSpPr>
        <p:spPr>
          <a:xfrm>
            <a:off x="0" y="4973410"/>
            <a:ext cx="7674867" cy="928299"/>
          </a:xfrm>
          <a:custGeom>
            <a:avLst/>
            <a:gdLst>
              <a:gd name="connsiteX0" fmla="*/ 0 w 7548466"/>
              <a:gd name="connsiteY0" fmla="*/ 0 h 933061"/>
              <a:gd name="connsiteX1" fmla="*/ 9331 w 7548466"/>
              <a:gd name="connsiteY1" fmla="*/ 65314 h 933061"/>
              <a:gd name="connsiteX2" fmla="*/ 7221894 w 7548466"/>
              <a:gd name="connsiteY2" fmla="*/ 933061 h 933061"/>
              <a:gd name="connsiteX3" fmla="*/ 7548466 w 7548466"/>
              <a:gd name="connsiteY3" fmla="*/ 914400 h 933061"/>
              <a:gd name="connsiteX4" fmla="*/ 0 w 7548466"/>
              <a:gd name="connsiteY4" fmla="*/ 0 h 933061"/>
              <a:gd name="connsiteX0" fmla="*/ 131163 w 7539135"/>
              <a:gd name="connsiteY0" fmla="*/ 0 h 1042598"/>
              <a:gd name="connsiteX1" fmla="*/ 0 w 7539135"/>
              <a:gd name="connsiteY1" fmla="*/ 174851 h 1042598"/>
              <a:gd name="connsiteX2" fmla="*/ 7212563 w 7539135"/>
              <a:gd name="connsiteY2" fmla="*/ 1042598 h 1042598"/>
              <a:gd name="connsiteX3" fmla="*/ 7539135 w 7539135"/>
              <a:gd name="connsiteY3" fmla="*/ 1023937 h 1042598"/>
              <a:gd name="connsiteX4" fmla="*/ 131163 w 7539135"/>
              <a:gd name="connsiteY4" fmla="*/ 0 h 1042598"/>
              <a:gd name="connsiteX0" fmla="*/ 0 w 7407972"/>
              <a:gd name="connsiteY0" fmla="*/ 0 h 1042598"/>
              <a:gd name="connsiteX1" fmla="*/ 85531 w 7407972"/>
              <a:gd name="connsiteY1" fmla="*/ 134370 h 1042598"/>
              <a:gd name="connsiteX2" fmla="*/ 7081400 w 7407972"/>
              <a:gd name="connsiteY2" fmla="*/ 1042598 h 1042598"/>
              <a:gd name="connsiteX3" fmla="*/ 7407972 w 7407972"/>
              <a:gd name="connsiteY3" fmla="*/ 1023937 h 1042598"/>
              <a:gd name="connsiteX4" fmla="*/ 0 w 7407972"/>
              <a:gd name="connsiteY4" fmla="*/ 0 h 1042598"/>
              <a:gd name="connsiteX0" fmla="*/ 131163 w 7539135"/>
              <a:gd name="connsiteY0" fmla="*/ 0 h 1042598"/>
              <a:gd name="connsiteX1" fmla="*/ 0 w 7539135"/>
              <a:gd name="connsiteY1" fmla="*/ 193902 h 1042598"/>
              <a:gd name="connsiteX2" fmla="*/ 7212563 w 7539135"/>
              <a:gd name="connsiteY2" fmla="*/ 1042598 h 1042598"/>
              <a:gd name="connsiteX3" fmla="*/ 7539135 w 7539135"/>
              <a:gd name="connsiteY3" fmla="*/ 1023937 h 1042598"/>
              <a:gd name="connsiteX4" fmla="*/ 131163 w 7539135"/>
              <a:gd name="connsiteY4" fmla="*/ 0 h 1042598"/>
              <a:gd name="connsiteX0" fmla="*/ 59725 w 7539135"/>
              <a:gd name="connsiteY0" fmla="*/ 0 h 892580"/>
              <a:gd name="connsiteX1" fmla="*/ 0 w 7539135"/>
              <a:gd name="connsiteY1" fmla="*/ 43884 h 892580"/>
              <a:gd name="connsiteX2" fmla="*/ 7212563 w 7539135"/>
              <a:gd name="connsiteY2" fmla="*/ 892580 h 892580"/>
              <a:gd name="connsiteX3" fmla="*/ 7539135 w 7539135"/>
              <a:gd name="connsiteY3" fmla="*/ 873919 h 892580"/>
              <a:gd name="connsiteX4" fmla="*/ 59725 w 7539135"/>
              <a:gd name="connsiteY4" fmla="*/ 0 h 892580"/>
              <a:gd name="connsiteX0" fmla="*/ 194 w 7539135"/>
              <a:gd name="connsiteY0" fmla="*/ 0 h 923536"/>
              <a:gd name="connsiteX1" fmla="*/ 0 w 7539135"/>
              <a:gd name="connsiteY1" fmla="*/ 74840 h 923536"/>
              <a:gd name="connsiteX2" fmla="*/ 7212563 w 7539135"/>
              <a:gd name="connsiteY2" fmla="*/ 923536 h 923536"/>
              <a:gd name="connsiteX3" fmla="*/ 7539135 w 7539135"/>
              <a:gd name="connsiteY3" fmla="*/ 904875 h 923536"/>
              <a:gd name="connsiteX4" fmla="*/ 194 w 7539135"/>
              <a:gd name="connsiteY4" fmla="*/ 0 h 923536"/>
              <a:gd name="connsiteX0" fmla="*/ 194 w 7539135"/>
              <a:gd name="connsiteY0" fmla="*/ 0 h 904875"/>
              <a:gd name="connsiteX1" fmla="*/ 0 w 7539135"/>
              <a:gd name="connsiteY1" fmla="*/ 74840 h 904875"/>
              <a:gd name="connsiteX2" fmla="*/ 7212563 w 7539135"/>
              <a:gd name="connsiteY2" fmla="*/ 883055 h 904875"/>
              <a:gd name="connsiteX3" fmla="*/ 7539135 w 7539135"/>
              <a:gd name="connsiteY3" fmla="*/ 904875 h 904875"/>
              <a:gd name="connsiteX4" fmla="*/ 194 w 7539135"/>
              <a:gd name="connsiteY4" fmla="*/ 0 h 904875"/>
              <a:gd name="connsiteX0" fmla="*/ 194 w 7703442"/>
              <a:gd name="connsiteY0" fmla="*/ 0 h 1016794"/>
              <a:gd name="connsiteX1" fmla="*/ 0 w 7703442"/>
              <a:gd name="connsiteY1" fmla="*/ 74840 h 1016794"/>
              <a:gd name="connsiteX2" fmla="*/ 7212563 w 7703442"/>
              <a:gd name="connsiteY2" fmla="*/ 883055 h 1016794"/>
              <a:gd name="connsiteX3" fmla="*/ 7703442 w 7703442"/>
              <a:gd name="connsiteY3" fmla="*/ 1016794 h 1016794"/>
              <a:gd name="connsiteX4" fmla="*/ 194 w 7703442"/>
              <a:gd name="connsiteY4" fmla="*/ 0 h 1016794"/>
              <a:gd name="connsiteX0" fmla="*/ 194 w 7674867"/>
              <a:gd name="connsiteY0" fmla="*/ 0 h 897731"/>
              <a:gd name="connsiteX1" fmla="*/ 0 w 7674867"/>
              <a:gd name="connsiteY1" fmla="*/ 74840 h 897731"/>
              <a:gd name="connsiteX2" fmla="*/ 7212563 w 7674867"/>
              <a:gd name="connsiteY2" fmla="*/ 883055 h 897731"/>
              <a:gd name="connsiteX3" fmla="*/ 7674867 w 7674867"/>
              <a:gd name="connsiteY3" fmla="*/ 897731 h 897731"/>
              <a:gd name="connsiteX4" fmla="*/ 194 w 7674867"/>
              <a:gd name="connsiteY4" fmla="*/ 0 h 897731"/>
              <a:gd name="connsiteX0" fmla="*/ 194 w 7674867"/>
              <a:gd name="connsiteY0" fmla="*/ 0 h 930680"/>
              <a:gd name="connsiteX1" fmla="*/ 0 w 7674867"/>
              <a:gd name="connsiteY1" fmla="*/ 74840 h 930680"/>
              <a:gd name="connsiteX2" fmla="*/ 7293526 w 7674867"/>
              <a:gd name="connsiteY2" fmla="*/ 930680 h 930680"/>
              <a:gd name="connsiteX3" fmla="*/ 7674867 w 7674867"/>
              <a:gd name="connsiteY3" fmla="*/ 897731 h 930680"/>
              <a:gd name="connsiteX4" fmla="*/ 194 w 7674867"/>
              <a:gd name="connsiteY4" fmla="*/ 0 h 930680"/>
              <a:gd name="connsiteX0" fmla="*/ 194 w 7674867"/>
              <a:gd name="connsiteY0" fmla="*/ 0 h 897731"/>
              <a:gd name="connsiteX1" fmla="*/ 0 w 7674867"/>
              <a:gd name="connsiteY1" fmla="*/ 74840 h 897731"/>
              <a:gd name="connsiteX2" fmla="*/ 7293526 w 7674867"/>
              <a:gd name="connsiteY2" fmla="*/ 894961 h 897731"/>
              <a:gd name="connsiteX3" fmla="*/ 7674867 w 7674867"/>
              <a:gd name="connsiteY3" fmla="*/ 897731 h 897731"/>
              <a:gd name="connsiteX4" fmla="*/ 194 w 7674867"/>
              <a:gd name="connsiteY4" fmla="*/ 0 h 897731"/>
              <a:gd name="connsiteX0" fmla="*/ 194 w 7674867"/>
              <a:gd name="connsiteY0" fmla="*/ 0 h 897731"/>
              <a:gd name="connsiteX1" fmla="*/ 0 w 7674867"/>
              <a:gd name="connsiteY1" fmla="*/ 74840 h 897731"/>
              <a:gd name="connsiteX2" fmla="*/ 7238758 w 7674867"/>
              <a:gd name="connsiteY2" fmla="*/ 894961 h 897731"/>
              <a:gd name="connsiteX3" fmla="*/ 7674867 w 7674867"/>
              <a:gd name="connsiteY3" fmla="*/ 897731 h 897731"/>
              <a:gd name="connsiteX4" fmla="*/ 194 w 7674867"/>
              <a:gd name="connsiteY4" fmla="*/ 0 h 897731"/>
              <a:gd name="connsiteX0" fmla="*/ 194 w 7674867"/>
              <a:gd name="connsiteY0" fmla="*/ 0 h 897731"/>
              <a:gd name="connsiteX1" fmla="*/ 0 w 7674867"/>
              <a:gd name="connsiteY1" fmla="*/ 74840 h 897731"/>
              <a:gd name="connsiteX2" fmla="*/ 7298289 w 7674867"/>
              <a:gd name="connsiteY2" fmla="*/ 661599 h 897731"/>
              <a:gd name="connsiteX3" fmla="*/ 7674867 w 7674867"/>
              <a:gd name="connsiteY3" fmla="*/ 897731 h 897731"/>
              <a:gd name="connsiteX4" fmla="*/ 194 w 7674867"/>
              <a:gd name="connsiteY4" fmla="*/ 0 h 897731"/>
              <a:gd name="connsiteX0" fmla="*/ 194 w 7674867"/>
              <a:gd name="connsiteY0" fmla="*/ 0 h 928299"/>
              <a:gd name="connsiteX1" fmla="*/ 0 w 7674867"/>
              <a:gd name="connsiteY1" fmla="*/ 74840 h 928299"/>
              <a:gd name="connsiteX2" fmla="*/ 7298289 w 7674867"/>
              <a:gd name="connsiteY2" fmla="*/ 928299 h 928299"/>
              <a:gd name="connsiteX3" fmla="*/ 7674867 w 7674867"/>
              <a:gd name="connsiteY3" fmla="*/ 897731 h 928299"/>
              <a:gd name="connsiteX4" fmla="*/ 194 w 7674867"/>
              <a:gd name="connsiteY4" fmla="*/ 0 h 928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74867" h="928299">
                <a:moveTo>
                  <a:pt x="194" y="0"/>
                </a:moveTo>
                <a:cubicBezTo>
                  <a:pt x="129" y="24947"/>
                  <a:pt x="65" y="49893"/>
                  <a:pt x="0" y="74840"/>
                </a:cubicBezTo>
                <a:lnTo>
                  <a:pt x="7298289" y="928299"/>
                </a:lnTo>
                <a:lnTo>
                  <a:pt x="7674867" y="897731"/>
                </a:lnTo>
                <a:lnTo>
                  <a:pt x="194"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0"/>
          <p:cNvSpPr/>
          <p:nvPr/>
        </p:nvSpPr>
        <p:spPr>
          <a:xfrm>
            <a:off x="-2382" y="5696242"/>
            <a:ext cx="9146382" cy="930294"/>
          </a:xfrm>
          <a:custGeom>
            <a:avLst/>
            <a:gdLst>
              <a:gd name="connsiteX0" fmla="*/ 9153331 w 9153331"/>
              <a:gd name="connsiteY0" fmla="*/ 0 h 951723"/>
              <a:gd name="connsiteX1" fmla="*/ 0 w 9153331"/>
              <a:gd name="connsiteY1" fmla="*/ 867747 h 951723"/>
              <a:gd name="connsiteX2" fmla="*/ 0 w 9153331"/>
              <a:gd name="connsiteY2" fmla="*/ 951723 h 951723"/>
              <a:gd name="connsiteX3" fmla="*/ 9153331 w 9153331"/>
              <a:gd name="connsiteY3" fmla="*/ 83976 h 951723"/>
              <a:gd name="connsiteX4" fmla="*/ 9153331 w 9153331"/>
              <a:gd name="connsiteY4" fmla="*/ 0 h 951723"/>
              <a:gd name="connsiteX0" fmla="*/ 9153331 w 9153331"/>
              <a:gd name="connsiteY0" fmla="*/ 0 h 951723"/>
              <a:gd name="connsiteX1" fmla="*/ 107265 w 9153331"/>
              <a:gd name="connsiteY1" fmla="*/ 901085 h 951723"/>
              <a:gd name="connsiteX2" fmla="*/ 0 w 9153331"/>
              <a:gd name="connsiteY2" fmla="*/ 951723 h 951723"/>
              <a:gd name="connsiteX3" fmla="*/ 9153331 w 9153331"/>
              <a:gd name="connsiteY3" fmla="*/ 83976 h 951723"/>
              <a:gd name="connsiteX4" fmla="*/ 9153331 w 9153331"/>
              <a:gd name="connsiteY4" fmla="*/ 0 h 951723"/>
              <a:gd name="connsiteX0" fmla="*/ 9155715 w 9155715"/>
              <a:gd name="connsiteY0" fmla="*/ 0 h 951723"/>
              <a:gd name="connsiteX1" fmla="*/ 0 w 9155715"/>
              <a:gd name="connsiteY1" fmla="*/ 865366 h 951723"/>
              <a:gd name="connsiteX2" fmla="*/ 2384 w 9155715"/>
              <a:gd name="connsiteY2" fmla="*/ 951723 h 951723"/>
              <a:gd name="connsiteX3" fmla="*/ 9155715 w 9155715"/>
              <a:gd name="connsiteY3" fmla="*/ 83976 h 951723"/>
              <a:gd name="connsiteX4" fmla="*/ 9155715 w 9155715"/>
              <a:gd name="connsiteY4" fmla="*/ 0 h 951723"/>
              <a:gd name="connsiteX0" fmla="*/ 9155715 w 9155715"/>
              <a:gd name="connsiteY0" fmla="*/ 0 h 894573"/>
              <a:gd name="connsiteX1" fmla="*/ 0 w 9155715"/>
              <a:gd name="connsiteY1" fmla="*/ 865366 h 894573"/>
              <a:gd name="connsiteX2" fmla="*/ 197847 w 9155715"/>
              <a:gd name="connsiteY2" fmla="*/ 894573 h 894573"/>
              <a:gd name="connsiteX3" fmla="*/ 9155715 w 9155715"/>
              <a:gd name="connsiteY3" fmla="*/ 83976 h 894573"/>
              <a:gd name="connsiteX4" fmla="*/ 9155715 w 9155715"/>
              <a:gd name="connsiteY4" fmla="*/ 0 h 894573"/>
              <a:gd name="connsiteX0" fmla="*/ 9155715 w 9155715"/>
              <a:gd name="connsiteY0" fmla="*/ 0 h 946961"/>
              <a:gd name="connsiteX1" fmla="*/ 0 w 9155715"/>
              <a:gd name="connsiteY1" fmla="*/ 865366 h 946961"/>
              <a:gd name="connsiteX2" fmla="*/ 4768 w 9155715"/>
              <a:gd name="connsiteY2" fmla="*/ 946961 h 946961"/>
              <a:gd name="connsiteX3" fmla="*/ 9155715 w 9155715"/>
              <a:gd name="connsiteY3" fmla="*/ 83976 h 946961"/>
              <a:gd name="connsiteX4" fmla="*/ 9155715 w 9155715"/>
              <a:gd name="connsiteY4" fmla="*/ 0 h 946961"/>
              <a:gd name="connsiteX0" fmla="*/ 9155715 w 9155715"/>
              <a:gd name="connsiteY0" fmla="*/ 0 h 894574"/>
              <a:gd name="connsiteX1" fmla="*/ 0 w 9155715"/>
              <a:gd name="connsiteY1" fmla="*/ 865366 h 894574"/>
              <a:gd name="connsiteX2" fmla="*/ 97732 w 9155715"/>
              <a:gd name="connsiteY2" fmla="*/ 894574 h 894574"/>
              <a:gd name="connsiteX3" fmla="*/ 9155715 w 9155715"/>
              <a:gd name="connsiteY3" fmla="*/ 83976 h 894574"/>
              <a:gd name="connsiteX4" fmla="*/ 9155715 w 9155715"/>
              <a:gd name="connsiteY4" fmla="*/ 0 h 894574"/>
              <a:gd name="connsiteX0" fmla="*/ 9155715 w 9155715"/>
              <a:gd name="connsiteY0" fmla="*/ 0 h 939818"/>
              <a:gd name="connsiteX1" fmla="*/ 0 w 9155715"/>
              <a:gd name="connsiteY1" fmla="*/ 865366 h 939818"/>
              <a:gd name="connsiteX2" fmla="*/ 2384 w 9155715"/>
              <a:gd name="connsiteY2" fmla="*/ 939818 h 939818"/>
              <a:gd name="connsiteX3" fmla="*/ 9155715 w 9155715"/>
              <a:gd name="connsiteY3" fmla="*/ 83976 h 939818"/>
              <a:gd name="connsiteX4" fmla="*/ 9155715 w 9155715"/>
              <a:gd name="connsiteY4" fmla="*/ 0 h 939818"/>
              <a:gd name="connsiteX0" fmla="*/ 9015078 w 9155715"/>
              <a:gd name="connsiteY0" fmla="*/ 0 h 873143"/>
              <a:gd name="connsiteX1" fmla="*/ 0 w 9155715"/>
              <a:gd name="connsiteY1" fmla="*/ 798691 h 873143"/>
              <a:gd name="connsiteX2" fmla="*/ 2384 w 9155715"/>
              <a:gd name="connsiteY2" fmla="*/ 873143 h 873143"/>
              <a:gd name="connsiteX3" fmla="*/ 9155715 w 9155715"/>
              <a:gd name="connsiteY3" fmla="*/ 17301 h 873143"/>
              <a:gd name="connsiteX4" fmla="*/ 9015078 w 9155715"/>
              <a:gd name="connsiteY4" fmla="*/ 0 h 873143"/>
              <a:gd name="connsiteX0" fmla="*/ 9160482 w 9160482"/>
              <a:gd name="connsiteY0" fmla="*/ 0 h 930293"/>
              <a:gd name="connsiteX1" fmla="*/ 0 w 9160482"/>
              <a:gd name="connsiteY1" fmla="*/ 855841 h 930293"/>
              <a:gd name="connsiteX2" fmla="*/ 2384 w 9160482"/>
              <a:gd name="connsiteY2" fmla="*/ 930293 h 930293"/>
              <a:gd name="connsiteX3" fmla="*/ 9155715 w 9160482"/>
              <a:gd name="connsiteY3" fmla="*/ 74451 h 930293"/>
              <a:gd name="connsiteX4" fmla="*/ 9160482 w 9160482"/>
              <a:gd name="connsiteY4" fmla="*/ 0 h 930293"/>
              <a:gd name="connsiteX0" fmla="*/ 9072286 w 9155715"/>
              <a:gd name="connsiteY0" fmla="*/ 0 h 885050"/>
              <a:gd name="connsiteX1" fmla="*/ 0 w 9155715"/>
              <a:gd name="connsiteY1" fmla="*/ 810598 h 885050"/>
              <a:gd name="connsiteX2" fmla="*/ 2384 w 9155715"/>
              <a:gd name="connsiteY2" fmla="*/ 885050 h 885050"/>
              <a:gd name="connsiteX3" fmla="*/ 9155715 w 9155715"/>
              <a:gd name="connsiteY3" fmla="*/ 29208 h 885050"/>
              <a:gd name="connsiteX4" fmla="*/ 9072286 w 9155715"/>
              <a:gd name="connsiteY4" fmla="*/ 0 h 885050"/>
              <a:gd name="connsiteX0" fmla="*/ 9155715 w 9155715"/>
              <a:gd name="connsiteY0" fmla="*/ 0 h 930294"/>
              <a:gd name="connsiteX1" fmla="*/ 0 w 9155715"/>
              <a:gd name="connsiteY1" fmla="*/ 855842 h 930294"/>
              <a:gd name="connsiteX2" fmla="*/ 2384 w 9155715"/>
              <a:gd name="connsiteY2" fmla="*/ 930294 h 930294"/>
              <a:gd name="connsiteX3" fmla="*/ 9155715 w 9155715"/>
              <a:gd name="connsiteY3" fmla="*/ 74452 h 930294"/>
              <a:gd name="connsiteX4" fmla="*/ 9155715 w 9155715"/>
              <a:gd name="connsiteY4" fmla="*/ 0 h 9302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5715" h="930294">
                <a:moveTo>
                  <a:pt x="9155715" y="0"/>
                </a:moveTo>
                <a:lnTo>
                  <a:pt x="0" y="855842"/>
                </a:lnTo>
                <a:cubicBezTo>
                  <a:pt x="795" y="884628"/>
                  <a:pt x="1589" y="901508"/>
                  <a:pt x="2384" y="930294"/>
                </a:cubicBezTo>
                <a:lnTo>
                  <a:pt x="9155715" y="74452"/>
                </a:lnTo>
                <a:lnTo>
                  <a:pt x="9155715"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655A2E49-18A1-40BC-BA5D-5A2EC8FDDF15}" type="datetime4">
              <a:rPr lang="en-US" smtClean="0"/>
              <a:pPr/>
              <a:t>April 23, 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72EBF8-7CF5-44B7-B2BF-E22DE4D0703D}" type="slidenum">
              <a:rPr lang="en-US" smtClean="0"/>
              <a:pPr/>
              <a:t>‹#›</a:t>
            </a:fld>
            <a:endParaRPr lang="en-US"/>
          </a:p>
        </p:txBody>
      </p:sp>
      <p:sp>
        <p:nvSpPr>
          <p:cNvPr id="13" name="Content Placeholder 12"/>
          <p:cNvSpPr>
            <a:spLocks noGrp="1"/>
          </p:cNvSpPr>
          <p:nvPr>
            <p:ph sz="quarter" idx="13"/>
          </p:nvPr>
        </p:nvSpPr>
        <p:spPr>
          <a:xfrm>
            <a:off x="4572000" y="609600"/>
            <a:ext cx="3886200" cy="4191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4" name="Text Placeholder 13"/>
          <p:cNvSpPr>
            <a:spLocks noGrp="1"/>
          </p:cNvSpPr>
          <p:nvPr>
            <p:ph type="body" sz="quarter" idx="14"/>
          </p:nvPr>
        </p:nvSpPr>
        <p:spPr>
          <a:xfrm>
            <a:off x="676274" y="1527048"/>
            <a:ext cx="3383280" cy="3291840"/>
          </a:xfrm>
        </p:spPr>
        <p:txBody>
          <a:bodyPr>
            <a:normAutofit/>
          </a:bodyPr>
          <a:lstStyle>
            <a:lvl1pPr marL="0" indent="0">
              <a:buFontTx/>
              <a:buNone/>
              <a:defRPr sz="1600"/>
            </a:lvl1pPr>
            <a:lvl2pPr>
              <a:buFontTx/>
              <a:buNone/>
              <a:defRPr/>
            </a:lvl2pPr>
            <a:lvl3pPr>
              <a:buFontTx/>
              <a:buNone/>
              <a:defRPr/>
            </a:lvl3pPr>
            <a:lvl4pPr>
              <a:buFontTx/>
              <a:buNone/>
              <a:defRPr/>
            </a:lvl4pPr>
            <a:lvl5pPr>
              <a:buFontTx/>
              <a:buNone/>
              <a:defRPr/>
            </a:lvl5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8" name="Freeform 7"/>
          <p:cNvSpPr/>
          <p:nvPr/>
        </p:nvSpPr>
        <p:spPr>
          <a:xfrm>
            <a:off x="1807389" y="6148043"/>
            <a:ext cx="7338991" cy="711996"/>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6334125 w 9144000"/>
              <a:gd name="connsiteY4" fmla="*/ 1457325 h 1581150"/>
              <a:gd name="connsiteX5" fmla="*/ 0 w 9144000"/>
              <a:gd name="connsiteY5" fmla="*/ 390525 h 1581150"/>
              <a:gd name="connsiteX6" fmla="*/ 9525 w 9144000"/>
              <a:gd name="connsiteY6"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390525 h 1581150"/>
              <a:gd name="connsiteX5" fmla="*/ 9525 w 9144000"/>
              <a:gd name="connsiteY5"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9525 w 9144000"/>
              <a:gd name="connsiteY5" fmla="*/ 9525 h 1581150"/>
              <a:gd name="connsiteX0" fmla="*/ 342207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342207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9134495 w 9144000"/>
              <a:gd name="connsiteY4" fmla="*/ 1572115 h 1581150"/>
              <a:gd name="connsiteX5" fmla="*/ 0 w 9144000"/>
              <a:gd name="connsiteY5" fmla="*/ 1571625 h 1581150"/>
              <a:gd name="connsiteX6" fmla="*/ 20 w 9144000"/>
              <a:gd name="connsiteY6" fmla="*/ 1323975 h 1581150"/>
              <a:gd name="connsiteX0" fmla="*/ 20 w 9144000"/>
              <a:gd name="connsiteY0" fmla="*/ 1323975 h 1581150"/>
              <a:gd name="connsiteX1" fmla="*/ 9144000 w 9144000"/>
              <a:gd name="connsiteY1" fmla="*/ 0 h 1581150"/>
              <a:gd name="connsiteX2" fmla="*/ 9144000 w 9144000"/>
              <a:gd name="connsiteY2" fmla="*/ 1581150 h 1581150"/>
              <a:gd name="connsiteX3" fmla="*/ 9134495 w 9144000"/>
              <a:gd name="connsiteY3" fmla="*/ 1572115 h 1581150"/>
              <a:gd name="connsiteX4" fmla="*/ 0 w 9144000"/>
              <a:gd name="connsiteY4" fmla="*/ 1571625 h 1581150"/>
              <a:gd name="connsiteX5" fmla="*/ 20 w 9144000"/>
              <a:gd name="connsiteY5" fmla="*/ 1323975 h 1581150"/>
              <a:gd name="connsiteX0" fmla="*/ 20 w 9144000"/>
              <a:gd name="connsiteY0" fmla="*/ 456601 h 713776"/>
              <a:gd name="connsiteX1" fmla="*/ 8611709 w 9144000"/>
              <a:gd name="connsiteY1" fmla="*/ 0 h 713776"/>
              <a:gd name="connsiteX2" fmla="*/ 9144000 w 9144000"/>
              <a:gd name="connsiteY2" fmla="*/ 713776 h 713776"/>
              <a:gd name="connsiteX3" fmla="*/ 9134495 w 9144000"/>
              <a:gd name="connsiteY3" fmla="*/ 704741 h 713776"/>
              <a:gd name="connsiteX4" fmla="*/ 0 w 9144000"/>
              <a:gd name="connsiteY4" fmla="*/ 704251 h 713776"/>
              <a:gd name="connsiteX5" fmla="*/ 20 w 9144000"/>
              <a:gd name="connsiteY5" fmla="*/ 456601 h 713776"/>
              <a:gd name="connsiteX0" fmla="*/ 20 w 9144000"/>
              <a:gd name="connsiteY0" fmla="*/ 818007 h 1075182"/>
              <a:gd name="connsiteX1" fmla="*/ 9124990 w 9144000"/>
              <a:gd name="connsiteY1" fmla="*/ 0 h 1075182"/>
              <a:gd name="connsiteX2" fmla="*/ 9144000 w 9144000"/>
              <a:gd name="connsiteY2" fmla="*/ 1075182 h 1075182"/>
              <a:gd name="connsiteX3" fmla="*/ 9134495 w 9144000"/>
              <a:gd name="connsiteY3" fmla="*/ 1066147 h 1075182"/>
              <a:gd name="connsiteX4" fmla="*/ 0 w 9144000"/>
              <a:gd name="connsiteY4" fmla="*/ 1065657 h 1075182"/>
              <a:gd name="connsiteX5" fmla="*/ 20 w 9144000"/>
              <a:gd name="connsiteY5" fmla="*/ 818007 h 1075182"/>
              <a:gd name="connsiteX0" fmla="*/ 20 w 9144000"/>
              <a:gd name="connsiteY0" fmla="*/ 176512 h 433687"/>
              <a:gd name="connsiteX1" fmla="*/ 8782802 w 9144000"/>
              <a:gd name="connsiteY1" fmla="*/ 0 h 433687"/>
              <a:gd name="connsiteX2" fmla="*/ 9144000 w 9144000"/>
              <a:gd name="connsiteY2" fmla="*/ 433687 h 433687"/>
              <a:gd name="connsiteX3" fmla="*/ 9134495 w 9144000"/>
              <a:gd name="connsiteY3" fmla="*/ 424652 h 433687"/>
              <a:gd name="connsiteX4" fmla="*/ 0 w 9144000"/>
              <a:gd name="connsiteY4" fmla="*/ 424162 h 433687"/>
              <a:gd name="connsiteX5" fmla="*/ 20 w 9144000"/>
              <a:gd name="connsiteY5" fmla="*/ 176512 h 433687"/>
              <a:gd name="connsiteX0" fmla="*/ 20 w 9144000"/>
              <a:gd name="connsiteY0" fmla="*/ 411426 h 668601"/>
              <a:gd name="connsiteX1" fmla="*/ 9124989 w 9144000"/>
              <a:gd name="connsiteY1" fmla="*/ 0 h 668601"/>
              <a:gd name="connsiteX2" fmla="*/ 9144000 w 9144000"/>
              <a:gd name="connsiteY2" fmla="*/ 668601 h 668601"/>
              <a:gd name="connsiteX3" fmla="*/ 9134495 w 9144000"/>
              <a:gd name="connsiteY3" fmla="*/ 659566 h 668601"/>
              <a:gd name="connsiteX4" fmla="*/ 0 w 9144000"/>
              <a:gd name="connsiteY4" fmla="*/ 659076 h 668601"/>
              <a:gd name="connsiteX5" fmla="*/ 20 w 9144000"/>
              <a:gd name="connsiteY5" fmla="*/ 411426 h 668601"/>
              <a:gd name="connsiteX0" fmla="*/ 20 w 9144000"/>
              <a:gd name="connsiteY0" fmla="*/ 998711 h 1081261"/>
              <a:gd name="connsiteX1" fmla="*/ 9124989 w 9144000"/>
              <a:gd name="connsiteY1" fmla="*/ 0 h 1081261"/>
              <a:gd name="connsiteX2" fmla="*/ 9144000 w 9144000"/>
              <a:gd name="connsiteY2" fmla="*/ 668601 h 1081261"/>
              <a:gd name="connsiteX3" fmla="*/ 9134495 w 9144000"/>
              <a:gd name="connsiteY3" fmla="*/ 659566 h 1081261"/>
              <a:gd name="connsiteX4" fmla="*/ 0 w 9144000"/>
              <a:gd name="connsiteY4" fmla="*/ 659076 h 1081261"/>
              <a:gd name="connsiteX5" fmla="*/ 20 w 9144000"/>
              <a:gd name="connsiteY5" fmla="*/ 998711 h 1081261"/>
              <a:gd name="connsiteX0" fmla="*/ 2243247 w 9144000"/>
              <a:gd name="connsiteY0" fmla="*/ 619235 h 701785"/>
              <a:gd name="connsiteX1" fmla="*/ 9124989 w 9144000"/>
              <a:gd name="connsiteY1" fmla="*/ 0 h 701785"/>
              <a:gd name="connsiteX2" fmla="*/ 9144000 w 9144000"/>
              <a:gd name="connsiteY2" fmla="*/ 668601 h 701785"/>
              <a:gd name="connsiteX3" fmla="*/ 9134495 w 9144000"/>
              <a:gd name="connsiteY3" fmla="*/ 659566 h 701785"/>
              <a:gd name="connsiteX4" fmla="*/ 0 w 9144000"/>
              <a:gd name="connsiteY4" fmla="*/ 659076 h 701785"/>
              <a:gd name="connsiteX5" fmla="*/ 2243247 w 9144000"/>
              <a:gd name="connsiteY5" fmla="*/ 619235 h 701785"/>
              <a:gd name="connsiteX0" fmla="*/ 7 w 6900760"/>
              <a:gd name="connsiteY0" fmla="*/ 619235 h 1354783"/>
              <a:gd name="connsiteX1" fmla="*/ 6881749 w 6900760"/>
              <a:gd name="connsiteY1" fmla="*/ 0 h 1354783"/>
              <a:gd name="connsiteX2" fmla="*/ 6900760 w 6900760"/>
              <a:gd name="connsiteY2" fmla="*/ 668601 h 1354783"/>
              <a:gd name="connsiteX3" fmla="*/ 6891255 w 6900760"/>
              <a:gd name="connsiteY3" fmla="*/ 659566 h 1354783"/>
              <a:gd name="connsiteX4" fmla="*/ 684361 w 6900760"/>
              <a:gd name="connsiteY4" fmla="*/ 1354783 h 1354783"/>
              <a:gd name="connsiteX5" fmla="*/ 7 w 6900760"/>
              <a:gd name="connsiteY5" fmla="*/ 619235 h 1354783"/>
              <a:gd name="connsiteX0" fmla="*/ 0 w 6900753"/>
              <a:gd name="connsiteY0" fmla="*/ 619235 h 668601"/>
              <a:gd name="connsiteX1" fmla="*/ 6881742 w 6900753"/>
              <a:gd name="connsiteY1" fmla="*/ 0 h 668601"/>
              <a:gd name="connsiteX2" fmla="*/ 6900753 w 6900753"/>
              <a:gd name="connsiteY2" fmla="*/ 668601 h 668601"/>
              <a:gd name="connsiteX3" fmla="*/ 6891248 w 6900753"/>
              <a:gd name="connsiteY3" fmla="*/ 659566 h 668601"/>
              <a:gd name="connsiteX4" fmla="*/ 0 w 6900753"/>
              <a:gd name="connsiteY4" fmla="*/ 619235 h 668601"/>
              <a:gd name="connsiteX0" fmla="*/ 0 w 6263905"/>
              <a:gd name="connsiteY0" fmla="*/ 1197485 h 1197485"/>
              <a:gd name="connsiteX1" fmla="*/ 6244894 w 6263905"/>
              <a:gd name="connsiteY1" fmla="*/ 0 h 1197485"/>
              <a:gd name="connsiteX2" fmla="*/ 6263905 w 6263905"/>
              <a:gd name="connsiteY2" fmla="*/ 668601 h 1197485"/>
              <a:gd name="connsiteX3" fmla="*/ 6254400 w 6263905"/>
              <a:gd name="connsiteY3" fmla="*/ 659566 h 1197485"/>
              <a:gd name="connsiteX4" fmla="*/ 0 w 6263905"/>
              <a:gd name="connsiteY4" fmla="*/ 1197485 h 1197485"/>
              <a:gd name="connsiteX0" fmla="*/ 0 w 7318982"/>
              <a:gd name="connsiteY0" fmla="*/ 673446 h 673446"/>
              <a:gd name="connsiteX1" fmla="*/ 7299971 w 7318982"/>
              <a:gd name="connsiteY1" fmla="*/ 0 h 673446"/>
              <a:gd name="connsiteX2" fmla="*/ 7318982 w 7318982"/>
              <a:gd name="connsiteY2" fmla="*/ 668601 h 673446"/>
              <a:gd name="connsiteX3" fmla="*/ 7309477 w 7318982"/>
              <a:gd name="connsiteY3" fmla="*/ 659566 h 673446"/>
              <a:gd name="connsiteX4" fmla="*/ 0 w 7318982"/>
              <a:gd name="connsiteY4" fmla="*/ 673446 h 673446"/>
              <a:gd name="connsiteX0" fmla="*/ 0 w 7318982"/>
              <a:gd name="connsiteY0" fmla="*/ 673446 h 673446"/>
              <a:gd name="connsiteX1" fmla="*/ 7299971 w 7318982"/>
              <a:gd name="connsiteY1" fmla="*/ 0 h 673446"/>
              <a:gd name="connsiteX2" fmla="*/ 7318982 w 7318982"/>
              <a:gd name="connsiteY2" fmla="*/ 668601 h 673446"/>
              <a:gd name="connsiteX3" fmla="*/ 0 w 7318982"/>
              <a:gd name="connsiteY3" fmla="*/ 673446 h 673446"/>
              <a:gd name="connsiteX0" fmla="*/ 0 w 7318982"/>
              <a:gd name="connsiteY0" fmla="*/ 526624 h 526624"/>
              <a:gd name="connsiteX1" fmla="*/ 7166898 w 7318982"/>
              <a:gd name="connsiteY1" fmla="*/ 0 h 526624"/>
              <a:gd name="connsiteX2" fmla="*/ 7318982 w 7318982"/>
              <a:gd name="connsiteY2" fmla="*/ 521779 h 526624"/>
              <a:gd name="connsiteX3" fmla="*/ 0 w 7318982"/>
              <a:gd name="connsiteY3" fmla="*/ 526624 h 526624"/>
              <a:gd name="connsiteX0" fmla="*/ 0 w 7323733"/>
              <a:gd name="connsiteY0" fmla="*/ 673445 h 673445"/>
              <a:gd name="connsiteX1" fmla="*/ 7323733 w 7323733"/>
              <a:gd name="connsiteY1" fmla="*/ 0 h 673445"/>
              <a:gd name="connsiteX2" fmla="*/ 7318982 w 7323733"/>
              <a:gd name="connsiteY2" fmla="*/ 668600 h 673445"/>
              <a:gd name="connsiteX3" fmla="*/ 0 w 7323733"/>
              <a:gd name="connsiteY3" fmla="*/ 673445 h 673445"/>
              <a:gd name="connsiteX0" fmla="*/ 0 w 7323733"/>
              <a:gd name="connsiteY0" fmla="*/ 673445 h 673445"/>
              <a:gd name="connsiteX1" fmla="*/ 7323733 w 7323733"/>
              <a:gd name="connsiteY1" fmla="*/ 0 h 673445"/>
              <a:gd name="connsiteX2" fmla="*/ 7145512 w 7323733"/>
              <a:gd name="connsiteY2" fmla="*/ 352371 h 673445"/>
              <a:gd name="connsiteX3" fmla="*/ 0 w 7323733"/>
              <a:gd name="connsiteY3" fmla="*/ 673445 h 673445"/>
              <a:gd name="connsiteX0" fmla="*/ 0 w 7323733"/>
              <a:gd name="connsiteY0" fmla="*/ 673445 h 675378"/>
              <a:gd name="connsiteX1" fmla="*/ 7323733 w 7323733"/>
              <a:gd name="connsiteY1" fmla="*/ 0 h 675378"/>
              <a:gd name="connsiteX2" fmla="*/ 7318982 w 7323733"/>
              <a:gd name="connsiteY2" fmla="*/ 675378 h 675378"/>
              <a:gd name="connsiteX3" fmla="*/ 0 w 7323733"/>
              <a:gd name="connsiteY3" fmla="*/ 673445 h 675378"/>
              <a:gd name="connsiteX0" fmla="*/ 0 w 7323733"/>
              <a:gd name="connsiteY0" fmla="*/ 673445 h 673445"/>
              <a:gd name="connsiteX1" fmla="*/ 7323733 w 7323733"/>
              <a:gd name="connsiteY1" fmla="*/ 0 h 673445"/>
              <a:gd name="connsiteX2" fmla="*/ 7202544 w 7323733"/>
              <a:gd name="connsiteY2" fmla="*/ 490158 h 673445"/>
              <a:gd name="connsiteX3" fmla="*/ 0 w 7323733"/>
              <a:gd name="connsiteY3" fmla="*/ 673445 h 673445"/>
              <a:gd name="connsiteX0" fmla="*/ 0 w 7323733"/>
              <a:gd name="connsiteY0" fmla="*/ 673445 h 675379"/>
              <a:gd name="connsiteX1" fmla="*/ 7323733 w 7323733"/>
              <a:gd name="connsiteY1" fmla="*/ 0 h 675379"/>
              <a:gd name="connsiteX2" fmla="*/ 7321359 w 7323733"/>
              <a:gd name="connsiteY2" fmla="*/ 675379 h 675379"/>
              <a:gd name="connsiteX3" fmla="*/ 0 w 7323733"/>
              <a:gd name="connsiteY3" fmla="*/ 673445 h 675379"/>
            </a:gdLst>
            <a:ahLst/>
            <a:cxnLst>
              <a:cxn ang="0">
                <a:pos x="connsiteX0" y="connsiteY0"/>
              </a:cxn>
              <a:cxn ang="0">
                <a:pos x="connsiteX1" y="connsiteY1"/>
              </a:cxn>
              <a:cxn ang="0">
                <a:pos x="connsiteX2" y="connsiteY2"/>
              </a:cxn>
              <a:cxn ang="0">
                <a:pos x="connsiteX3" y="connsiteY3"/>
              </a:cxn>
            </a:cxnLst>
            <a:rect l="l" t="t" r="r" b="b"/>
            <a:pathLst>
              <a:path w="7323733" h="675379">
                <a:moveTo>
                  <a:pt x="0" y="673445"/>
                </a:moveTo>
                <a:lnTo>
                  <a:pt x="7323733" y="0"/>
                </a:lnTo>
                <a:cubicBezTo>
                  <a:pt x="7322149" y="222867"/>
                  <a:pt x="7322943" y="452512"/>
                  <a:pt x="7321359" y="675379"/>
                </a:cubicBezTo>
                <a:lnTo>
                  <a:pt x="0" y="673445"/>
                </a:lnTo>
                <a:close/>
              </a:path>
            </a:pathLst>
          </a:custGeom>
          <a:gradFill>
            <a:gsLst>
              <a:gs pos="28000">
                <a:schemeClr val="accent1"/>
              </a:gs>
              <a:gs pos="40000">
                <a:schemeClr val="accent1">
                  <a:lumMod val="40000"/>
                  <a:lumOff val="60000"/>
                </a:schemeClr>
              </a:gs>
              <a:gs pos="48000">
                <a:schemeClr val="accent1"/>
              </a:gs>
            </a:gsLst>
            <a:lin ang="15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9" name="Freeform 8"/>
          <p:cNvSpPr/>
          <p:nvPr/>
        </p:nvSpPr>
        <p:spPr>
          <a:xfrm>
            <a:off x="0" y="5457825"/>
            <a:ext cx="7239000" cy="1400175"/>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0 h 1181100"/>
              <a:gd name="connsiteX1" fmla="*/ 6305550 w 9134475"/>
              <a:gd name="connsiteY1" fmla="*/ 1066800 h 1181100"/>
              <a:gd name="connsiteX2" fmla="*/ 9134475 w 9134475"/>
              <a:gd name="connsiteY2" fmla="*/ 1181100 h 1181100"/>
              <a:gd name="connsiteX3" fmla="*/ 0 w 9134475"/>
              <a:gd name="connsiteY3" fmla="*/ 1181100 h 1181100"/>
              <a:gd name="connsiteX4" fmla="*/ 0 w 9134475"/>
              <a:gd name="connsiteY4" fmla="*/ 0 h 1181100"/>
              <a:gd name="connsiteX0" fmla="*/ 0 w 6494783"/>
              <a:gd name="connsiteY0" fmla="*/ 0 h 1181100"/>
              <a:gd name="connsiteX1" fmla="*/ 6305550 w 6494783"/>
              <a:gd name="connsiteY1" fmla="*/ 1066800 h 1181100"/>
              <a:gd name="connsiteX2" fmla="*/ 6494783 w 6494783"/>
              <a:gd name="connsiteY2" fmla="*/ 1181100 h 1181100"/>
              <a:gd name="connsiteX3" fmla="*/ 0 w 6494783"/>
              <a:gd name="connsiteY3" fmla="*/ 1181100 h 1181100"/>
              <a:gd name="connsiteX4" fmla="*/ 0 w 6494783"/>
              <a:gd name="connsiteY4" fmla="*/ 0 h 1181100"/>
              <a:gd name="connsiteX0" fmla="*/ 0 w 6494783"/>
              <a:gd name="connsiteY0" fmla="*/ 0 h 1181100"/>
              <a:gd name="connsiteX1" fmla="*/ 6494783 w 6494783"/>
              <a:gd name="connsiteY1" fmla="*/ 1181100 h 1181100"/>
              <a:gd name="connsiteX2" fmla="*/ 0 w 6494783"/>
              <a:gd name="connsiteY2" fmla="*/ 1181100 h 1181100"/>
              <a:gd name="connsiteX3" fmla="*/ 0 w 6494783"/>
              <a:gd name="connsiteY3" fmla="*/ 0 h 1181100"/>
              <a:gd name="connsiteX0" fmla="*/ 0 w 7415827"/>
              <a:gd name="connsiteY0" fmla="*/ 0 h 1181100"/>
              <a:gd name="connsiteX1" fmla="*/ 7415827 w 7415827"/>
              <a:gd name="connsiteY1" fmla="*/ 866775 h 1181100"/>
              <a:gd name="connsiteX2" fmla="*/ 0 w 7415827"/>
              <a:gd name="connsiteY2" fmla="*/ 1181100 h 1181100"/>
              <a:gd name="connsiteX3" fmla="*/ 0 w 7415827"/>
              <a:gd name="connsiteY3" fmla="*/ 0 h 1181100"/>
              <a:gd name="connsiteX0" fmla="*/ 0 w 7415827"/>
              <a:gd name="connsiteY0" fmla="*/ 0 h 1571625"/>
              <a:gd name="connsiteX1" fmla="*/ 7415827 w 7415827"/>
              <a:gd name="connsiteY1" fmla="*/ 866775 h 1571625"/>
              <a:gd name="connsiteX2" fmla="*/ 0 w 7415827"/>
              <a:gd name="connsiteY2" fmla="*/ 1571625 h 1571625"/>
              <a:gd name="connsiteX3" fmla="*/ 0 w 7415827"/>
              <a:gd name="connsiteY3" fmla="*/ 0 h 1571625"/>
              <a:gd name="connsiteX0" fmla="*/ 0 w 7415827"/>
              <a:gd name="connsiteY0" fmla="*/ 0 h 1571625"/>
              <a:gd name="connsiteX1" fmla="*/ 7415827 w 7415827"/>
              <a:gd name="connsiteY1" fmla="*/ 866775 h 1571625"/>
              <a:gd name="connsiteX2" fmla="*/ 1823096 w 7415827"/>
              <a:gd name="connsiteY2" fmla="*/ 1571625 h 1571625"/>
              <a:gd name="connsiteX3" fmla="*/ 0 w 7415827"/>
              <a:gd name="connsiteY3" fmla="*/ 1571625 h 1571625"/>
              <a:gd name="connsiteX4" fmla="*/ 0 w 7415827"/>
              <a:gd name="connsiteY4" fmla="*/ 0 h 1571625"/>
              <a:gd name="connsiteX0" fmla="*/ 0 w 7216426"/>
              <a:gd name="connsiteY0" fmla="*/ 0 h 1571625"/>
              <a:gd name="connsiteX1" fmla="*/ 7216426 w 7216426"/>
              <a:gd name="connsiteY1" fmla="*/ 1038225 h 1571625"/>
              <a:gd name="connsiteX2" fmla="*/ 1823096 w 7216426"/>
              <a:gd name="connsiteY2" fmla="*/ 1571625 h 1571625"/>
              <a:gd name="connsiteX3" fmla="*/ 0 w 7216426"/>
              <a:gd name="connsiteY3" fmla="*/ 1571625 h 1571625"/>
              <a:gd name="connsiteX4" fmla="*/ 0 w 7216426"/>
              <a:gd name="connsiteY4" fmla="*/ 0 h 1571625"/>
              <a:gd name="connsiteX0" fmla="*/ 0 w 7216426"/>
              <a:gd name="connsiteY0" fmla="*/ 0 h 914400"/>
              <a:gd name="connsiteX1" fmla="*/ 7216426 w 7216426"/>
              <a:gd name="connsiteY1" fmla="*/ 381000 h 914400"/>
              <a:gd name="connsiteX2" fmla="*/ 1823096 w 7216426"/>
              <a:gd name="connsiteY2" fmla="*/ 914400 h 914400"/>
              <a:gd name="connsiteX3" fmla="*/ 0 w 7216426"/>
              <a:gd name="connsiteY3" fmla="*/ 914400 h 914400"/>
              <a:gd name="connsiteX4" fmla="*/ 0 w 7216426"/>
              <a:gd name="connsiteY4" fmla="*/ 0 h 914400"/>
              <a:gd name="connsiteX0" fmla="*/ 0 w 7216426"/>
              <a:gd name="connsiteY0" fmla="*/ 0 h 1400175"/>
              <a:gd name="connsiteX1" fmla="*/ 7216426 w 7216426"/>
              <a:gd name="connsiteY1" fmla="*/ 866775 h 1400175"/>
              <a:gd name="connsiteX2" fmla="*/ 1823096 w 7216426"/>
              <a:gd name="connsiteY2" fmla="*/ 1400175 h 1400175"/>
              <a:gd name="connsiteX3" fmla="*/ 0 w 7216426"/>
              <a:gd name="connsiteY3" fmla="*/ 1400175 h 1400175"/>
              <a:gd name="connsiteX4" fmla="*/ 0 w 7216426"/>
              <a:gd name="connsiteY4" fmla="*/ 0 h 1400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16426" h="1400175">
                <a:moveTo>
                  <a:pt x="0" y="0"/>
                </a:moveTo>
                <a:lnTo>
                  <a:pt x="7216426" y="866775"/>
                </a:lnTo>
                <a:lnTo>
                  <a:pt x="1823096" y="1400175"/>
                </a:lnTo>
                <a:lnTo>
                  <a:pt x="0" y="1400175"/>
                </a:lnTo>
                <a:lnTo>
                  <a:pt x="0" y="0"/>
                </a:lnTo>
                <a:close/>
              </a:path>
            </a:pathLst>
          </a:custGeom>
          <a:gradFill>
            <a:gsLst>
              <a:gs pos="0">
                <a:schemeClr val="accent3"/>
              </a:gs>
              <a:gs pos="52000">
                <a:schemeClr val="accent3">
                  <a:lumMod val="40000"/>
                  <a:lumOff val="60000"/>
                </a:schemeClr>
              </a:gs>
              <a:gs pos="66000">
                <a:schemeClr val="accent3"/>
              </a:gs>
            </a:gsLst>
            <a:lin ang="1662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3" name="Picture Placeholder 2"/>
          <p:cNvSpPr>
            <a:spLocks noGrp="1"/>
          </p:cNvSpPr>
          <p:nvPr>
            <p:ph type="pic" idx="1"/>
          </p:nvPr>
        </p:nvSpPr>
        <p:spPr>
          <a:xfrm>
            <a:off x="4572000" y="609600"/>
            <a:ext cx="3886200" cy="4190999"/>
          </a:xfrm>
          <a:ln w="79375">
            <a:solidFill>
              <a:schemeClr val="tx1"/>
            </a:solidFill>
            <a:miter lim="800000"/>
          </a:ln>
          <a:effectLst>
            <a:outerShdw blurRad="50800" dist="38100" dir="5400000" algn="ctr" rotWithShape="0">
              <a:srgbClr val="000000">
                <a:alpha val="42000"/>
              </a:srgbClr>
            </a:outerShdw>
          </a:effectLst>
        </p:spPr>
        <p:txBody>
          <a:bodyPr>
            <a:normAutofit/>
          </a:bodyPr>
          <a:lstStyle>
            <a:lvl1pPr marL="0" indent="0" algn="ctr">
              <a:buNone/>
              <a:defRPr sz="25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10" name="Freeform 9"/>
          <p:cNvSpPr/>
          <p:nvPr/>
        </p:nvSpPr>
        <p:spPr>
          <a:xfrm>
            <a:off x="-196" y="5412337"/>
            <a:ext cx="7605568" cy="927910"/>
          </a:xfrm>
          <a:custGeom>
            <a:avLst/>
            <a:gdLst>
              <a:gd name="connsiteX0" fmla="*/ 0 w 7436498"/>
              <a:gd name="connsiteY0" fmla="*/ 0 h 951723"/>
              <a:gd name="connsiteX1" fmla="*/ 0 w 7436498"/>
              <a:gd name="connsiteY1" fmla="*/ 139959 h 951723"/>
              <a:gd name="connsiteX2" fmla="*/ 7053942 w 7436498"/>
              <a:gd name="connsiteY2" fmla="*/ 951723 h 951723"/>
              <a:gd name="connsiteX3" fmla="*/ 7436498 w 7436498"/>
              <a:gd name="connsiteY3" fmla="*/ 914400 h 951723"/>
              <a:gd name="connsiteX4" fmla="*/ 0 w 7436498"/>
              <a:gd name="connsiteY4" fmla="*/ 0 h 951723"/>
              <a:gd name="connsiteX0" fmla="*/ 190500 w 7436498"/>
              <a:gd name="connsiteY0" fmla="*/ 0 h 1004110"/>
              <a:gd name="connsiteX1" fmla="*/ 0 w 7436498"/>
              <a:gd name="connsiteY1" fmla="*/ 192346 h 1004110"/>
              <a:gd name="connsiteX2" fmla="*/ 7053942 w 7436498"/>
              <a:gd name="connsiteY2" fmla="*/ 1004110 h 1004110"/>
              <a:gd name="connsiteX3" fmla="*/ 7436498 w 7436498"/>
              <a:gd name="connsiteY3" fmla="*/ 966787 h 1004110"/>
              <a:gd name="connsiteX4" fmla="*/ 190500 w 7436498"/>
              <a:gd name="connsiteY4" fmla="*/ 0 h 1004110"/>
              <a:gd name="connsiteX0" fmla="*/ 0 w 7448404"/>
              <a:gd name="connsiteY0" fmla="*/ 0 h 923148"/>
              <a:gd name="connsiteX1" fmla="*/ 11906 w 7448404"/>
              <a:gd name="connsiteY1" fmla="*/ 111384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164306 w 7448404"/>
              <a:gd name="connsiteY1" fmla="*/ 68522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302418 w 7448404"/>
              <a:gd name="connsiteY1" fmla="*/ 297122 h 923148"/>
              <a:gd name="connsiteX2" fmla="*/ 7065848 w 7448404"/>
              <a:gd name="connsiteY2" fmla="*/ 923148 h 923148"/>
              <a:gd name="connsiteX3" fmla="*/ 7448404 w 7448404"/>
              <a:gd name="connsiteY3" fmla="*/ 885825 h 923148"/>
              <a:gd name="connsiteX4" fmla="*/ 0 w 7448404"/>
              <a:gd name="connsiteY4" fmla="*/ 0 h 923148"/>
              <a:gd name="connsiteX0" fmla="*/ 1 w 7448405"/>
              <a:gd name="connsiteY0" fmla="*/ 0 h 923148"/>
              <a:gd name="connsiteX1" fmla="*/ 0 w 7448405"/>
              <a:gd name="connsiteY1" fmla="*/ 75665 h 923148"/>
              <a:gd name="connsiteX2" fmla="*/ 7065849 w 7448405"/>
              <a:gd name="connsiteY2" fmla="*/ 923148 h 923148"/>
              <a:gd name="connsiteX3" fmla="*/ 7448405 w 7448405"/>
              <a:gd name="connsiteY3" fmla="*/ 885825 h 923148"/>
              <a:gd name="connsiteX4" fmla="*/ 1 w 7448405"/>
              <a:gd name="connsiteY4" fmla="*/ 0 h 923148"/>
              <a:gd name="connsiteX0" fmla="*/ 1 w 7400780"/>
              <a:gd name="connsiteY0" fmla="*/ 0 h 928688"/>
              <a:gd name="connsiteX1" fmla="*/ 0 w 7400780"/>
              <a:gd name="connsiteY1" fmla="*/ 75665 h 928688"/>
              <a:gd name="connsiteX2" fmla="*/ 7065849 w 7400780"/>
              <a:gd name="connsiteY2" fmla="*/ 923148 h 928688"/>
              <a:gd name="connsiteX3" fmla="*/ 7400780 w 7400780"/>
              <a:gd name="connsiteY3" fmla="*/ 928688 h 928688"/>
              <a:gd name="connsiteX4" fmla="*/ 1 w 7400780"/>
              <a:gd name="connsiteY4" fmla="*/ 0 h 928688"/>
              <a:gd name="connsiteX0" fmla="*/ 1 w 7605568"/>
              <a:gd name="connsiteY0" fmla="*/ 0 h 923148"/>
              <a:gd name="connsiteX1" fmla="*/ 0 w 7605568"/>
              <a:gd name="connsiteY1" fmla="*/ 75665 h 923148"/>
              <a:gd name="connsiteX2" fmla="*/ 7065849 w 7605568"/>
              <a:gd name="connsiteY2" fmla="*/ 923148 h 923148"/>
              <a:gd name="connsiteX3" fmla="*/ 7605568 w 7605568"/>
              <a:gd name="connsiteY3" fmla="*/ 897732 h 923148"/>
              <a:gd name="connsiteX4" fmla="*/ 1 w 7605568"/>
              <a:gd name="connsiteY4" fmla="*/ 0 h 923148"/>
              <a:gd name="connsiteX0" fmla="*/ 1 w 7605568"/>
              <a:gd name="connsiteY0" fmla="*/ 0 h 897732"/>
              <a:gd name="connsiteX1" fmla="*/ 0 w 7605568"/>
              <a:gd name="connsiteY1" fmla="*/ 75665 h 897732"/>
              <a:gd name="connsiteX2" fmla="*/ 7065849 w 7605568"/>
              <a:gd name="connsiteY2" fmla="*/ 863617 h 897732"/>
              <a:gd name="connsiteX3" fmla="*/ 7605568 w 7605568"/>
              <a:gd name="connsiteY3" fmla="*/ 897732 h 897732"/>
              <a:gd name="connsiteX4" fmla="*/ 1 w 7605568"/>
              <a:gd name="connsiteY4" fmla="*/ 0 h 897732"/>
              <a:gd name="connsiteX0" fmla="*/ 1 w 7605568"/>
              <a:gd name="connsiteY0" fmla="*/ 0 h 927910"/>
              <a:gd name="connsiteX1" fmla="*/ 0 w 7605568"/>
              <a:gd name="connsiteY1" fmla="*/ 75665 h 927910"/>
              <a:gd name="connsiteX2" fmla="*/ 7225392 w 7605568"/>
              <a:gd name="connsiteY2" fmla="*/ 927910 h 927910"/>
              <a:gd name="connsiteX3" fmla="*/ 7605568 w 7605568"/>
              <a:gd name="connsiteY3" fmla="*/ 897732 h 927910"/>
              <a:gd name="connsiteX4" fmla="*/ 1 w 7605568"/>
              <a:gd name="connsiteY4" fmla="*/ 0 h 9279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05568" h="927910">
                <a:moveTo>
                  <a:pt x="1" y="0"/>
                </a:moveTo>
                <a:cubicBezTo>
                  <a:pt x="1" y="25222"/>
                  <a:pt x="0" y="50443"/>
                  <a:pt x="0" y="75665"/>
                </a:cubicBezTo>
                <a:lnTo>
                  <a:pt x="7225392" y="927910"/>
                </a:lnTo>
                <a:lnTo>
                  <a:pt x="7605568" y="897732"/>
                </a:lnTo>
                <a:lnTo>
                  <a:pt x="1"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0"/>
          <p:cNvSpPr/>
          <p:nvPr/>
        </p:nvSpPr>
        <p:spPr>
          <a:xfrm>
            <a:off x="1680725" y="6116507"/>
            <a:ext cx="7465656" cy="741493"/>
          </a:xfrm>
          <a:custGeom>
            <a:avLst/>
            <a:gdLst>
              <a:gd name="connsiteX0" fmla="*/ 7408506 w 7408506"/>
              <a:gd name="connsiteY0" fmla="*/ 0 h 755780"/>
              <a:gd name="connsiteX1" fmla="*/ 0 w 7408506"/>
              <a:gd name="connsiteY1" fmla="*/ 755780 h 755780"/>
              <a:gd name="connsiteX2" fmla="*/ 662473 w 7408506"/>
              <a:gd name="connsiteY2" fmla="*/ 755780 h 755780"/>
              <a:gd name="connsiteX3" fmla="*/ 7408506 w 7408506"/>
              <a:gd name="connsiteY3" fmla="*/ 74645 h 755780"/>
              <a:gd name="connsiteX4" fmla="*/ 7408506 w 7408506"/>
              <a:gd name="connsiteY4" fmla="*/ 0 h 755780"/>
              <a:gd name="connsiteX0" fmla="*/ 6958449 w 6958449"/>
              <a:gd name="connsiteY0" fmla="*/ 0 h 755780"/>
              <a:gd name="connsiteX1" fmla="*/ 0 w 6958449"/>
              <a:gd name="connsiteY1" fmla="*/ 712918 h 755780"/>
              <a:gd name="connsiteX2" fmla="*/ 212416 w 6958449"/>
              <a:gd name="connsiteY2" fmla="*/ 755780 h 755780"/>
              <a:gd name="connsiteX3" fmla="*/ 6958449 w 6958449"/>
              <a:gd name="connsiteY3" fmla="*/ 74645 h 755780"/>
              <a:gd name="connsiteX4" fmla="*/ 6958449 w 6958449"/>
              <a:gd name="connsiteY4" fmla="*/ 0 h 755780"/>
              <a:gd name="connsiteX0" fmla="*/ 6958449 w 6958449"/>
              <a:gd name="connsiteY0" fmla="*/ 0 h 712918"/>
              <a:gd name="connsiteX1" fmla="*/ 0 w 6958449"/>
              <a:gd name="connsiteY1" fmla="*/ 712918 h 712918"/>
              <a:gd name="connsiteX2" fmla="*/ 302903 w 6958449"/>
              <a:gd name="connsiteY2" fmla="*/ 705774 h 712918"/>
              <a:gd name="connsiteX3" fmla="*/ 6958449 w 6958449"/>
              <a:gd name="connsiteY3" fmla="*/ 74645 h 712918"/>
              <a:gd name="connsiteX4" fmla="*/ 6958449 w 6958449"/>
              <a:gd name="connsiteY4" fmla="*/ 0 h 712918"/>
              <a:gd name="connsiteX0" fmla="*/ 6958449 w 6958449"/>
              <a:gd name="connsiteY0" fmla="*/ 0 h 741492"/>
              <a:gd name="connsiteX1" fmla="*/ 0 w 6958449"/>
              <a:gd name="connsiteY1" fmla="*/ 712918 h 741492"/>
              <a:gd name="connsiteX2" fmla="*/ 248134 w 6958449"/>
              <a:gd name="connsiteY2" fmla="*/ 741492 h 741492"/>
              <a:gd name="connsiteX3" fmla="*/ 6958449 w 6958449"/>
              <a:gd name="connsiteY3" fmla="*/ 74645 h 741492"/>
              <a:gd name="connsiteX4" fmla="*/ 6958449 w 6958449"/>
              <a:gd name="connsiteY4" fmla="*/ 0 h 741492"/>
              <a:gd name="connsiteX0" fmla="*/ 7465656 w 7465656"/>
              <a:gd name="connsiteY0" fmla="*/ 0 h 741493"/>
              <a:gd name="connsiteX1" fmla="*/ 0 w 7465656"/>
              <a:gd name="connsiteY1" fmla="*/ 741493 h 741493"/>
              <a:gd name="connsiteX2" fmla="*/ 755341 w 7465656"/>
              <a:gd name="connsiteY2" fmla="*/ 741492 h 741493"/>
              <a:gd name="connsiteX3" fmla="*/ 7465656 w 7465656"/>
              <a:gd name="connsiteY3" fmla="*/ 74645 h 741493"/>
              <a:gd name="connsiteX4" fmla="*/ 7465656 w 7465656"/>
              <a:gd name="connsiteY4" fmla="*/ 0 h 7414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65656" h="741493">
                <a:moveTo>
                  <a:pt x="7465656" y="0"/>
                </a:moveTo>
                <a:lnTo>
                  <a:pt x="0" y="741493"/>
                </a:lnTo>
                <a:lnTo>
                  <a:pt x="755341" y="741492"/>
                </a:lnTo>
                <a:lnTo>
                  <a:pt x="7465656" y="74645"/>
                </a:lnTo>
                <a:lnTo>
                  <a:pt x="7465656"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52983DA4-3B24-449B-95CA-514EB7E30A99}" type="datetime4">
              <a:rPr lang="en-US" smtClean="0"/>
              <a:pPr/>
              <a:t>April 23, 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72EBF8-7CF5-44B7-B2BF-E22DE4D0703D}" type="slidenum">
              <a:rPr lang="en-US" smtClean="0"/>
              <a:pPr/>
              <a:t>‹#›</a:t>
            </a:fld>
            <a:endParaRPr lang="en-US"/>
          </a:p>
        </p:txBody>
      </p:sp>
      <p:sp>
        <p:nvSpPr>
          <p:cNvPr id="14" name="Title 1"/>
          <p:cNvSpPr>
            <a:spLocks noGrp="1"/>
          </p:cNvSpPr>
          <p:nvPr>
            <p:ph type="title"/>
          </p:nvPr>
        </p:nvSpPr>
        <p:spPr>
          <a:xfrm>
            <a:off x="676656" y="609600"/>
            <a:ext cx="3383280" cy="914400"/>
          </a:xfrm>
        </p:spPr>
        <p:txBody>
          <a:bodyPr anchor="b">
            <a:noAutofit/>
          </a:bodyPr>
          <a:lstStyle>
            <a:lvl1pPr algn="l">
              <a:defRPr sz="2200" b="0" i="0" cap="none" baseline="0">
                <a:solidFill>
                  <a:schemeClr val="tx2"/>
                </a:solidFill>
              </a:defRPr>
            </a:lvl1pPr>
          </a:lstStyle>
          <a:p>
            <a:r>
              <a:rPr lang="en-US" smtClean="0"/>
              <a:t>Click to edit Master title style</a:t>
            </a:r>
            <a:endParaRPr lang="en-US" dirty="0"/>
          </a:p>
        </p:txBody>
      </p:sp>
      <p:sp>
        <p:nvSpPr>
          <p:cNvPr id="15" name="Text Placeholder 14"/>
          <p:cNvSpPr>
            <a:spLocks noGrp="1"/>
          </p:cNvSpPr>
          <p:nvPr>
            <p:ph type="body" sz="quarter" idx="14"/>
          </p:nvPr>
        </p:nvSpPr>
        <p:spPr>
          <a:xfrm>
            <a:off x="676656" y="1524000"/>
            <a:ext cx="3381375" cy="3295650"/>
          </a:xfrm>
        </p:spPr>
        <p:txBody>
          <a:bodyPr>
            <a:normAutofit/>
          </a:bodyPr>
          <a:lstStyle>
            <a:lvl1pPr marL="0" indent="0">
              <a:buFontTx/>
              <a:buNone/>
              <a:defRPr sz="1600"/>
            </a:lvl1pPr>
            <a:lvl2pPr>
              <a:buFontTx/>
              <a:buNone/>
              <a:defRPr/>
            </a:lvl2pPr>
            <a:lvl3pPr>
              <a:buFontTx/>
              <a:buNone/>
              <a:defRPr/>
            </a:lvl3pPr>
            <a:lvl4pPr>
              <a:buFontTx/>
              <a:buNone/>
              <a:defRPr/>
            </a:lvl4pPr>
            <a:lvl5pPr>
              <a:buFontTx/>
              <a:buNone/>
              <a:defRPr/>
            </a:lvl5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w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blipFill dpi="0" rotWithShape="1">
            <a:blip r:embed="rId13" cstate="print">
              <a:alphaModFix amt="15000"/>
            </a:blip>
            <a:srcRect/>
            <a:tile tx="0" ty="0" sx="76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685800" y="274638"/>
            <a:ext cx="7772400" cy="1143000"/>
          </a:xfrm>
          <a:prstGeom prst="rect">
            <a:avLst/>
          </a:prstGeom>
        </p:spPr>
        <p:txBody>
          <a:bodyPr vert="horz" lIns="0" tIns="45720" rIns="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0" y="1600200"/>
            <a:ext cx="7772400" cy="4525963"/>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400800" y="6416675"/>
            <a:ext cx="1981200" cy="365125"/>
          </a:xfrm>
          <a:prstGeom prst="rect">
            <a:avLst/>
          </a:prstGeom>
        </p:spPr>
        <p:txBody>
          <a:bodyPr vert="horz" lIns="0" tIns="45720" rIns="0" bIns="0" rtlCol="0" anchor="b" anchorCtr="0"/>
          <a:lstStyle>
            <a:lvl1pPr algn="r">
              <a:defRPr lang="en-US" sz="900" kern="1200" cap="all" spc="110" baseline="0" smtClean="0">
                <a:solidFill>
                  <a:srgbClr val="4D4D4D"/>
                </a:solidFill>
                <a:latin typeface="+mn-lt"/>
                <a:ea typeface="+mn-ea"/>
                <a:cs typeface="+mn-cs"/>
              </a:defRPr>
            </a:lvl1pPr>
          </a:lstStyle>
          <a:p>
            <a:fld id="{942120D2-3948-4F8F-BE5D-E7E7D97880B2}" type="datetime4">
              <a:rPr lang="en-US" smtClean="0"/>
              <a:pPr/>
              <a:t>April 23, 2014</a:t>
            </a:fld>
            <a:endParaRPr lang="en-US" dirty="0" err="1"/>
          </a:p>
        </p:txBody>
      </p:sp>
      <p:sp>
        <p:nvSpPr>
          <p:cNvPr id="5" name="Footer Placeholder 4"/>
          <p:cNvSpPr>
            <a:spLocks noGrp="1"/>
          </p:cNvSpPr>
          <p:nvPr>
            <p:ph type="ftr" sz="quarter" idx="3"/>
          </p:nvPr>
        </p:nvSpPr>
        <p:spPr>
          <a:xfrm>
            <a:off x="228600" y="6416675"/>
            <a:ext cx="2895600" cy="365125"/>
          </a:xfrm>
          <a:prstGeom prst="rect">
            <a:avLst/>
          </a:prstGeom>
        </p:spPr>
        <p:txBody>
          <a:bodyPr vert="horz" lIns="0" tIns="45720" rIns="0" bIns="0" rtlCol="0" anchor="b" anchorCtr="0"/>
          <a:lstStyle>
            <a:lvl1pPr algn="l">
              <a:defRPr sz="900" cap="all" spc="110" baseline="0">
                <a:solidFill>
                  <a:srgbClr val="4D4D4D"/>
                </a:solidFill>
              </a:defRPr>
            </a:lvl1pPr>
          </a:lstStyle>
          <a:p>
            <a:endParaRPr lang="en-US" dirty="0"/>
          </a:p>
        </p:txBody>
      </p:sp>
      <p:sp>
        <p:nvSpPr>
          <p:cNvPr id="6" name="Slide Number Placeholder 5"/>
          <p:cNvSpPr>
            <a:spLocks noGrp="1"/>
          </p:cNvSpPr>
          <p:nvPr>
            <p:ph type="sldNum" sz="quarter" idx="4"/>
          </p:nvPr>
        </p:nvSpPr>
        <p:spPr>
          <a:xfrm>
            <a:off x="8458200" y="6416675"/>
            <a:ext cx="457200" cy="365125"/>
          </a:xfrm>
          <a:prstGeom prst="rect">
            <a:avLst/>
          </a:prstGeom>
        </p:spPr>
        <p:txBody>
          <a:bodyPr vert="horz" lIns="0" tIns="45720" rIns="0" bIns="0" rtlCol="0" anchor="b" anchorCtr="0"/>
          <a:lstStyle>
            <a:lvl1pPr algn="r">
              <a:defRPr sz="1100" b="1" baseline="0">
                <a:solidFill>
                  <a:srgbClr val="4D4D4D"/>
                </a:solidFill>
              </a:defRPr>
            </a:lvl1pPr>
          </a:lstStyle>
          <a:p>
            <a:fld id="{1D72EBF8-7CF5-44B7-B2BF-E22DE4D0703D}" type="slidenum">
              <a:rPr lang="en-US" smtClean="0"/>
              <a:pPr/>
              <a:t>‹#›</a:t>
            </a:fld>
            <a:endParaRPr lang="en-US" dirty="0"/>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spcBef>
          <a:spcPct val="0"/>
        </a:spcBef>
        <a:buNone/>
        <a:defRPr sz="3600" kern="1200" cap="all"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274320" algn="l" defTabSz="914400" rtl="0" eaLnBrk="1" latinLnBrk="0" hangingPunct="1">
        <a:lnSpc>
          <a:spcPct val="100000"/>
        </a:lnSpc>
        <a:spcBef>
          <a:spcPts val="700"/>
        </a:spcBef>
        <a:buClr>
          <a:schemeClr val="accent1"/>
        </a:buClr>
        <a:buSzPct val="85000"/>
        <a:buFont typeface="Wingdings 3" pitchFamily="18" charset="2"/>
        <a:buChar char=""/>
        <a:defRPr sz="2000" kern="1200" baseline="0">
          <a:solidFill>
            <a:schemeClr val="tx1"/>
          </a:solidFill>
          <a:latin typeface="+mn-lt"/>
          <a:ea typeface="+mn-ea"/>
          <a:cs typeface="+mn-cs"/>
        </a:defRPr>
      </a:lvl1pPr>
      <a:lvl2pPr marL="742950" indent="-274320" algn="l" defTabSz="914400" rtl="0" eaLnBrk="1" latinLnBrk="0" hangingPunct="1">
        <a:lnSpc>
          <a:spcPct val="100000"/>
        </a:lnSpc>
        <a:spcBef>
          <a:spcPts val="700"/>
        </a:spcBef>
        <a:buClr>
          <a:schemeClr val="accent1"/>
        </a:buClr>
        <a:buSzPct val="85000"/>
        <a:buFont typeface="Wingdings 3" pitchFamily="18" charset="2"/>
        <a:buChar char=""/>
        <a:defRPr sz="1600" kern="1200" baseline="0">
          <a:solidFill>
            <a:schemeClr val="tx1"/>
          </a:solidFill>
          <a:latin typeface="+mn-lt"/>
          <a:ea typeface="+mn-ea"/>
          <a:cs typeface="+mn-cs"/>
        </a:defRPr>
      </a:lvl2pPr>
      <a:lvl3pPr marL="11430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baseline="0">
          <a:solidFill>
            <a:schemeClr val="tx1"/>
          </a:solidFill>
          <a:latin typeface="+mn-lt"/>
          <a:ea typeface="+mn-ea"/>
          <a:cs typeface="+mn-cs"/>
        </a:defRPr>
      </a:lvl3pPr>
      <a:lvl4pPr marL="16002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baseline="0">
          <a:solidFill>
            <a:schemeClr val="tx1"/>
          </a:solidFill>
          <a:latin typeface="+mn-lt"/>
          <a:ea typeface="+mn-ea"/>
          <a:cs typeface="+mn-cs"/>
        </a:defRPr>
      </a:lvl4pPr>
      <a:lvl5pPr marL="20574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baseline="0">
          <a:solidFill>
            <a:schemeClr val="tx1"/>
          </a:solidFill>
          <a:latin typeface="+mn-lt"/>
          <a:ea typeface="+mn-ea"/>
          <a:cs typeface="+mn-cs"/>
        </a:defRPr>
      </a:lvl5pPr>
      <a:lvl6pPr marL="25146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a:solidFill>
            <a:schemeClr val="tx1"/>
          </a:solidFill>
          <a:latin typeface="+mn-lt"/>
          <a:ea typeface="+mn-ea"/>
          <a:cs typeface="+mn-cs"/>
        </a:defRPr>
      </a:lvl6pPr>
      <a:lvl7pPr marL="29718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a:solidFill>
            <a:schemeClr val="tx1"/>
          </a:solidFill>
          <a:latin typeface="+mn-lt"/>
          <a:ea typeface="+mn-ea"/>
          <a:cs typeface="+mn-cs"/>
        </a:defRPr>
      </a:lvl7pPr>
      <a:lvl8pPr marL="34290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a:solidFill>
            <a:schemeClr val="tx1"/>
          </a:solidFill>
          <a:latin typeface="+mn-lt"/>
          <a:ea typeface="+mn-ea"/>
          <a:cs typeface="+mn-cs"/>
        </a:defRPr>
      </a:lvl8pPr>
      <a:lvl9pPr marL="38862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5518152" y="2833575"/>
            <a:ext cx="3407194" cy="1524000"/>
          </a:xfrm>
        </p:spPr>
        <p:txBody>
          <a:bodyPr>
            <a:normAutofit fontScale="90000"/>
          </a:bodyPr>
          <a:lstStyle/>
          <a:p>
            <a:r>
              <a:rPr kumimoji="1" lang="en-US" altLang="zh-CN" dirty="0" smtClean="0"/>
              <a:t>The</a:t>
            </a:r>
            <a:r>
              <a:rPr kumimoji="1" lang="zh-CN" altLang="en-US" dirty="0" smtClean="0"/>
              <a:t> </a:t>
            </a:r>
            <a:r>
              <a:rPr kumimoji="1" lang="en-US" altLang="zh-CN" dirty="0" smtClean="0"/>
              <a:t>DESIGN ethos OF GERMANY </a:t>
            </a:r>
            <a:endParaRPr kumimoji="1" lang="zh-CN" altLang="en-US" dirty="0"/>
          </a:p>
        </p:txBody>
      </p:sp>
      <p:sp>
        <p:nvSpPr>
          <p:cNvPr id="3" name="副标题 2"/>
          <p:cNvSpPr>
            <a:spLocks noGrp="1"/>
          </p:cNvSpPr>
          <p:nvPr>
            <p:ph type="subTitle" idx="1"/>
          </p:nvPr>
        </p:nvSpPr>
        <p:spPr>
          <a:xfrm>
            <a:off x="5518152" y="4502909"/>
            <a:ext cx="2940048" cy="504636"/>
          </a:xfrm>
        </p:spPr>
        <p:txBody>
          <a:bodyPr/>
          <a:lstStyle/>
          <a:p>
            <a:r>
              <a:rPr kumimoji="1" lang="zh-CN" altLang="en-US" dirty="0" smtClean="0">
                <a:latin typeface="微软雅黑" panose="020B0503020204020204" pitchFamily="34" charset="-122"/>
                <a:ea typeface="微软雅黑" panose="020B0503020204020204" pitchFamily="34" charset="-122"/>
              </a:rPr>
              <a:t>韩宁 李敏 王智翔 张嘉欣</a:t>
            </a:r>
            <a:endParaRPr kumimoji="1"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86010868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4458304" y="1739955"/>
            <a:ext cx="3756522" cy="369332"/>
          </a:xfrm>
          <a:prstGeom prst="rect">
            <a:avLst/>
          </a:prstGeom>
          <a:noFill/>
        </p:spPr>
        <p:txBody>
          <a:bodyPr wrap="square" rtlCol="0">
            <a:spAutoFit/>
          </a:bodyPr>
          <a:lstStyle/>
          <a:p>
            <a:r>
              <a:rPr lang="zh-CN" altLang="zh-CN" dirty="0" smtClean="0">
                <a:latin typeface="Adobe 黑体 Std R" panose="020B0400000000000000" pitchFamily="34" charset="-122"/>
                <a:ea typeface="Adobe 黑体 Std R" panose="020B0400000000000000" pitchFamily="34" charset="-122"/>
              </a:rPr>
              <a:t>德国博朗公司“产品设计的手法”</a:t>
            </a:r>
            <a:endParaRPr lang="zh-CN" altLang="zh-CN" dirty="0">
              <a:latin typeface="Adobe 黑体 Std R" panose="020B0400000000000000" pitchFamily="34" charset="-122"/>
              <a:ea typeface="Adobe 黑体 Std R" panose="020B0400000000000000" pitchFamily="34" charset="-122"/>
            </a:endParaRPr>
          </a:p>
        </p:txBody>
      </p:sp>
      <p:sp>
        <p:nvSpPr>
          <p:cNvPr id="4" name="文本框 5"/>
          <p:cNvSpPr txBox="1"/>
          <p:nvPr/>
        </p:nvSpPr>
        <p:spPr>
          <a:xfrm>
            <a:off x="4458304" y="2347698"/>
            <a:ext cx="4219885" cy="2185214"/>
          </a:xfrm>
          <a:prstGeom prst="rect">
            <a:avLst/>
          </a:prstGeom>
          <a:noFill/>
        </p:spPr>
        <p:txBody>
          <a:bodyPr wrap="square" rtlCol="0">
            <a:spAutoFit/>
          </a:bodyPr>
          <a:lstStyle/>
          <a:p>
            <a:r>
              <a:rPr lang="zh-CN" altLang="zh-CN" sz="1700" dirty="0" smtClean="0">
                <a:latin typeface="微软雅黑" panose="020B0503020204020204" pitchFamily="34" charset="-122"/>
                <a:ea typeface="微软雅黑" panose="020B0503020204020204" pitchFamily="34" charset="-122"/>
              </a:rPr>
              <a:t>1.突出特征法 </a:t>
            </a:r>
          </a:p>
          <a:p>
            <a:r>
              <a:rPr lang="zh-CN" altLang="zh-CN" sz="1700" dirty="0" smtClean="0">
                <a:latin typeface="微软雅黑" panose="020B0503020204020204" pitchFamily="34" charset="-122"/>
                <a:ea typeface="微软雅黑" panose="020B0503020204020204" pitchFamily="34" charset="-122"/>
              </a:rPr>
              <a:t>运用各种方式抓住和强调产品或主题本身与众不同的特征，并把它鲜明地表现出来，将这些特征置于产品的主要视觉部位或加以烘托处理，使观众在接触言辞画面的瞬间即很快感受到，对其产生注意和发生视觉兴趣，达到刺激购买欲望的促销目的。 </a:t>
            </a:r>
          </a:p>
          <a:p>
            <a:r>
              <a:rPr lang="zh-CN" altLang="zh-CN" sz="1700" dirty="0" smtClean="0">
                <a:latin typeface="微软雅黑" panose="020B0503020204020204" pitchFamily="34" charset="-122"/>
                <a:ea typeface="微软雅黑" panose="020B0503020204020204" pitchFamily="34" charset="-122"/>
              </a:rPr>
              <a:t> </a:t>
            </a:r>
          </a:p>
        </p:txBody>
      </p:sp>
      <p:pic>
        <p:nvPicPr>
          <p:cNvPr id="5" name="图片 4" descr="20130112173039_57380.jpg"/>
          <p:cNvPicPr>
            <a:picLocks noChangeAspect="1"/>
          </p:cNvPicPr>
          <p:nvPr/>
        </p:nvPicPr>
        <p:blipFill>
          <a:blip r:embed="rId2" cstate="print"/>
          <a:stretch>
            <a:fillRect/>
          </a:stretch>
        </p:blipFill>
        <p:spPr>
          <a:xfrm>
            <a:off x="1250187" y="1739955"/>
            <a:ext cx="2485871" cy="2485871"/>
          </a:xfrm>
          <a:prstGeom prst="rect">
            <a:avLst/>
          </a:prstGeom>
        </p:spPr>
      </p:pic>
    </p:spTree>
    <p:extLst>
      <p:ext uri="{BB962C8B-B14F-4D97-AF65-F5344CB8AC3E}">
        <p14:creationId xmlns:p14="http://schemas.microsoft.com/office/powerpoint/2010/main" val="14360359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5"/>
          <p:cNvSpPr txBox="1"/>
          <p:nvPr/>
        </p:nvSpPr>
        <p:spPr>
          <a:xfrm>
            <a:off x="4513006" y="1801741"/>
            <a:ext cx="4396866" cy="2739211"/>
          </a:xfrm>
          <a:prstGeom prst="rect">
            <a:avLst/>
          </a:prstGeom>
          <a:noFill/>
        </p:spPr>
        <p:txBody>
          <a:bodyPr wrap="square" rtlCol="0">
            <a:spAutoFit/>
          </a:bodyPr>
          <a:lstStyle/>
          <a:p>
            <a:r>
              <a:rPr lang="zh-CN" altLang="zh-CN" dirty="0" smtClean="0">
                <a:latin typeface="微软雅黑" panose="020B0503020204020204" pitchFamily="34" charset="-122"/>
                <a:ea typeface="微软雅黑" panose="020B0503020204020204" pitchFamily="34" charset="-122"/>
              </a:rPr>
              <a:t>2.对比衬托法 </a:t>
            </a:r>
          </a:p>
          <a:p>
            <a:r>
              <a:rPr lang="zh-CN" altLang="zh-CN" sz="1700" dirty="0" smtClean="0">
                <a:latin typeface="微软雅黑" panose="020B0503020204020204" pitchFamily="34" charset="-122"/>
                <a:ea typeface="微软雅黑" panose="020B0503020204020204" pitchFamily="34" charset="-122"/>
              </a:rPr>
              <a:t>对比是一种趋向于对立冲突的艺术美中最突出的表现手法。它把产品的性质和特点放在鲜明的对照和直接对比中来表现，借彼显此，互比互衬，从对比所呈现的差别中，达到集中、简洁、曲折变化的表现。可以是材质的对比，造型线条上的对比等等。通过这种手法更鲜明地强调或提示产品的性能和特点，给消费者以深刻的视觉感受。</a:t>
            </a:r>
          </a:p>
          <a:p>
            <a:r>
              <a:rPr lang="zh-CN" altLang="zh-CN" dirty="0" smtClean="0">
                <a:latin typeface="微软雅黑" panose="020B0503020204020204" pitchFamily="34" charset="-122"/>
                <a:ea typeface="微软雅黑" panose="020B0503020204020204" pitchFamily="34" charset="-122"/>
              </a:rPr>
              <a:t> </a:t>
            </a:r>
          </a:p>
        </p:txBody>
      </p:sp>
      <p:pic>
        <p:nvPicPr>
          <p:cNvPr id="7" name="图片 6" descr="BoLang ShouTiShiDuoGongNengShiWuDiaoLiJi MR740.jpg"/>
          <p:cNvPicPr>
            <a:picLocks noChangeAspect="1"/>
          </p:cNvPicPr>
          <p:nvPr/>
        </p:nvPicPr>
        <p:blipFill>
          <a:blip r:embed="rId2" cstate="print"/>
          <a:stretch>
            <a:fillRect/>
          </a:stretch>
        </p:blipFill>
        <p:spPr>
          <a:xfrm>
            <a:off x="507999" y="1891163"/>
            <a:ext cx="3724787" cy="2327992"/>
          </a:xfrm>
          <a:prstGeom prst="rect">
            <a:avLst/>
          </a:prstGeom>
        </p:spPr>
      </p:pic>
    </p:spTree>
    <p:extLst>
      <p:ext uri="{BB962C8B-B14F-4D97-AF65-F5344CB8AC3E}">
        <p14:creationId xmlns:p14="http://schemas.microsoft.com/office/powerpoint/2010/main" val="14360359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5"/>
          <p:cNvSpPr txBox="1"/>
          <p:nvPr/>
        </p:nvSpPr>
        <p:spPr>
          <a:xfrm>
            <a:off x="4586748" y="1965710"/>
            <a:ext cx="4323124" cy="3293209"/>
          </a:xfrm>
          <a:prstGeom prst="rect">
            <a:avLst/>
          </a:prstGeom>
          <a:noFill/>
        </p:spPr>
        <p:txBody>
          <a:bodyPr wrap="square" rtlCol="0">
            <a:spAutoFit/>
          </a:bodyPr>
          <a:lstStyle/>
          <a:p>
            <a:r>
              <a:rPr lang="zh-CN" altLang="zh-CN" dirty="0" smtClean="0">
                <a:latin typeface="微软雅黑" panose="020B0503020204020204" pitchFamily="34" charset="-122"/>
                <a:ea typeface="微软雅黑" panose="020B0503020204020204" pitchFamily="34" charset="-122"/>
              </a:rPr>
              <a:t>3.合理夸张法 </a:t>
            </a:r>
            <a:endParaRPr lang="en-US" altLang="zh-CN" dirty="0" smtClean="0">
              <a:latin typeface="微软雅黑" panose="020B0503020204020204" pitchFamily="34" charset="-122"/>
              <a:ea typeface="微软雅黑" panose="020B0503020204020204" pitchFamily="34" charset="-122"/>
            </a:endParaRPr>
          </a:p>
          <a:p>
            <a:endParaRPr lang="zh-CN" altLang="zh-CN" dirty="0" smtClean="0">
              <a:latin typeface="微软雅黑" panose="020B0503020204020204" pitchFamily="34" charset="-122"/>
              <a:ea typeface="微软雅黑" panose="020B0503020204020204" pitchFamily="34" charset="-122"/>
            </a:endParaRPr>
          </a:p>
          <a:p>
            <a:r>
              <a:rPr lang="zh-CN" altLang="zh-CN" sz="1700" dirty="0" smtClean="0">
                <a:latin typeface="微软雅黑" panose="020B0503020204020204" pitchFamily="34" charset="-122"/>
                <a:ea typeface="微软雅黑" panose="020B0503020204020204" pitchFamily="34" charset="-122"/>
              </a:rPr>
              <a:t>借助想象，对产品的品质或特性的某个方面进行相当明显的过份夸大，以加深或扩大这些特征的认识。文学家高尔基指出：“夸张是创作的基本原则。”通过这种手法能更鲜明地强调或揭示事物的实质，加强产品的艺术效果。夸张是一般中求新奇变化，通过虚构把对象的特点和个性中美的方面进行夸大,赋予人们一种新奇与变化的情趣。 </a:t>
            </a:r>
          </a:p>
          <a:p>
            <a:r>
              <a:rPr lang="zh-CN" altLang="zh-CN" dirty="0" smtClean="0">
                <a:latin typeface="微软雅黑" panose="020B0503020204020204" pitchFamily="34" charset="-122"/>
                <a:ea typeface="微软雅黑" panose="020B0503020204020204" pitchFamily="34" charset="-122"/>
              </a:rPr>
              <a:t> </a:t>
            </a:r>
          </a:p>
          <a:p>
            <a:r>
              <a:rPr lang="zh-CN" altLang="zh-CN" dirty="0" smtClean="0">
                <a:latin typeface="微软雅黑" panose="020B0503020204020204" pitchFamily="34" charset="-122"/>
                <a:ea typeface="微软雅黑" panose="020B0503020204020204" pitchFamily="34" charset="-122"/>
              </a:rPr>
              <a:t> </a:t>
            </a:r>
          </a:p>
        </p:txBody>
      </p:sp>
      <p:pic>
        <p:nvPicPr>
          <p:cNvPr id="5" name="图片 4" descr="BoLangMR5550 MFP ShiWuDiaoLiJi.jpg"/>
          <p:cNvPicPr>
            <a:picLocks noChangeAspect="1"/>
          </p:cNvPicPr>
          <p:nvPr/>
        </p:nvPicPr>
        <p:blipFill>
          <a:blip r:embed="rId2" cstate="print"/>
          <a:stretch>
            <a:fillRect/>
          </a:stretch>
        </p:blipFill>
        <p:spPr>
          <a:xfrm>
            <a:off x="257834" y="2033887"/>
            <a:ext cx="4088587" cy="2555366"/>
          </a:xfrm>
          <a:prstGeom prst="rect">
            <a:avLst/>
          </a:prstGeom>
        </p:spPr>
      </p:pic>
    </p:spTree>
    <p:extLst>
      <p:ext uri="{BB962C8B-B14F-4D97-AF65-F5344CB8AC3E}">
        <p14:creationId xmlns:p14="http://schemas.microsoft.com/office/powerpoint/2010/main" val="14360359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5"/>
          <p:cNvSpPr txBox="1"/>
          <p:nvPr/>
        </p:nvSpPr>
        <p:spPr>
          <a:xfrm>
            <a:off x="3613355" y="1710123"/>
            <a:ext cx="5296517" cy="3816429"/>
          </a:xfrm>
          <a:prstGeom prst="rect">
            <a:avLst/>
          </a:prstGeom>
          <a:noFill/>
        </p:spPr>
        <p:txBody>
          <a:bodyPr wrap="square" rtlCol="0">
            <a:spAutoFit/>
          </a:bodyPr>
          <a:lstStyle/>
          <a:p>
            <a:r>
              <a:rPr lang="zh-CN" altLang="zh-CN" dirty="0" smtClean="0">
                <a:latin typeface="微软雅黑" panose="020B0503020204020204" pitchFamily="34" charset="-122"/>
                <a:ea typeface="微软雅黑" panose="020B0503020204020204" pitchFamily="34" charset="-122"/>
              </a:rPr>
              <a:t> </a:t>
            </a:r>
          </a:p>
          <a:p>
            <a:r>
              <a:rPr lang="zh-CN" altLang="zh-CN" dirty="0" smtClean="0">
                <a:latin typeface="微软雅黑" panose="020B0503020204020204" pitchFamily="34" charset="-122"/>
                <a:ea typeface="微软雅黑" panose="020B0503020204020204" pitchFamily="34" charset="-122"/>
              </a:rPr>
              <a:t>4.以小见大 </a:t>
            </a:r>
            <a:endParaRPr lang="en-US" altLang="zh-CN" dirty="0" smtClean="0">
              <a:latin typeface="微软雅黑" panose="020B0503020204020204" pitchFamily="34" charset="-122"/>
              <a:ea typeface="微软雅黑" panose="020B0503020204020204" pitchFamily="34" charset="-122"/>
            </a:endParaRPr>
          </a:p>
          <a:p>
            <a:endParaRPr lang="zh-CN" altLang="zh-CN" dirty="0" smtClean="0">
              <a:latin typeface="微软雅黑" panose="020B0503020204020204" pitchFamily="34" charset="-122"/>
              <a:ea typeface="微软雅黑" panose="020B0503020204020204" pitchFamily="34" charset="-122"/>
            </a:endParaRPr>
          </a:p>
          <a:p>
            <a:r>
              <a:rPr lang="zh-CN" altLang="zh-CN" sz="1700" dirty="0" smtClean="0">
                <a:latin typeface="微软雅黑" panose="020B0503020204020204" pitchFamily="34" charset="-122"/>
                <a:ea typeface="微软雅黑" panose="020B0503020204020204" pitchFamily="34" charset="-122"/>
              </a:rPr>
              <a:t>在设计中对产品进行强调、取舍、浓缩，以独到的想象抓住一点或一个局部加以集中设计或延伸放大，以更充分地表达主题思想。这种处理以一点观全面，以小见大，从不全到全的表现手法，给设计者带来了很大的灵活性和无限的表现力，同时为接受者提供了广阔的想象空间，获得生动的情趣和丰富的联想。以小见大中的“小”，是产品的焦点和视觉兴趣中心，它既是设计创意的浓缩和生发，也是设计者匠心独具的安排，因面它已不是一般意义的“小”，而是小中寓大，以小胜大的高度提炼的产物，是简洁的刻意追求。 </a:t>
            </a:r>
          </a:p>
          <a:p>
            <a:r>
              <a:rPr lang="zh-CN" altLang="zh-CN" dirty="0" smtClean="0">
                <a:latin typeface="微软雅黑" panose="020B0503020204020204" pitchFamily="34" charset="-122"/>
                <a:ea typeface="微软雅黑" panose="020B0503020204020204" pitchFamily="34" charset="-122"/>
              </a:rPr>
              <a:t> </a:t>
            </a:r>
          </a:p>
        </p:txBody>
      </p:sp>
      <p:pic>
        <p:nvPicPr>
          <p:cNvPr id="6" name="图片 5" descr="2014416101754781.jpg"/>
          <p:cNvPicPr>
            <a:picLocks noChangeAspect="1"/>
          </p:cNvPicPr>
          <p:nvPr/>
        </p:nvPicPr>
        <p:blipFill>
          <a:blip r:embed="rId2" cstate="print"/>
          <a:stretch>
            <a:fillRect/>
          </a:stretch>
        </p:blipFill>
        <p:spPr>
          <a:xfrm>
            <a:off x="457198" y="2119112"/>
            <a:ext cx="2875935" cy="2998452"/>
          </a:xfrm>
          <a:prstGeom prst="rect">
            <a:avLst/>
          </a:prstGeom>
        </p:spPr>
      </p:pic>
    </p:spTree>
    <p:extLst>
      <p:ext uri="{BB962C8B-B14F-4D97-AF65-F5344CB8AC3E}">
        <p14:creationId xmlns:p14="http://schemas.microsoft.com/office/powerpoint/2010/main" val="14360359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5"/>
          <p:cNvSpPr txBox="1"/>
          <p:nvPr/>
        </p:nvSpPr>
        <p:spPr>
          <a:xfrm>
            <a:off x="5471651" y="1701244"/>
            <a:ext cx="2698955" cy="3693319"/>
          </a:xfrm>
          <a:prstGeom prst="rect">
            <a:avLst/>
          </a:prstGeom>
          <a:noFill/>
        </p:spPr>
        <p:txBody>
          <a:bodyPr wrap="square" rtlCol="0">
            <a:spAutoFit/>
          </a:bodyPr>
          <a:lstStyle/>
          <a:p>
            <a:r>
              <a:rPr lang="zh-CN" altLang="zh-CN" dirty="0" smtClean="0">
                <a:latin typeface="微软雅黑" panose="020B0503020204020204" pitchFamily="34" charset="-122"/>
                <a:ea typeface="微软雅黑" panose="020B0503020204020204" pitchFamily="34" charset="-122"/>
              </a:rPr>
              <a:t>十项原则 </a:t>
            </a:r>
            <a:endParaRPr lang="en-US" altLang="zh-CN" dirty="0" smtClean="0">
              <a:latin typeface="微软雅黑" panose="020B0503020204020204" pitchFamily="34" charset="-122"/>
              <a:ea typeface="微软雅黑" panose="020B0503020204020204" pitchFamily="34" charset="-122"/>
            </a:endParaRPr>
          </a:p>
          <a:p>
            <a:endParaRPr lang="zh-CN" altLang="zh-CN" dirty="0" smtClean="0">
              <a:latin typeface="微软雅黑" panose="020B0503020204020204" pitchFamily="34" charset="-122"/>
              <a:ea typeface="微软雅黑" panose="020B0503020204020204" pitchFamily="34" charset="-122"/>
            </a:endParaRPr>
          </a:p>
          <a:p>
            <a:r>
              <a:rPr lang="zh-CN" altLang="zh-CN" dirty="0" smtClean="0">
                <a:latin typeface="微软雅黑" panose="020B0503020204020204" pitchFamily="34" charset="-122"/>
                <a:ea typeface="微软雅黑" panose="020B0503020204020204" pitchFamily="34" charset="-122"/>
              </a:rPr>
              <a:t>1.创新的 </a:t>
            </a:r>
          </a:p>
          <a:p>
            <a:r>
              <a:rPr lang="zh-CN" altLang="zh-CN" dirty="0" smtClean="0">
                <a:latin typeface="微软雅黑" panose="020B0503020204020204" pitchFamily="34" charset="-122"/>
                <a:ea typeface="微软雅黑" panose="020B0503020204020204" pitchFamily="34" charset="-122"/>
              </a:rPr>
              <a:t>2.实用的 </a:t>
            </a:r>
          </a:p>
          <a:p>
            <a:r>
              <a:rPr lang="zh-CN" altLang="zh-CN" dirty="0" smtClean="0">
                <a:latin typeface="微软雅黑" panose="020B0503020204020204" pitchFamily="34" charset="-122"/>
                <a:ea typeface="微软雅黑" panose="020B0503020204020204" pitchFamily="34" charset="-122"/>
              </a:rPr>
              <a:t>3.有美学上的设想 </a:t>
            </a:r>
          </a:p>
          <a:p>
            <a:r>
              <a:rPr lang="zh-CN" altLang="zh-CN" dirty="0" smtClean="0">
                <a:latin typeface="微软雅黑" panose="020B0503020204020204" pitchFamily="34" charset="-122"/>
                <a:ea typeface="微软雅黑" panose="020B0503020204020204" pitchFamily="34" charset="-122"/>
              </a:rPr>
              <a:t>4.易被理解 </a:t>
            </a:r>
          </a:p>
          <a:p>
            <a:r>
              <a:rPr lang="zh-CN" altLang="zh-CN" dirty="0" smtClean="0">
                <a:latin typeface="微软雅黑" panose="020B0503020204020204" pitchFamily="34" charset="-122"/>
                <a:ea typeface="微软雅黑" panose="020B0503020204020204" pitchFamily="34" charset="-122"/>
              </a:rPr>
              <a:t>5.毫无妨碍的 </a:t>
            </a:r>
          </a:p>
          <a:p>
            <a:r>
              <a:rPr lang="zh-CN" altLang="zh-CN" dirty="0" smtClean="0">
                <a:latin typeface="微软雅黑" panose="020B0503020204020204" pitchFamily="34" charset="-122"/>
                <a:ea typeface="微软雅黑" panose="020B0503020204020204" pitchFamily="34" charset="-122"/>
              </a:rPr>
              <a:t>6.诚实的 </a:t>
            </a:r>
          </a:p>
          <a:p>
            <a:r>
              <a:rPr lang="zh-CN" altLang="zh-CN" dirty="0" smtClean="0">
                <a:latin typeface="微软雅黑" panose="020B0503020204020204" pitchFamily="34" charset="-122"/>
                <a:ea typeface="微软雅黑" panose="020B0503020204020204" pitchFamily="34" charset="-122"/>
              </a:rPr>
              <a:t>7.耐久的 </a:t>
            </a:r>
          </a:p>
          <a:p>
            <a:r>
              <a:rPr lang="zh-CN" altLang="zh-CN" dirty="0" smtClean="0">
                <a:latin typeface="微软雅黑" panose="020B0503020204020204" pitchFamily="34" charset="-122"/>
                <a:ea typeface="微软雅黑" panose="020B0503020204020204" pitchFamily="34" charset="-122"/>
              </a:rPr>
              <a:t>8.拥有细节 </a:t>
            </a:r>
          </a:p>
          <a:p>
            <a:r>
              <a:rPr lang="zh-CN" altLang="zh-CN" dirty="0" smtClean="0">
                <a:latin typeface="微软雅黑" panose="020B0503020204020204" pitchFamily="34" charset="-122"/>
                <a:ea typeface="微软雅黑" panose="020B0503020204020204" pitchFamily="34" charset="-122"/>
              </a:rPr>
              <a:t>9.符合生态学 </a:t>
            </a:r>
          </a:p>
          <a:p>
            <a:r>
              <a:rPr lang="zh-CN" altLang="zh-CN" dirty="0" smtClean="0">
                <a:latin typeface="微软雅黑" panose="020B0503020204020204" pitchFamily="34" charset="-122"/>
                <a:ea typeface="微软雅黑" panose="020B0503020204020204" pitchFamily="34" charset="-122"/>
              </a:rPr>
              <a:t>10.尽可能少的设计</a:t>
            </a:r>
          </a:p>
          <a:p>
            <a:r>
              <a:rPr lang="zh-CN" altLang="zh-CN" dirty="0" smtClean="0">
                <a:latin typeface="微软雅黑" panose="020B0503020204020204" pitchFamily="34" charset="-122"/>
                <a:ea typeface="微软雅黑" panose="020B0503020204020204" pitchFamily="34" charset="-122"/>
              </a:rPr>
              <a:t> </a:t>
            </a:r>
          </a:p>
        </p:txBody>
      </p:sp>
    </p:spTree>
    <p:extLst>
      <p:ext uri="{BB962C8B-B14F-4D97-AF65-F5344CB8AC3E}">
        <p14:creationId xmlns:p14="http://schemas.microsoft.com/office/powerpoint/2010/main" val="14360359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5"/>
          <p:cNvSpPr txBox="1"/>
          <p:nvPr/>
        </p:nvSpPr>
        <p:spPr>
          <a:xfrm>
            <a:off x="2958861" y="1423358"/>
            <a:ext cx="5582682" cy="4016484"/>
          </a:xfrm>
          <a:prstGeom prst="rect">
            <a:avLst/>
          </a:prstGeom>
          <a:noFill/>
        </p:spPr>
        <p:txBody>
          <a:bodyPr wrap="square" rtlCol="0">
            <a:spAutoFit/>
          </a:bodyPr>
          <a:lstStyle/>
          <a:p>
            <a:r>
              <a:rPr lang="zh-CN" altLang="en-US" sz="1700" dirty="0">
                <a:latin typeface="微软雅黑" panose="020B0503020204020204" pitchFamily="34" charset="-122"/>
                <a:ea typeface="微软雅黑" panose="020B0503020204020204" pitchFamily="34" charset="-122"/>
              </a:rPr>
              <a:t>深具哲学性的德国设计师在设计过程中强调概念</a:t>
            </a:r>
            <a:r>
              <a:rPr lang="en-US" altLang="zh-CN" sz="1700" dirty="0">
                <a:latin typeface="微软雅黑" panose="020B0503020204020204" pitchFamily="34" charset="-122"/>
                <a:ea typeface="微软雅黑" panose="020B0503020204020204" pitchFamily="34" charset="-122"/>
              </a:rPr>
              <a:t>, </a:t>
            </a:r>
            <a:r>
              <a:rPr lang="zh-CN" altLang="en-US" sz="1700" dirty="0">
                <a:latin typeface="微软雅黑" panose="020B0503020204020204" pitchFamily="34" charset="-122"/>
                <a:ea typeface="微软雅黑" panose="020B0503020204020204" pitchFamily="34" charset="-122"/>
              </a:rPr>
              <a:t>德国人对概念的执着来源于其重思辩轻直觉，重逻辑轻灵感的普遍共性，因其传统哲学之影响。吉尔</a:t>
            </a:r>
            <a:r>
              <a:rPr lang="en-US" altLang="zh-CN" sz="1700" dirty="0">
                <a:latin typeface="微软雅黑" panose="020B0503020204020204" pitchFamily="34" charset="-122"/>
                <a:ea typeface="微软雅黑" panose="020B0503020204020204" pitchFamily="34" charset="-122"/>
              </a:rPr>
              <a:t>•</a:t>
            </a:r>
            <a:r>
              <a:rPr lang="zh-CN" altLang="en-US" sz="1700" dirty="0">
                <a:latin typeface="微软雅黑" panose="020B0503020204020204" pitchFamily="34" charset="-122"/>
                <a:ea typeface="微软雅黑" panose="020B0503020204020204" pitchFamily="34" charset="-122"/>
              </a:rPr>
              <a:t>德勒兹曾言：“哲学是一门创造概念的艺术”。概念是对 象先行分解 </a:t>
            </a:r>
            <a:r>
              <a:rPr lang="en-US" altLang="zh-CN" sz="1700" dirty="0">
                <a:latin typeface="微软雅黑" panose="020B0503020204020204" pitchFamily="34" charset="-122"/>
                <a:ea typeface="微软雅黑" panose="020B0503020204020204" pitchFamily="34" charset="-122"/>
              </a:rPr>
              <a:t>,</a:t>
            </a:r>
            <a:r>
              <a:rPr lang="zh-CN" altLang="en-US" sz="1700" dirty="0">
                <a:latin typeface="微软雅黑" panose="020B0503020204020204" pitchFamily="34" charset="-122"/>
                <a:ea typeface="微软雅黑" panose="020B0503020204020204" pitchFamily="34" charset="-122"/>
              </a:rPr>
              <a:t>舍弃掉其中个别的特殊的东西</a:t>
            </a:r>
            <a:r>
              <a:rPr lang="en-US" altLang="zh-CN" sz="1700" dirty="0">
                <a:latin typeface="微软雅黑" panose="020B0503020204020204" pitchFamily="34" charset="-122"/>
                <a:ea typeface="微软雅黑" panose="020B0503020204020204" pitchFamily="34" charset="-122"/>
              </a:rPr>
              <a:t>,</a:t>
            </a:r>
            <a:r>
              <a:rPr lang="zh-CN" altLang="en-US" sz="1700" dirty="0">
                <a:latin typeface="微软雅黑" panose="020B0503020204020204" pitchFamily="34" charset="-122"/>
                <a:ea typeface="微软雅黑" panose="020B0503020204020204" pitchFamily="34" charset="-122"/>
              </a:rPr>
              <a:t>抽取中共性的东西</a:t>
            </a:r>
            <a:r>
              <a:rPr lang="en-US" altLang="zh-CN" sz="1700" dirty="0">
                <a:latin typeface="微软雅黑" panose="020B0503020204020204" pitchFamily="34" charset="-122"/>
                <a:ea typeface="微软雅黑" panose="020B0503020204020204" pitchFamily="34" charset="-122"/>
              </a:rPr>
              <a:t>,</a:t>
            </a:r>
            <a:r>
              <a:rPr lang="zh-CN" altLang="en-US" sz="1700" dirty="0">
                <a:latin typeface="微软雅黑" panose="020B0503020204020204" pitchFamily="34" charset="-122"/>
                <a:ea typeface="微软雅黑" panose="020B0503020204020204" pitchFamily="34" charset="-122"/>
              </a:rPr>
              <a:t>尔后综合地去把握对象。完整的思辨过程加以推演所得之结果，即为一系统的设计方案。整个系统由设计过程内在的系统逻辑自然促成。德国设计之高度理性的说服力与高效率即来源于此。德国设计传统之科学设计观和德国人理性与直线型的情感模式，自包豪斯时代始又经历代反复修正的人体工程学样本数据，及乌尔姆时期所开创的用于平面设计的标准网格，皆是该观念的实践体现。</a:t>
            </a:r>
            <a:br>
              <a:rPr lang="zh-CN" altLang="en-US" sz="1700" dirty="0">
                <a:latin typeface="微软雅黑" panose="020B0503020204020204" pitchFamily="34" charset="-122"/>
                <a:ea typeface="微软雅黑" panose="020B0503020204020204" pitchFamily="34" charset="-122"/>
              </a:rPr>
            </a:br>
            <a:r>
              <a:rPr lang="zh-CN" altLang="en-US" sz="1700" dirty="0">
                <a:latin typeface="微软雅黑" panose="020B0503020204020204" pitchFamily="34" charset="-122"/>
                <a:ea typeface="微软雅黑" panose="020B0503020204020204" pitchFamily="34" charset="-122"/>
              </a:rPr>
              <a:t/>
            </a:r>
            <a:br>
              <a:rPr lang="zh-CN" altLang="en-US" sz="1700" dirty="0">
                <a:latin typeface="微软雅黑" panose="020B0503020204020204" pitchFamily="34" charset="-122"/>
                <a:ea typeface="微软雅黑" panose="020B0503020204020204" pitchFamily="34" charset="-122"/>
              </a:rPr>
            </a:br>
            <a:r>
              <a:rPr lang="zh-CN" altLang="en-US" sz="1700" dirty="0">
                <a:latin typeface="微软雅黑" panose="020B0503020204020204" pitchFamily="34" charset="-122"/>
                <a:ea typeface="微软雅黑" panose="020B0503020204020204" pitchFamily="34" charset="-122"/>
              </a:rPr>
              <a:t/>
            </a:r>
            <a:br>
              <a:rPr lang="zh-CN" altLang="en-US" sz="1700" dirty="0">
                <a:latin typeface="微软雅黑" panose="020B0503020204020204" pitchFamily="34" charset="-122"/>
                <a:ea typeface="微软雅黑" panose="020B0503020204020204" pitchFamily="34" charset="-122"/>
              </a:rPr>
            </a:br>
            <a:endParaRPr lang="zh-CN" altLang="en-US" sz="17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49336370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50497" y="567806"/>
            <a:ext cx="7789653" cy="5078313"/>
          </a:xfrm>
          <a:prstGeom prst="rect">
            <a:avLst/>
          </a:prstGeom>
        </p:spPr>
        <p:txBody>
          <a:bodyPr wrap="square">
            <a:spAutoFit/>
          </a:bodyPr>
          <a:lstStyle/>
          <a:p>
            <a:r>
              <a:rPr lang="zh-CN" altLang="en-US" dirty="0">
                <a:latin typeface="微软雅黑" panose="020B0503020204020204" pitchFamily="34" charset="-122"/>
                <a:ea typeface="微软雅黑" panose="020B0503020204020204" pitchFamily="34" charset="-122"/>
              </a:rPr>
              <a:t>德国设计在中国极受欢迎，原因在于质量好，实用二字。中国人和德国人性格迥然不同，却都是注重实用的民族。所不同点在于中国人偏重于眼前。德国人偏重于远景，喜欢规划，循“序”渐进。德国国民的理性传统和其强烈的社会责任感不允许设计师抱有一个含糊的立场。而且在机器时代的背景下，设计中有两大“伦理”： </a:t>
            </a:r>
            <a:endParaRPr lang="en-US" altLang="zh-CN" dirty="0" smtClean="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
            </a:r>
            <a:br>
              <a:rPr lang="zh-CN" altLang="en-US" dirty="0">
                <a:latin typeface="微软雅黑" panose="020B0503020204020204" pitchFamily="34" charset="-122"/>
                <a:ea typeface="微软雅黑" panose="020B0503020204020204" pitchFamily="34" charset="-122"/>
              </a:rPr>
            </a:br>
            <a:r>
              <a:rPr lang="en-US" altLang="zh-CN" dirty="0">
                <a:latin typeface="微软雅黑" panose="020B0503020204020204" pitchFamily="34" charset="-122"/>
                <a:ea typeface="微软雅黑" panose="020B0503020204020204" pitchFamily="34" charset="-122"/>
              </a:rPr>
              <a:t>(1) </a:t>
            </a:r>
            <a:r>
              <a:rPr lang="zh-CN" altLang="en-US" dirty="0">
                <a:latin typeface="微软雅黑" panose="020B0503020204020204" pitchFamily="34" charset="-122"/>
                <a:ea typeface="微软雅黑" panose="020B0503020204020204" pitchFamily="34" charset="-122"/>
              </a:rPr>
              <a:t>功能性</a:t>
            </a:r>
            <a:r>
              <a:rPr lang="zh-CN" altLang="en-US" dirty="0" smtClean="0">
                <a:latin typeface="微软雅黑" panose="020B0503020204020204" pitchFamily="34" charset="-122"/>
                <a:ea typeface="微软雅黑" panose="020B0503020204020204" pitchFamily="34" charset="-122"/>
              </a:rPr>
              <a:t>；</a:t>
            </a:r>
            <a:endParaRPr lang="en-US" altLang="zh-CN" dirty="0" smtClean="0">
              <a:latin typeface="微软雅黑" panose="020B0503020204020204" pitchFamily="34" charset="-122"/>
              <a:ea typeface="微软雅黑" panose="020B0503020204020204" pitchFamily="34" charset="-122"/>
            </a:endParaRPr>
          </a:p>
          <a:p>
            <a:r>
              <a:rPr lang="en-US" altLang="zh-CN" dirty="0" smtClean="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2) </a:t>
            </a:r>
            <a:r>
              <a:rPr lang="zh-CN" altLang="en-US" dirty="0">
                <a:latin typeface="微软雅黑" panose="020B0503020204020204" pitchFamily="34" charset="-122"/>
                <a:ea typeface="微软雅黑" panose="020B0503020204020204" pitchFamily="34" charset="-122"/>
              </a:rPr>
              <a:t>集体性。 格罗皮乌斯的设计理想很明确：既是艺术的又是科学的，既是设计的又是实用的，同时还能够在工厂的流水线上大批量生产制造。提出这样的观念是一种新设计观的展望和探索。</a:t>
            </a:r>
            <a:br>
              <a:rPr lang="zh-CN" altLang="en-US" dirty="0">
                <a:latin typeface="微软雅黑" panose="020B0503020204020204" pitchFamily="34" charset="-122"/>
                <a:ea typeface="微软雅黑" panose="020B0503020204020204" pitchFamily="34" charset="-122"/>
              </a:rPr>
            </a:br>
            <a:r>
              <a:rPr lang="zh-CN" altLang="en-US" dirty="0">
                <a:latin typeface="微软雅黑" panose="020B0503020204020204" pitchFamily="34" charset="-122"/>
                <a:ea typeface="微软雅黑" panose="020B0503020204020204" pitchFamily="34" charset="-122"/>
              </a:rPr>
              <a:t/>
            </a:r>
            <a:br>
              <a:rPr lang="zh-CN" altLang="en-US" dirty="0">
                <a:latin typeface="微软雅黑" panose="020B0503020204020204" pitchFamily="34" charset="-122"/>
                <a:ea typeface="微软雅黑" panose="020B0503020204020204" pitchFamily="34" charset="-122"/>
              </a:rPr>
            </a:br>
            <a:r>
              <a:rPr lang="zh-CN" altLang="en-US" dirty="0">
                <a:latin typeface="微软雅黑" panose="020B0503020204020204" pitchFamily="34" charset="-122"/>
                <a:ea typeface="微软雅黑" panose="020B0503020204020204" pitchFamily="34" charset="-122"/>
              </a:rPr>
              <a:t>显然包豪斯在魏玛时期的作品都是手工艺的，没有工厂批量生产的影子，有的是“回归传统”。很多成品是探索性的，留给德国的财富更大比重的在于教育层面上的引导。后期包豪斯受到共产主义的影响是社会意识变化的结果，但整体而言，德国设计哲学仍然渗透于包豪斯的观念里，格罗皮乌斯等人为无产阶级所做的城市规划设计就可以反映出来，仍旧没有脱离模块化、集成化。</a:t>
            </a:r>
            <a:br>
              <a:rPr lang="zh-CN" altLang="en-US" dirty="0">
                <a:latin typeface="微软雅黑" panose="020B0503020204020204" pitchFamily="34" charset="-122"/>
                <a:ea typeface="微软雅黑" panose="020B0503020204020204" pitchFamily="34" charset="-122"/>
              </a:rPr>
            </a:b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70121367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774042" y="1468407"/>
            <a:ext cx="1612683" cy="523220"/>
          </a:xfrm>
          <a:prstGeom prst="rect">
            <a:avLst/>
          </a:prstGeom>
        </p:spPr>
        <p:txBody>
          <a:bodyPr wrap="none">
            <a:spAutoFit/>
          </a:bodyPr>
          <a:lstStyle/>
          <a:p>
            <a:r>
              <a:rPr kumimoji="1" lang="en-US" altLang="zh-CN" sz="2800" dirty="0"/>
              <a:t>Rational</a:t>
            </a:r>
            <a:r>
              <a:rPr kumimoji="1" lang="zh-CN" altLang="en-US" sz="2800" dirty="0"/>
              <a:t> </a:t>
            </a:r>
            <a:endParaRPr lang="zh-CN" altLang="en-US" sz="2800" dirty="0"/>
          </a:p>
        </p:txBody>
      </p:sp>
      <p:sp>
        <p:nvSpPr>
          <p:cNvPr id="5" name="矩形 4"/>
          <p:cNvSpPr/>
          <p:nvPr/>
        </p:nvSpPr>
        <p:spPr>
          <a:xfrm>
            <a:off x="1774042" y="3812534"/>
            <a:ext cx="3055045" cy="523220"/>
          </a:xfrm>
          <a:prstGeom prst="rect">
            <a:avLst/>
          </a:prstGeom>
        </p:spPr>
        <p:txBody>
          <a:bodyPr wrap="none">
            <a:spAutoFit/>
          </a:bodyPr>
          <a:lstStyle/>
          <a:p>
            <a:r>
              <a:rPr kumimoji="1" lang="en-US" altLang="zh-CN" sz="2800" dirty="0"/>
              <a:t>Function-related</a:t>
            </a:r>
            <a:endParaRPr lang="zh-CN" altLang="en-US" sz="2800" dirty="0"/>
          </a:p>
        </p:txBody>
      </p:sp>
      <p:sp>
        <p:nvSpPr>
          <p:cNvPr id="6" name="矩形 5"/>
          <p:cNvSpPr/>
          <p:nvPr/>
        </p:nvSpPr>
        <p:spPr>
          <a:xfrm>
            <a:off x="1774042" y="2996151"/>
            <a:ext cx="3360620" cy="523220"/>
          </a:xfrm>
          <a:prstGeom prst="rect">
            <a:avLst/>
          </a:prstGeom>
        </p:spPr>
        <p:txBody>
          <a:bodyPr wrap="none">
            <a:spAutoFit/>
          </a:bodyPr>
          <a:lstStyle/>
          <a:p>
            <a:r>
              <a:rPr kumimoji="1" lang="en-US" altLang="zh-CN" sz="2800" dirty="0"/>
              <a:t>Social</a:t>
            </a:r>
            <a:r>
              <a:rPr kumimoji="1" lang="zh-CN" altLang="en-US" sz="2800" dirty="0"/>
              <a:t> </a:t>
            </a:r>
            <a:r>
              <a:rPr kumimoji="1" lang="en-US" altLang="zh-CN" sz="2800" dirty="0"/>
              <a:t>Responsible</a:t>
            </a:r>
            <a:endParaRPr kumimoji="1" lang="zh-CN" altLang="en-US" sz="2800" dirty="0"/>
          </a:p>
        </p:txBody>
      </p:sp>
      <p:sp>
        <p:nvSpPr>
          <p:cNvPr id="7" name="矩形 6"/>
          <p:cNvSpPr/>
          <p:nvPr/>
        </p:nvSpPr>
        <p:spPr>
          <a:xfrm>
            <a:off x="1774042" y="2211794"/>
            <a:ext cx="1725787" cy="523220"/>
          </a:xfrm>
          <a:prstGeom prst="rect">
            <a:avLst/>
          </a:prstGeom>
        </p:spPr>
        <p:txBody>
          <a:bodyPr wrap="none">
            <a:spAutoFit/>
          </a:bodyPr>
          <a:lstStyle/>
          <a:p>
            <a:r>
              <a:rPr kumimoji="1" lang="en-US" altLang="zh-CN" sz="2800" dirty="0"/>
              <a:t>Practical</a:t>
            </a:r>
            <a:endParaRPr kumimoji="1" lang="zh-CN" altLang="en-US" sz="2800" dirty="0"/>
          </a:p>
        </p:txBody>
      </p:sp>
    </p:spTree>
    <p:extLst>
      <p:ext uri="{BB962C8B-B14F-4D97-AF65-F5344CB8AC3E}">
        <p14:creationId xmlns:p14="http://schemas.microsoft.com/office/powerpoint/2010/main" val="351688447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306564" y="525572"/>
            <a:ext cx="3172028" cy="4524316"/>
          </a:xfrm>
          <a:prstGeom prst="rect">
            <a:avLst/>
          </a:prstGeom>
          <a:noFill/>
        </p:spPr>
        <p:txBody>
          <a:bodyPr wrap="square" rtlCol="0">
            <a:spAutoFit/>
          </a:bodyPr>
          <a:lstStyle/>
          <a:p>
            <a:r>
              <a:rPr kumimoji="1" lang="en-US" altLang="zh-CN" dirty="0" smtClean="0"/>
              <a:t>Give</a:t>
            </a:r>
            <a:r>
              <a:rPr kumimoji="1" lang="zh-CN" altLang="en-US" dirty="0" smtClean="0"/>
              <a:t> </a:t>
            </a:r>
            <a:r>
              <a:rPr kumimoji="1" lang="en-US" altLang="zh-CN" dirty="0" smtClean="0"/>
              <a:t>its</a:t>
            </a:r>
            <a:r>
              <a:rPr kumimoji="1" lang="zh-CN" altLang="en-US" dirty="0" smtClean="0"/>
              <a:t> </a:t>
            </a:r>
            <a:r>
              <a:rPr kumimoji="1" lang="en-US" altLang="zh-CN" dirty="0" smtClean="0"/>
              <a:t>geographical</a:t>
            </a:r>
            <a:r>
              <a:rPr kumimoji="1" lang="zh-CN" altLang="en-US" dirty="0" smtClean="0"/>
              <a:t> </a:t>
            </a:r>
            <a:r>
              <a:rPr kumimoji="1" lang="en-US" altLang="zh-CN" dirty="0" smtClean="0"/>
              <a:t>location</a:t>
            </a:r>
            <a:r>
              <a:rPr kumimoji="1" lang="zh-CN" altLang="en-US" dirty="0" smtClean="0"/>
              <a:t> </a:t>
            </a:r>
            <a:r>
              <a:rPr kumimoji="1" lang="en-US" altLang="zh-CN" dirty="0" smtClean="0"/>
              <a:t>center. Germany</a:t>
            </a:r>
            <a:r>
              <a:rPr kumimoji="1" lang="zh-CN" altLang="en-US" dirty="0" smtClean="0"/>
              <a:t> </a:t>
            </a:r>
            <a:r>
              <a:rPr kumimoji="1" lang="en-US" altLang="zh-CN" dirty="0" smtClean="0"/>
              <a:t>has always been a country that has been open to and indeed adopted influence from outside.</a:t>
            </a:r>
          </a:p>
          <a:p>
            <a:endParaRPr kumimoji="1" lang="en-US" altLang="zh-CN" dirty="0"/>
          </a:p>
          <a:p>
            <a:r>
              <a:rPr kumimoji="1" lang="en-US" altLang="zh-CN" dirty="0" smtClean="0"/>
              <a:t>It was never a global political force like England, France, Spain or and Portugal. </a:t>
            </a:r>
          </a:p>
          <a:p>
            <a:endParaRPr kumimoji="1" lang="en-US" altLang="zh-CN" dirty="0" smtClean="0"/>
          </a:p>
          <a:p>
            <a:r>
              <a:rPr kumimoji="1" lang="en-US" altLang="zh-CN" dirty="0" smtClean="0"/>
              <a:t>Because  the more or less autonomous small individual states prevented it from being so.</a:t>
            </a:r>
            <a:endParaRPr kumimoji="1" lang="zh-CN" altLang="en-US" dirty="0"/>
          </a:p>
        </p:txBody>
      </p:sp>
      <p:pic>
        <p:nvPicPr>
          <p:cNvPr id="8" name="图片 7"/>
          <p:cNvPicPr>
            <a:picLocks noChangeAspect="1"/>
          </p:cNvPicPr>
          <p:nvPr/>
        </p:nvPicPr>
        <p:blipFill>
          <a:blip r:embed="rId2" cstate="print"/>
          <a:stretch>
            <a:fillRect/>
          </a:stretch>
        </p:blipFill>
        <p:spPr>
          <a:xfrm>
            <a:off x="3682968" y="525572"/>
            <a:ext cx="5088753" cy="4697310"/>
          </a:xfrm>
          <a:prstGeom prst="rect">
            <a:avLst/>
          </a:prstGeom>
        </p:spPr>
      </p:pic>
    </p:spTree>
    <p:extLst>
      <p:ext uri="{BB962C8B-B14F-4D97-AF65-F5344CB8AC3E}">
        <p14:creationId xmlns:p14="http://schemas.microsoft.com/office/powerpoint/2010/main" val="192059295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751759" y="584652"/>
            <a:ext cx="4379483" cy="4524316"/>
          </a:xfrm>
          <a:prstGeom prst="rect">
            <a:avLst/>
          </a:prstGeom>
          <a:noFill/>
        </p:spPr>
        <p:txBody>
          <a:bodyPr wrap="square" rtlCol="0">
            <a:spAutoFit/>
          </a:bodyPr>
          <a:lstStyle/>
          <a:p>
            <a:r>
              <a:rPr kumimoji="1" lang="en-US" altLang="zh-CN" dirty="0" smtClean="0"/>
              <a:t>The</a:t>
            </a:r>
            <a:r>
              <a:rPr kumimoji="1" lang="zh-CN" altLang="en-US" dirty="0" smtClean="0"/>
              <a:t> </a:t>
            </a:r>
            <a:r>
              <a:rPr kumimoji="1" lang="en-US" altLang="zh-CN" dirty="0" smtClean="0"/>
              <a:t>widespread</a:t>
            </a:r>
            <a:r>
              <a:rPr kumimoji="1" lang="zh-CN" altLang="en-US" dirty="0" smtClean="0"/>
              <a:t> </a:t>
            </a:r>
            <a:r>
              <a:rPr kumimoji="1" lang="en-US" altLang="zh-CN" dirty="0" smtClean="0"/>
              <a:t>preconception</a:t>
            </a:r>
            <a:r>
              <a:rPr kumimoji="1" lang="zh-CN" altLang="en-US" dirty="0" smtClean="0"/>
              <a:t> </a:t>
            </a:r>
            <a:r>
              <a:rPr kumimoji="1" lang="en-US" altLang="zh-CN" dirty="0" smtClean="0"/>
              <a:t>that in 1920s Germany, modern design only took place in the Bauhaus must be refuted.</a:t>
            </a:r>
          </a:p>
          <a:p>
            <a:endParaRPr kumimoji="1" lang="en-US" altLang="zh-CN" dirty="0"/>
          </a:p>
          <a:p>
            <a:r>
              <a:rPr kumimoji="1" lang="en-US" altLang="zh-CN" dirty="0" smtClean="0"/>
              <a:t>Modernism begins with the Thonet chair. That is correct inasmuch as Chair №14 made in 1859 was the first semi-industrially mass-produced article that no longer reflected on historical design templates and appeared to anticipate the dictum ‘Form follows function ’that Louis Sullivan devised in 1896 when referring  to the challenge presented by now office building in the US</a:t>
            </a:r>
            <a:endParaRPr kumimoji="1" lang="zh-CN" altLang="en-US" dirty="0"/>
          </a:p>
        </p:txBody>
      </p:sp>
      <p:pic>
        <p:nvPicPr>
          <p:cNvPr id="3" name="图片 2"/>
          <p:cNvPicPr>
            <a:picLocks noChangeAspect="1"/>
          </p:cNvPicPr>
          <p:nvPr/>
        </p:nvPicPr>
        <p:blipFill>
          <a:blip r:embed="rId2" cstate="print"/>
          <a:stretch>
            <a:fillRect/>
          </a:stretch>
        </p:blipFill>
        <p:spPr>
          <a:xfrm>
            <a:off x="1173641" y="3062369"/>
            <a:ext cx="2032000" cy="2032000"/>
          </a:xfrm>
          <a:prstGeom prst="rect">
            <a:avLst/>
          </a:prstGeom>
        </p:spPr>
      </p:pic>
      <p:pic>
        <p:nvPicPr>
          <p:cNvPr id="5" name="图片 4"/>
          <p:cNvPicPr>
            <a:picLocks noChangeAspect="1"/>
          </p:cNvPicPr>
          <p:nvPr/>
        </p:nvPicPr>
        <p:blipFill rotWithShape="1">
          <a:blip r:embed="rId3" cstate="print"/>
          <a:srcRect l="19402" r="18822"/>
          <a:stretch/>
        </p:blipFill>
        <p:spPr>
          <a:xfrm>
            <a:off x="1173641" y="598569"/>
            <a:ext cx="2032000" cy="2463800"/>
          </a:xfrm>
          <a:prstGeom prst="rect">
            <a:avLst/>
          </a:prstGeom>
        </p:spPr>
      </p:pic>
    </p:spTree>
    <p:extLst>
      <p:ext uri="{BB962C8B-B14F-4D97-AF65-F5344CB8AC3E}">
        <p14:creationId xmlns:p14="http://schemas.microsoft.com/office/powerpoint/2010/main" val="133673305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cstate="print"/>
          <a:stretch>
            <a:fillRect/>
          </a:stretch>
        </p:blipFill>
        <p:spPr>
          <a:xfrm>
            <a:off x="762000" y="1171834"/>
            <a:ext cx="2540000" cy="3200400"/>
          </a:xfrm>
          <a:prstGeom prst="rect">
            <a:avLst/>
          </a:prstGeom>
        </p:spPr>
      </p:pic>
      <p:sp>
        <p:nvSpPr>
          <p:cNvPr id="6" name="文本框 5"/>
          <p:cNvSpPr txBox="1"/>
          <p:nvPr/>
        </p:nvSpPr>
        <p:spPr>
          <a:xfrm>
            <a:off x="3883143" y="1171834"/>
            <a:ext cx="5021809" cy="3139321"/>
          </a:xfrm>
          <a:prstGeom prst="rect">
            <a:avLst/>
          </a:prstGeom>
          <a:noFill/>
        </p:spPr>
        <p:txBody>
          <a:bodyPr wrap="square" rtlCol="0">
            <a:spAutoFit/>
          </a:bodyPr>
          <a:lstStyle/>
          <a:p>
            <a:r>
              <a:rPr kumimoji="1" lang="en-US" altLang="zh-CN" dirty="0" smtClean="0"/>
              <a:t>Immanuel Kant in his 1790 </a:t>
            </a:r>
            <a:r>
              <a:rPr kumimoji="1" lang="en-US" altLang="zh-CN" i="1" dirty="0" smtClean="0"/>
              <a:t>Critique of Judgement </a:t>
            </a:r>
            <a:r>
              <a:rPr kumimoji="1" lang="en-US" altLang="zh-CN" dirty="0"/>
              <a:t> </a:t>
            </a:r>
            <a:r>
              <a:rPr kumimoji="1" lang="en-US" altLang="zh-CN" dirty="0" smtClean="0"/>
              <a:t>introduced the term ‘free’and ‘applied’beauty, thereby establishing an idealistic term for beauty which, however, accorded everyday objects, as well as architecture, a lower standing in the arts, as they could not necessary, was regarded as the real architectural aspect. And John Ruskin still differentiated between  ‘architecture’ and ‘building’.</a:t>
            </a:r>
            <a:endParaRPr kumimoji="1" lang="zh-CN" altLang="en-US" i="1" dirty="0"/>
          </a:p>
        </p:txBody>
      </p:sp>
    </p:spTree>
    <p:extLst>
      <p:ext uri="{BB962C8B-B14F-4D97-AF65-F5344CB8AC3E}">
        <p14:creationId xmlns:p14="http://schemas.microsoft.com/office/powerpoint/2010/main" val="14360359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974105" y="594557"/>
            <a:ext cx="2481008" cy="369332"/>
          </a:xfrm>
          <a:prstGeom prst="rect">
            <a:avLst/>
          </a:prstGeom>
          <a:noFill/>
        </p:spPr>
        <p:txBody>
          <a:bodyPr wrap="square" rtlCol="0">
            <a:spAutoFit/>
          </a:bodyPr>
          <a:lstStyle/>
          <a:p>
            <a:r>
              <a:rPr kumimoji="1" lang="en-US" altLang="zh-CN" dirty="0"/>
              <a:t>Vienna</a:t>
            </a:r>
            <a:r>
              <a:rPr kumimoji="1" lang="zh-CN" altLang="en-US" dirty="0"/>
              <a:t> </a:t>
            </a:r>
            <a:r>
              <a:rPr kumimoji="1" lang="en-US" altLang="zh-CN" dirty="0"/>
              <a:t>around</a:t>
            </a:r>
            <a:r>
              <a:rPr kumimoji="1" lang="zh-CN" altLang="en-US" dirty="0"/>
              <a:t> </a:t>
            </a:r>
            <a:r>
              <a:rPr kumimoji="1" lang="en-US" altLang="zh-CN" dirty="0"/>
              <a:t>1900</a:t>
            </a:r>
            <a:endParaRPr kumimoji="1" lang="zh-CN" altLang="en-US" i="1" dirty="0"/>
          </a:p>
        </p:txBody>
      </p:sp>
      <p:sp>
        <p:nvSpPr>
          <p:cNvPr id="3" name="矩形 2"/>
          <p:cNvSpPr/>
          <p:nvPr/>
        </p:nvSpPr>
        <p:spPr>
          <a:xfrm>
            <a:off x="989261" y="1260601"/>
            <a:ext cx="3399576" cy="369332"/>
          </a:xfrm>
          <a:prstGeom prst="rect">
            <a:avLst/>
          </a:prstGeom>
        </p:spPr>
        <p:txBody>
          <a:bodyPr wrap="none">
            <a:spAutoFit/>
          </a:bodyPr>
          <a:lstStyle/>
          <a:p>
            <a:r>
              <a:rPr kumimoji="1" lang="en-US" altLang="zh-CN" dirty="0" err="1" smtClean="0"/>
              <a:t>Mathildenhohe</a:t>
            </a:r>
            <a:r>
              <a:rPr kumimoji="1" lang="zh-CN" altLang="en-US" dirty="0" smtClean="0"/>
              <a:t> </a:t>
            </a:r>
            <a:r>
              <a:rPr kumimoji="1" lang="en-US" altLang="zh-CN" dirty="0" smtClean="0"/>
              <a:t>in</a:t>
            </a:r>
            <a:r>
              <a:rPr kumimoji="1" lang="zh-CN" altLang="en-US" dirty="0" smtClean="0"/>
              <a:t> </a:t>
            </a:r>
            <a:r>
              <a:rPr kumimoji="1" lang="en-US" altLang="zh-CN" dirty="0" smtClean="0"/>
              <a:t>Darmstadt</a:t>
            </a:r>
            <a:endParaRPr kumimoji="1" lang="zh-CN" altLang="en-US" i="1" dirty="0"/>
          </a:p>
        </p:txBody>
      </p:sp>
      <p:sp>
        <p:nvSpPr>
          <p:cNvPr id="4" name="矩形 3"/>
          <p:cNvSpPr/>
          <p:nvPr/>
        </p:nvSpPr>
        <p:spPr>
          <a:xfrm>
            <a:off x="989261" y="1937672"/>
            <a:ext cx="2790190" cy="369332"/>
          </a:xfrm>
          <a:prstGeom prst="rect">
            <a:avLst/>
          </a:prstGeom>
        </p:spPr>
        <p:txBody>
          <a:bodyPr wrap="none">
            <a:spAutoFit/>
          </a:bodyPr>
          <a:lstStyle/>
          <a:p>
            <a:r>
              <a:rPr kumimoji="1" lang="en-US" altLang="zh-CN" dirty="0" smtClean="0"/>
              <a:t>Peter</a:t>
            </a:r>
            <a:r>
              <a:rPr kumimoji="1" lang="zh-CN" altLang="en-US" dirty="0" smtClean="0"/>
              <a:t> </a:t>
            </a:r>
            <a:r>
              <a:rPr kumimoji="1" lang="en-US" altLang="zh-CN" dirty="0" smtClean="0"/>
              <a:t>Behrens</a:t>
            </a:r>
            <a:r>
              <a:rPr kumimoji="1" lang="zh-CN" altLang="en-US" dirty="0" smtClean="0"/>
              <a:t> </a:t>
            </a:r>
            <a:r>
              <a:rPr kumimoji="1" lang="en-US" altLang="zh-CN" dirty="0" smtClean="0"/>
              <a:t>and</a:t>
            </a:r>
            <a:r>
              <a:rPr kumimoji="1" lang="zh-CN" altLang="en-US" dirty="0" smtClean="0"/>
              <a:t> </a:t>
            </a:r>
            <a:r>
              <a:rPr kumimoji="1" lang="en-US" altLang="zh-CN" dirty="0" smtClean="0"/>
              <a:t>AEG</a:t>
            </a:r>
            <a:endParaRPr kumimoji="1" lang="zh-CN" altLang="en-US" i="1" dirty="0"/>
          </a:p>
        </p:txBody>
      </p:sp>
      <p:sp>
        <p:nvSpPr>
          <p:cNvPr id="5" name="矩形 4"/>
          <p:cNvSpPr/>
          <p:nvPr/>
        </p:nvSpPr>
        <p:spPr>
          <a:xfrm>
            <a:off x="988563" y="2690336"/>
            <a:ext cx="2557970" cy="369332"/>
          </a:xfrm>
          <a:prstGeom prst="rect">
            <a:avLst/>
          </a:prstGeom>
        </p:spPr>
        <p:txBody>
          <a:bodyPr wrap="none">
            <a:spAutoFit/>
          </a:bodyPr>
          <a:lstStyle/>
          <a:p>
            <a:r>
              <a:rPr kumimoji="1" lang="en-US" altLang="zh-CN" dirty="0" err="1" smtClean="0"/>
              <a:t>Deutscher</a:t>
            </a:r>
            <a:r>
              <a:rPr kumimoji="1" lang="en-US" altLang="zh-CN" dirty="0" smtClean="0"/>
              <a:t> </a:t>
            </a:r>
            <a:r>
              <a:rPr kumimoji="1" lang="en-US" altLang="zh-CN" dirty="0" err="1" smtClean="0"/>
              <a:t>Werkbund</a:t>
            </a:r>
            <a:endParaRPr kumimoji="1" lang="zh-CN" altLang="en-US" i="1" dirty="0"/>
          </a:p>
        </p:txBody>
      </p:sp>
      <p:sp>
        <p:nvSpPr>
          <p:cNvPr id="7" name="矩形 6"/>
          <p:cNvSpPr/>
          <p:nvPr/>
        </p:nvSpPr>
        <p:spPr>
          <a:xfrm>
            <a:off x="3972869" y="2690336"/>
            <a:ext cx="3052173" cy="369332"/>
          </a:xfrm>
          <a:prstGeom prst="rect">
            <a:avLst/>
          </a:prstGeom>
        </p:spPr>
        <p:txBody>
          <a:bodyPr wrap="none">
            <a:spAutoFit/>
          </a:bodyPr>
          <a:lstStyle/>
          <a:p>
            <a:r>
              <a:rPr kumimoji="1" lang="en-US" altLang="zh-CN" dirty="0" err="1" smtClean="0"/>
              <a:t>Werkbund</a:t>
            </a:r>
            <a:r>
              <a:rPr kumimoji="1" lang="zh-CN" altLang="en-US" dirty="0" smtClean="0"/>
              <a:t> </a:t>
            </a:r>
            <a:r>
              <a:rPr kumimoji="1" lang="en-US" altLang="zh-CN" dirty="0" smtClean="0"/>
              <a:t>dispute</a:t>
            </a:r>
            <a:r>
              <a:rPr kumimoji="1" lang="zh-CN" altLang="en-US" dirty="0" smtClean="0"/>
              <a:t> </a:t>
            </a:r>
            <a:r>
              <a:rPr kumimoji="1" lang="en-US" altLang="zh-CN" dirty="0" smtClean="0"/>
              <a:t>in</a:t>
            </a:r>
            <a:r>
              <a:rPr kumimoji="1" lang="zh-CN" altLang="en-US" dirty="0" smtClean="0"/>
              <a:t> </a:t>
            </a:r>
            <a:r>
              <a:rPr kumimoji="1" lang="en-US" altLang="zh-CN" dirty="0" smtClean="0"/>
              <a:t>1914</a:t>
            </a:r>
            <a:endParaRPr kumimoji="1" lang="zh-CN" altLang="en-US" i="1" dirty="0"/>
          </a:p>
        </p:txBody>
      </p:sp>
      <p:sp>
        <p:nvSpPr>
          <p:cNvPr id="8" name="矩形 7"/>
          <p:cNvSpPr/>
          <p:nvPr/>
        </p:nvSpPr>
        <p:spPr>
          <a:xfrm>
            <a:off x="989261" y="3414295"/>
            <a:ext cx="3106643" cy="369332"/>
          </a:xfrm>
          <a:prstGeom prst="rect">
            <a:avLst/>
          </a:prstGeom>
        </p:spPr>
        <p:txBody>
          <a:bodyPr wrap="none">
            <a:spAutoFit/>
          </a:bodyPr>
          <a:lstStyle/>
          <a:p>
            <a:r>
              <a:rPr kumimoji="1" lang="en-US" altLang="zh-CN" dirty="0" smtClean="0"/>
              <a:t>Constructivism</a:t>
            </a:r>
            <a:r>
              <a:rPr kumimoji="1" lang="zh-CN" altLang="en-US" dirty="0" smtClean="0"/>
              <a:t> </a:t>
            </a:r>
            <a:r>
              <a:rPr kumimoji="1" lang="en-US" altLang="zh-CN" dirty="0" smtClean="0"/>
              <a:t>from</a:t>
            </a:r>
            <a:r>
              <a:rPr kumimoji="1" lang="zh-CN" altLang="en-US" dirty="0" smtClean="0"/>
              <a:t> </a:t>
            </a:r>
            <a:r>
              <a:rPr kumimoji="1" lang="en-US" altLang="zh-CN" dirty="0" smtClean="0"/>
              <a:t>Russia</a:t>
            </a:r>
            <a:endParaRPr kumimoji="1" lang="zh-CN" altLang="en-US" i="1" dirty="0"/>
          </a:p>
        </p:txBody>
      </p:sp>
      <p:sp>
        <p:nvSpPr>
          <p:cNvPr id="9" name="矩形 8"/>
          <p:cNvSpPr/>
          <p:nvPr/>
        </p:nvSpPr>
        <p:spPr>
          <a:xfrm>
            <a:off x="989261" y="4042352"/>
            <a:ext cx="3322474" cy="369332"/>
          </a:xfrm>
          <a:prstGeom prst="rect">
            <a:avLst/>
          </a:prstGeom>
        </p:spPr>
        <p:txBody>
          <a:bodyPr wrap="none">
            <a:spAutoFit/>
          </a:bodyPr>
          <a:lstStyle/>
          <a:p>
            <a:r>
              <a:rPr kumimoji="1" lang="en-US" altLang="zh-CN" dirty="0" smtClean="0"/>
              <a:t>De</a:t>
            </a:r>
            <a:r>
              <a:rPr kumimoji="1" lang="zh-CN" altLang="en-US" dirty="0" smtClean="0"/>
              <a:t> </a:t>
            </a:r>
            <a:r>
              <a:rPr kumimoji="1" lang="en-US" altLang="zh-CN" dirty="0" err="1" smtClean="0"/>
              <a:t>Stiji</a:t>
            </a:r>
            <a:r>
              <a:rPr kumimoji="1" lang="zh-CN" altLang="en-US" dirty="0" smtClean="0"/>
              <a:t> </a:t>
            </a:r>
            <a:r>
              <a:rPr kumimoji="1" lang="en-US" altLang="zh-CN" dirty="0" smtClean="0"/>
              <a:t>from</a:t>
            </a:r>
            <a:r>
              <a:rPr kumimoji="1" lang="zh-CN" altLang="en-US" dirty="0" smtClean="0"/>
              <a:t> </a:t>
            </a:r>
            <a:r>
              <a:rPr kumimoji="1" lang="en-US" altLang="zh-CN" dirty="0" smtClean="0"/>
              <a:t>the</a:t>
            </a:r>
            <a:r>
              <a:rPr kumimoji="1" lang="zh-CN" altLang="en-US" dirty="0" smtClean="0"/>
              <a:t> </a:t>
            </a:r>
            <a:r>
              <a:rPr kumimoji="1" lang="en-US" altLang="zh-CN" dirty="0" smtClean="0"/>
              <a:t>Netherlands</a:t>
            </a:r>
            <a:endParaRPr kumimoji="1" lang="zh-CN" altLang="en-US" i="1" dirty="0"/>
          </a:p>
        </p:txBody>
      </p:sp>
      <p:sp>
        <p:nvSpPr>
          <p:cNvPr id="10" name="矩形 9"/>
          <p:cNvSpPr/>
          <p:nvPr/>
        </p:nvSpPr>
        <p:spPr>
          <a:xfrm>
            <a:off x="973407" y="4632774"/>
            <a:ext cx="931786" cy="369332"/>
          </a:xfrm>
          <a:prstGeom prst="rect">
            <a:avLst/>
          </a:prstGeom>
        </p:spPr>
        <p:txBody>
          <a:bodyPr wrap="none">
            <a:spAutoFit/>
          </a:bodyPr>
          <a:lstStyle/>
          <a:p>
            <a:r>
              <a:rPr kumimoji="1" lang="en-US" altLang="zh-CN" dirty="0" smtClean="0"/>
              <a:t>Japan</a:t>
            </a:r>
            <a:endParaRPr kumimoji="1" lang="zh-CN" altLang="en-US" i="1" dirty="0"/>
          </a:p>
        </p:txBody>
      </p:sp>
      <p:sp>
        <p:nvSpPr>
          <p:cNvPr id="11" name="矩形 10"/>
          <p:cNvSpPr/>
          <p:nvPr/>
        </p:nvSpPr>
        <p:spPr>
          <a:xfrm>
            <a:off x="1905193" y="4678940"/>
            <a:ext cx="7030903" cy="646331"/>
          </a:xfrm>
          <a:prstGeom prst="rect">
            <a:avLst/>
          </a:prstGeom>
        </p:spPr>
        <p:txBody>
          <a:bodyPr wrap="square">
            <a:spAutoFit/>
          </a:bodyPr>
          <a:lstStyle/>
          <a:p>
            <a:r>
              <a:rPr kumimoji="1" lang="en-US" altLang="zh-CN" dirty="0" smtClean="0"/>
              <a:t>‘Modern</a:t>
            </a:r>
            <a:r>
              <a:rPr kumimoji="1" lang="zh-CN" altLang="en-US" dirty="0" smtClean="0"/>
              <a:t> </a:t>
            </a:r>
            <a:r>
              <a:rPr kumimoji="1" lang="en-US" altLang="zh-CN" dirty="0" smtClean="0"/>
              <a:t>architecture</a:t>
            </a:r>
            <a:r>
              <a:rPr kumimoji="1" lang="zh-CN" altLang="en-US" dirty="0" smtClean="0"/>
              <a:t> </a:t>
            </a:r>
            <a:r>
              <a:rPr kumimoji="1" lang="en-US" altLang="zh-CN" dirty="0" smtClean="0"/>
              <a:t>is: Japanese culture plus European </a:t>
            </a:r>
            <a:r>
              <a:rPr kumimoji="1" lang="en-US" altLang="zh-CN" dirty="0" err="1" smtClean="0"/>
              <a:t>tradition’,</a:t>
            </a:r>
            <a:r>
              <a:rPr kumimoji="1" lang="en-US" altLang="zh-CN" i="1" dirty="0" err="1" smtClean="0"/>
              <a:t>Adolf</a:t>
            </a:r>
            <a:r>
              <a:rPr kumimoji="1" lang="en-US" altLang="zh-CN" i="1" dirty="0" smtClean="0"/>
              <a:t> Loos wrote in 1927 in Vienna</a:t>
            </a:r>
            <a:endParaRPr kumimoji="1" lang="zh-CN" altLang="en-US" i="1" dirty="0"/>
          </a:p>
        </p:txBody>
      </p:sp>
    </p:spTree>
    <p:extLst>
      <p:ext uri="{BB962C8B-B14F-4D97-AF65-F5344CB8AC3E}">
        <p14:creationId xmlns:p14="http://schemas.microsoft.com/office/powerpoint/2010/main" val="68278548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descr="bauhaus.jpg"/>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277267" y="281795"/>
            <a:ext cx="4379586" cy="2876146"/>
          </a:xfrm>
          <a:prstGeom prst="rect">
            <a:avLst/>
          </a:prstGeom>
        </p:spPr>
      </p:pic>
      <p:pic>
        <p:nvPicPr>
          <p:cNvPr id="4" name="图片 3"/>
          <p:cNvPicPr>
            <a:picLocks noChangeAspect="1"/>
          </p:cNvPicPr>
          <p:nvPr/>
        </p:nvPicPr>
        <p:blipFill>
          <a:blip r:embed="rId3" cstate="print"/>
          <a:stretch>
            <a:fillRect/>
          </a:stretch>
        </p:blipFill>
        <p:spPr>
          <a:xfrm>
            <a:off x="2744478" y="3309788"/>
            <a:ext cx="1912375" cy="1912375"/>
          </a:xfrm>
          <a:prstGeom prst="rect">
            <a:avLst/>
          </a:prstGeom>
        </p:spPr>
      </p:pic>
      <p:pic>
        <p:nvPicPr>
          <p:cNvPr id="5" name="图片 4"/>
          <p:cNvPicPr>
            <a:picLocks noChangeAspect="1"/>
          </p:cNvPicPr>
          <p:nvPr/>
        </p:nvPicPr>
        <p:blipFill>
          <a:blip r:embed="rId4" cstate="print"/>
          <a:stretch>
            <a:fillRect/>
          </a:stretch>
        </p:blipFill>
        <p:spPr>
          <a:xfrm>
            <a:off x="277268" y="3324103"/>
            <a:ext cx="2029262" cy="1898060"/>
          </a:xfrm>
          <a:prstGeom prst="rect">
            <a:avLst/>
          </a:prstGeom>
        </p:spPr>
      </p:pic>
      <p:sp>
        <p:nvSpPr>
          <p:cNvPr id="6" name="矩形 5"/>
          <p:cNvSpPr/>
          <p:nvPr/>
        </p:nvSpPr>
        <p:spPr>
          <a:xfrm>
            <a:off x="5010722" y="651127"/>
            <a:ext cx="1612726" cy="369332"/>
          </a:xfrm>
          <a:prstGeom prst="rect">
            <a:avLst/>
          </a:prstGeom>
        </p:spPr>
        <p:txBody>
          <a:bodyPr wrap="none">
            <a:spAutoFit/>
          </a:bodyPr>
          <a:lstStyle/>
          <a:p>
            <a:r>
              <a:rPr kumimoji="1" lang="en-US" altLang="zh-CN" dirty="0" smtClean="0"/>
              <a:t>The Bauhaus</a:t>
            </a:r>
            <a:endParaRPr kumimoji="1" lang="zh-CN" altLang="en-US" i="1" dirty="0"/>
          </a:p>
        </p:txBody>
      </p:sp>
      <p:sp>
        <p:nvSpPr>
          <p:cNvPr id="7" name="矩形 6"/>
          <p:cNvSpPr/>
          <p:nvPr/>
        </p:nvSpPr>
        <p:spPr>
          <a:xfrm>
            <a:off x="5010722" y="1397422"/>
            <a:ext cx="2642233" cy="369332"/>
          </a:xfrm>
          <a:prstGeom prst="rect">
            <a:avLst/>
          </a:prstGeom>
        </p:spPr>
        <p:txBody>
          <a:bodyPr wrap="none">
            <a:spAutoFit/>
          </a:bodyPr>
          <a:lstStyle/>
          <a:p>
            <a:r>
              <a:rPr kumimoji="1" lang="en-US" altLang="zh-CN" dirty="0" smtClean="0"/>
              <a:t>The ‘New Frankfurt’</a:t>
            </a:r>
            <a:endParaRPr kumimoji="1" lang="zh-CN" altLang="en-US" i="1" dirty="0"/>
          </a:p>
        </p:txBody>
      </p:sp>
      <p:sp>
        <p:nvSpPr>
          <p:cNvPr id="8" name="矩形 7"/>
          <p:cNvSpPr/>
          <p:nvPr/>
        </p:nvSpPr>
        <p:spPr>
          <a:xfrm>
            <a:off x="5010722" y="2143717"/>
            <a:ext cx="3113575" cy="369332"/>
          </a:xfrm>
          <a:prstGeom prst="rect">
            <a:avLst/>
          </a:prstGeom>
        </p:spPr>
        <p:txBody>
          <a:bodyPr wrap="none">
            <a:spAutoFit/>
          </a:bodyPr>
          <a:lstStyle/>
          <a:p>
            <a:r>
              <a:rPr kumimoji="1" lang="en-US" altLang="zh-CN" dirty="0" smtClean="0"/>
              <a:t>Design under the Swastika</a:t>
            </a:r>
            <a:endParaRPr kumimoji="1" lang="zh-CN" altLang="en-US" i="1" dirty="0"/>
          </a:p>
        </p:txBody>
      </p:sp>
      <p:sp>
        <p:nvSpPr>
          <p:cNvPr id="9" name="矩形 8"/>
          <p:cNvSpPr/>
          <p:nvPr/>
        </p:nvSpPr>
        <p:spPr>
          <a:xfrm>
            <a:off x="5010722" y="2890012"/>
            <a:ext cx="3463511" cy="369332"/>
          </a:xfrm>
          <a:prstGeom prst="rect">
            <a:avLst/>
          </a:prstGeom>
        </p:spPr>
        <p:txBody>
          <a:bodyPr wrap="none">
            <a:spAutoFit/>
          </a:bodyPr>
          <a:lstStyle/>
          <a:p>
            <a:r>
              <a:rPr kumimoji="1" lang="en-US" altLang="zh-CN" dirty="0" smtClean="0"/>
              <a:t>Design from the United States</a:t>
            </a:r>
            <a:endParaRPr kumimoji="1" lang="zh-CN" altLang="en-US" i="1" dirty="0"/>
          </a:p>
        </p:txBody>
      </p:sp>
      <p:sp>
        <p:nvSpPr>
          <p:cNvPr id="10" name="矩形 9"/>
          <p:cNvSpPr/>
          <p:nvPr/>
        </p:nvSpPr>
        <p:spPr>
          <a:xfrm>
            <a:off x="5010722" y="3636307"/>
            <a:ext cx="1680134" cy="369332"/>
          </a:xfrm>
          <a:prstGeom prst="rect">
            <a:avLst/>
          </a:prstGeom>
        </p:spPr>
        <p:txBody>
          <a:bodyPr wrap="none">
            <a:spAutoFit/>
          </a:bodyPr>
          <a:lstStyle/>
          <a:p>
            <a:r>
              <a:rPr kumimoji="1" lang="en-US" altLang="zh-CN" dirty="0" smtClean="0"/>
              <a:t>Good Design</a:t>
            </a:r>
            <a:endParaRPr kumimoji="1" lang="zh-CN" altLang="en-US" i="1" dirty="0"/>
          </a:p>
        </p:txBody>
      </p:sp>
      <p:sp>
        <p:nvSpPr>
          <p:cNvPr id="11" name="矩形 10"/>
          <p:cNvSpPr/>
          <p:nvPr/>
        </p:nvSpPr>
        <p:spPr>
          <a:xfrm>
            <a:off x="5010722" y="4382602"/>
            <a:ext cx="1336429" cy="369332"/>
          </a:xfrm>
          <a:prstGeom prst="rect">
            <a:avLst/>
          </a:prstGeom>
        </p:spPr>
        <p:txBody>
          <a:bodyPr wrap="none">
            <a:spAutoFit/>
          </a:bodyPr>
          <a:lstStyle/>
          <a:p>
            <a:r>
              <a:rPr kumimoji="1" lang="en-US" altLang="zh-CN" dirty="0" smtClean="0"/>
              <a:t>HfG (ULM)</a:t>
            </a:r>
            <a:endParaRPr kumimoji="1" lang="zh-CN" altLang="en-US" i="1" dirty="0"/>
          </a:p>
        </p:txBody>
      </p:sp>
    </p:spTree>
    <p:extLst>
      <p:ext uri="{BB962C8B-B14F-4D97-AF65-F5344CB8AC3E}">
        <p14:creationId xmlns:p14="http://schemas.microsoft.com/office/powerpoint/2010/main" val="133673305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5"/>
          <p:cNvSpPr txBox="1"/>
          <p:nvPr/>
        </p:nvSpPr>
        <p:spPr>
          <a:xfrm>
            <a:off x="267739" y="894720"/>
            <a:ext cx="8012562" cy="5324535"/>
          </a:xfrm>
          <a:prstGeom prst="rect">
            <a:avLst/>
          </a:prstGeom>
          <a:noFill/>
        </p:spPr>
        <p:txBody>
          <a:bodyPr wrap="square" rtlCol="0">
            <a:spAutoFit/>
          </a:bodyPr>
          <a:lstStyle/>
          <a:p>
            <a:r>
              <a:rPr lang="en-US" altLang="zh-CN" sz="1700" dirty="0" smtClean="0">
                <a:solidFill>
                  <a:srgbClr val="FF0000"/>
                </a:solidFill>
                <a:latin typeface="Tekton Pro Ext" panose="020F0605020208020904" pitchFamily="34" charset="0"/>
                <a:ea typeface="微软雅黑" panose="020B0503020204020204" pitchFamily="34" charset="-122"/>
              </a:rPr>
              <a:t>1</a:t>
            </a:r>
            <a:r>
              <a:rPr lang="zh-CN" altLang="en-US" sz="1700" dirty="0" smtClean="0">
                <a:solidFill>
                  <a:srgbClr val="FF0000"/>
                </a:solidFill>
                <a:latin typeface="Tekton Pro Ext" panose="020F0605020208020904" pitchFamily="34" charset="0"/>
                <a:ea typeface="微软雅黑" panose="020B0503020204020204" pitchFamily="34" charset="-122"/>
              </a:rPr>
              <a:t>、 </a:t>
            </a:r>
            <a:r>
              <a:rPr lang="zh-CN" altLang="en-US" sz="1700" dirty="0" smtClean="0">
                <a:solidFill>
                  <a:srgbClr val="FF0000"/>
                </a:solidFill>
                <a:latin typeface="Tekton Pro Ext" panose="020F0605020208020904" pitchFamily="34" charset="0"/>
                <a:ea typeface="微软雅黑" panose="020B0503020204020204" pitchFamily="34" charset="-122"/>
              </a:rPr>
              <a:t>关于整体</a:t>
            </a:r>
            <a:r>
              <a:rPr lang="zh-CN" altLang="en-US" sz="1700" dirty="0" smtClean="0">
                <a:latin typeface="Tekton Pro Ext" panose="020F0605020208020904" pitchFamily="34" charset="0"/>
                <a:ea typeface="微软雅黑" panose="020B0503020204020204" pitchFamily="34" charset="-122"/>
              </a:rPr>
              <a:t/>
            </a:r>
            <a:br>
              <a:rPr lang="zh-CN" altLang="en-US" sz="1700" dirty="0" smtClean="0">
                <a:latin typeface="Tekton Pro Ext" panose="020F0605020208020904" pitchFamily="34" charset="0"/>
                <a:ea typeface="微软雅黑" panose="020B0503020204020204" pitchFamily="34" charset="-122"/>
              </a:rPr>
            </a:br>
            <a:r>
              <a:rPr lang="zh-CN" altLang="en-US" sz="1700" dirty="0" smtClean="0">
                <a:latin typeface="Tekton Pro Ext" panose="020F0605020208020904" pitchFamily="34" charset="0"/>
                <a:ea typeface="微软雅黑" panose="020B0503020204020204" pitchFamily="34" charset="-122"/>
              </a:rPr>
              <a:t>艺术与技术的和谐统一。格罗皮乌斯认为建筑师、艺术家、手工艺匠人应该统为一体</a:t>
            </a:r>
            <a:r>
              <a:rPr lang="en-US" altLang="zh-CN" sz="1700" dirty="0" smtClean="0">
                <a:latin typeface="Tekton Pro Ext" panose="020F0605020208020904" pitchFamily="34" charset="0"/>
                <a:ea typeface="微软雅黑" panose="020B0503020204020204" pitchFamily="34" charset="-122"/>
              </a:rPr>
              <a:t>,</a:t>
            </a:r>
            <a:r>
              <a:rPr lang="zh-CN" altLang="en-US" sz="1700" dirty="0" smtClean="0">
                <a:latin typeface="Tekton Pro Ext" panose="020F0605020208020904" pitchFamily="34" charset="0"/>
                <a:ea typeface="微软雅黑" panose="020B0503020204020204" pitchFamily="34" charset="-122"/>
              </a:rPr>
              <a:t>艺术应直面其所处的时代</a:t>
            </a:r>
            <a:r>
              <a:rPr lang="en-US" altLang="zh-CN" sz="1700" dirty="0" smtClean="0">
                <a:latin typeface="Tekton Pro Ext" panose="020F0605020208020904" pitchFamily="34" charset="0"/>
                <a:ea typeface="微软雅黑" panose="020B0503020204020204" pitchFamily="34" charset="-122"/>
              </a:rPr>
              <a:t>,</a:t>
            </a:r>
            <a:r>
              <a:rPr lang="zh-CN" altLang="en-US" sz="1700" dirty="0" smtClean="0">
                <a:latin typeface="Tekton Pro Ext" panose="020F0605020208020904" pitchFamily="34" charset="0"/>
                <a:ea typeface="微软雅黑" panose="020B0503020204020204" pitchFamily="34" charset="-122"/>
              </a:rPr>
              <a:t>对突飞猛进的工业文明作出积极回应</a:t>
            </a:r>
            <a:r>
              <a:rPr lang="en-US" altLang="zh-CN" sz="1700" dirty="0" smtClean="0">
                <a:latin typeface="Tekton Pro Ext" panose="020F0605020208020904" pitchFamily="34" charset="0"/>
                <a:ea typeface="微软雅黑" panose="020B0503020204020204" pitchFamily="34" charset="-122"/>
              </a:rPr>
              <a:t>,</a:t>
            </a:r>
            <a:r>
              <a:rPr lang="zh-CN" altLang="en-US" sz="1700" dirty="0" smtClean="0">
                <a:latin typeface="Tekton Pro Ext" panose="020F0605020208020904" pitchFamily="34" charset="0"/>
                <a:ea typeface="微软雅黑" panose="020B0503020204020204" pitchFamily="34" charset="-122"/>
              </a:rPr>
              <a:t>艺术家应在日趋复杂和多元的现代社会重新审视艺术和艺术家的含义。以包豪斯式的眼光看世界</a:t>
            </a:r>
            <a:r>
              <a:rPr lang="en-US" altLang="zh-CN" sz="1700" dirty="0" smtClean="0">
                <a:latin typeface="Tekton Pro Ext" panose="020F0605020208020904" pitchFamily="34" charset="0"/>
                <a:ea typeface="微软雅黑" panose="020B0503020204020204" pitchFamily="34" charset="-122"/>
              </a:rPr>
              <a:t>,</a:t>
            </a:r>
            <a:r>
              <a:rPr lang="zh-CN" altLang="en-US" sz="1700" dirty="0" smtClean="0">
                <a:latin typeface="Tekton Pro Ext" panose="020F0605020208020904" pitchFamily="34" charset="0"/>
                <a:ea typeface="微软雅黑" panose="020B0503020204020204" pitchFamily="34" charset="-122"/>
              </a:rPr>
              <a:t>艺术是无处不在的</a:t>
            </a:r>
            <a:r>
              <a:rPr lang="en-US" altLang="zh-CN" sz="1700" dirty="0" smtClean="0">
                <a:latin typeface="Tekton Pro Ext" panose="020F0605020208020904" pitchFamily="34" charset="0"/>
                <a:ea typeface="微软雅黑" panose="020B0503020204020204" pitchFamily="34" charset="-122"/>
              </a:rPr>
              <a:t>,</a:t>
            </a:r>
            <a:r>
              <a:rPr lang="zh-CN" altLang="en-US" sz="1700" dirty="0" smtClean="0">
                <a:latin typeface="Tekton Pro Ext" panose="020F0605020208020904" pitchFamily="34" charset="0"/>
                <a:ea typeface="微软雅黑" panose="020B0503020204020204" pitchFamily="34" charset="-122"/>
              </a:rPr>
              <a:t>包括所有那些被排挤到边缘的、被蔑视的人工技艺</a:t>
            </a:r>
            <a:r>
              <a:rPr lang="zh-CN" altLang="en-US" sz="1700" dirty="0" smtClean="0">
                <a:latin typeface="Tekton Pro Ext" panose="020F0605020208020904" pitchFamily="34" charset="0"/>
                <a:ea typeface="微软雅黑" panose="020B0503020204020204" pitchFamily="34" charset="-122"/>
              </a:rPr>
              <a:t>。</a:t>
            </a:r>
            <a:endParaRPr lang="en-US" altLang="zh-CN" sz="1700" dirty="0" smtClean="0">
              <a:latin typeface="Tekton Pro Ext" panose="020F0605020208020904" pitchFamily="34" charset="0"/>
              <a:ea typeface="微软雅黑" panose="020B0503020204020204" pitchFamily="34" charset="-122"/>
            </a:endParaRPr>
          </a:p>
          <a:p>
            <a:r>
              <a:rPr lang="zh-CN" altLang="en-US" sz="1700" dirty="0" smtClean="0">
                <a:latin typeface="Tekton Pro Ext" panose="020F0605020208020904" pitchFamily="34" charset="0"/>
                <a:ea typeface="微软雅黑" panose="020B0503020204020204" pitchFamily="34" charset="-122"/>
              </a:rPr>
              <a:t/>
            </a:r>
            <a:br>
              <a:rPr lang="zh-CN" altLang="en-US" sz="1700" dirty="0" smtClean="0">
                <a:latin typeface="Tekton Pro Ext" panose="020F0605020208020904" pitchFamily="34" charset="0"/>
                <a:ea typeface="微软雅黑" panose="020B0503020204020204" pitchFamily="34" charset="-122"/>
              </a:rPr>
            </a:br>
            <a:r>
              <a:rPr lang="en-US" altLang="zh-CN" sz="1700" dirty="0" smtClean="0">
                <a:solidFill>
                  <a:srgbClr val="FF0000"/>
                </a:solidFill>
                <a:latin typeface="Tekton Pro Ext" panose="020F0605020208020904" pitchFamily="34" charset="0"/>
                <a:ea typeface="微软雅黑" panose="020B0503020204020204" pitchFamily="34" charset="-122"/>
              </a:rPr>
              <a:t>2</a:t>
            </a:r>
            <a:r>
              <a:rPr lang="zh-CN" altLang="en-US" sz="1700" dirty="0" smtClean="0">
                <a:solidFill>
                  <a:srgbClr val="FF0000"/>
                </a:solidFill>
                <a:latin typeface="Tekton Pro Ext" panose="020F0605020208020904" pitchFamily="34" charset="0"/>
                <a:ea typeface="微软雅黑" panose="020B0503020204020204" pitchFamily="34" charset="-122"/>
              </a:rPr>
              <a:t>、 关于人本思想</a:t>
            </a:r>
            <a:r>
              <a:rPr lang="zh-CN" altLang="en-US" sz="1700" dirty="0" smtClean="0">
                <a:latin typeface="Tekton Pro Ext" panose="020F0605020208020904" pitchFamily="34" charset="0"/>
                <a:ea typeface="微软雅黑" panose="020B0503020204020204" pitchFamily="34" charset="-122"/>
              </a:rPr>
              <a:t/>
            </a:r>
            <a:br>
              <a:rPr lang="zh-CN" altLang="en-US" sz="1700" dirty="0" smtClean="0">
                <a:latin typeface="Tekton Pro Ext" panose="020F0605020208020904" pitchFamily="34" charset="0"/>
                <a:ea typeface="微软雅黑" panose="020B0503020204020204" pitchFamily="34" charset="-122"/>
              </a:rPr>
            </a:br>
            <a:r>
              <a:rPr lang="zh-CN" altLang="en-US" sz="1700" dirty="0" smtClean="0">
                <a:latin typeface="Tekton Pro Ext" panose="020F0605020208020904" pitchFamily="34" charset="0"/>
                <a:ea typeface="微软雅黑" panose="020B0503020204020204" pitchFamily="34" charset="-122"/>
              </a:rPr>
              <a:t>包豪斯思想强调要明确设计的目的是为“人”提供服务而不是为了“美化产品”</a:t>
            </a:r>
            <a:r>
              <a:rPr lang="en-US" altLang="zh-CN" sz="1700" dirty="0" smtClean="0">
                <a:latin typeface="Tekton Pro Ext" panose="020F0605020208020904" pitchFamily="34" charset="0"/>
                <a:ea typeface="微软雅黑" panose="020B0503020204020204" pitchFamily="34" charset="-122"/>
              </a:rPr>
              <a:t>,</a:t>
            </a:r>
            <a:r>
              <a:rPr lang="zh-CN" altLang="en-US" sz="1700" dirty="0" smtClean="0">
                <a:latin typeface="Tekton Pro Ext" panose="020F0605020208020904" pitchFamily="34" charset="0"/>
                <a:ea typeface="微软雅黑" panose="020B0503020204020204" pitchFamily="34" charset="-122"/>
              </a:rPr>
              <a:t>为此将功能的需要放在首位</a:t>
            </a:r>
            <a:r>
              <a:rPr lang="en-US" altLang="zh-CN" sz="1700" dirty="0" smtClean="0">
                <a:latin typeface="Tekton Pro Ext" panose="020F0605020208020904" pitchFamily="34" charset="0"/>
                <a:ea typeface="微软雅黑" panose="020B0503020204020204" pitchFamily="34" charset="-122"/>
              </a:rPr>
              <a:t>,</a:t>
            </a:r>
            <a:r>
              <a:rPr lang="zh-CN" altLang="en-US" sz="1700" dirty="0" smtClean="0">
                <a:latin typeface="Tekton Pro Ext" panose="020F0605020208020904" pitchFamily="34" charset="0"/>
                <a:ea typeface="微软雅黑" panose="020B0503020204020204" pitchFamily="34" charset="-122"/>
              </a:rPr>
              <a:t>其次才是把时代的美学特征和产品结构联系起来考虑。</a:t>
            </a:r>
            <a:br>
              <a:rPr lang="zh-CN" altLang="en-US" sz="1700" dirty="0" smtClean="0">
                <a:latin typeface="Tekton Pro Ext" panose="020F0605020208020904" pitchFamily="34" charset="0"/>
                <a:ea typeface="微软雅黑" panose="020B0503020204020204" pitchFamily="34" charset="-122"/>
              </a:rPr>
            </a:br>
            <a:r>
              <a:rPr lang="zh-CN" altLang="en-US" sz="1700" dirty="0" smtClean="0">
                <a:latin typeface="Tekton Pro Ext" panose="020F0605020208020904" pitchFamily="34" charset="0"/>
                <a:ea typeface="微软雅黑" panose="020B0503020204020204" pitchFamily="34" charset="-122"/>
              </a:rPr>
              <a:t>时代的整体趋势是走向世俗的</a:t>
            </a:r>
            <a:r>
              <a:rPr lang="en-US" altLang="zh-CN" sz="1700" dirty="0" smtClean="0">
                <a:latin typeface="Tekton Pro Ext" panose="020F0605020208020904" pitchFamily="34" charset="0"/>
                <a:ea typeface="微软雅黑" panose="020B0503020204020204" pitchFamily="34" charset="-122"/>
              </a:rPr>
              <a:t>,</a:t>
            </a:r>
            <a:r>
              <a:rPr lang="zh-CN" altLang="en-US" sz="1700" dirty="0" smtClean="0">
                <a:latin typeface="Tekton Pro Ext" panose="020F0605020208020904" pitchFamily="34" charset="0"/>
                <a:ea typeface="微软雅黑" panose="020B0503020204020204" pitchFamily="34" charset="-122"/>
              </a:rPr>
              <a:t>所以他们所关注的是普遍的大众的日常所需。这种社会主义的、民卞主义的思想构成了包豪斯成员设计思想的基础</a:t>
            </a:r>
            <a:r>
              <a:rPr lang="zh-CN" altLang="en-US" sz="1700" dirty="0" smtClean="0">
                <a:latin typeface="Tekton Pro Ext" panose="020F0605020208020904" pitchFamily="34" charset="0"/>
                <a:ea typeface="微软雅黑" panose="020B0503020204020204" pitchFamily="34" charset="-122"/>
              </a:rPr>
              <a:t>。</a:t>
            </a:r>
            <a:endParaRPr lang="en-US" altLang="zh-CN" sz="1700" dirty="0" smtClean="0">
              <a:latin typeface="Tekton Pro Ext" panose="020F0605020208020904" pitchFamily="34" charset="0"/>
              <a:ea typeface="微软雅黑" panose="020B0503020204020204" pitchFamily="34" charset="-122"/>
            </a:endParaRPr>
          </a:p>
          <a:p>
            <a:r>
              <a:rPr lang="zh-CN" altLang="en-US" sz="1700" dirty="0" smtClean="0">
                <a:latin typeface="Tekton Pro Ext" panose="020F0605020208020904" pitchFamily="34" charset="0"/>
                <a:ea typeface="微软雅黑" panose="020B0503020204020204" pitchFamily="34" charset="-122"/>
              </a:rPr>
              <a:t/>
            </a:r>
            <a:br>
              <a:rPr lang="zh-CN" altLang="en-US" sz="1700" dirty="0" smtClean="0">
                <a:latin typeface="Tekton Pro Ext" panose="020F0605020208020904" pitchFamily="34" charset="0"/>
                <a:ea typeface="微软雅黑" panose="020B0503020204020204" pitchFamily="34" charset="-122"/>
              </a:rPr>
            </a:br>
            <a:r>
              <a:rPr lang="en-US" altLang="zh-CN" sz="1700" dirty="0" smtClean="0">
                <a:solidFill>
                  <a:srgbClr val="FF0000"/>
                </a:solidFill>
                <a:latin typeface="Tekton Pro Ext" panose="020F0605020208020904" pitchFamily="34" charset="0"/>
                <a:ea typeface="微软雅黑" panose="020B0503020204020204" pitchFamily="34" charset="-122"/>
              </a:rPr>
              <a:t>3</a:t>
            </a:r>
            <a:r>
              <a:rPr lang="zh-CN" altLang="en-US" sz="1700" dirty="0" smtClean="0">
                <a:solidFill>
                  <a:srgbClr val="FF0000"/>
                </a:solidFill>
                <a:latin typeface="Tekton Pro Ext" panose="020F0605020208020904" pitchFamily="34" charset="0"/>
                <a:ea typeface="微软雅黑" panose="020B0503020204020204" pitchFamily="34" charset="-122"/>
              </a:rPr>
              <a:t>、 关于自然</a:t>
            </a:r>
            <a:r>
              <a:rPr lang="zh-CN" altLang="en-US" sz="1700" dirty="0" smtClean="0">
                <a:latin typeface="微软雅黑" panose="020B0503020204020204" pitchFamily="34" charset="-122"/>
                <a:ea typeface="微软雅黑" panose="020B0503020204020204" pitchFamily="34" charset="-122"/>
              </a:rPr>
              <a:t/>
            </a:r>
            <a:br>
              <a:rPr lang="zh-CN" altLang="en-US" sz="1700" dirty="0" smtClean="0">
                <a:latin typeface="微软雅黑" panose="020B0503020204020204" pitchFamily="34" charset="-122"/>
                <a:ea typeface="微软雅黑" panose="020B0503020204020204" pitchFamily="34" charset="-122"/>
              </a:rPr>
            </a:br>
            <a:r>
              <a:rPr lang="zh-CN" altLang="en-US" sz="1700" dirty="0" smtClean="0">
                <a:latin typeface="微软雅黑" panose="020B0503020204020204" pitchFamily="34" charset="-122"/>
                <a:ea typeface="微软雅黑" panose="020B0503020204020204" pitchFamily="34" charset="-122"/>
              </a:rPr>
              <a:t>自然与客观的原则。设计者的设计必须遵循自然与客观的法则来进行。包豪斯贯穿始终的重要思想就是要求设计者的设计必须遵循自然与客观的法则进行不能以单纯的奇、新、怪为设计目的和标准</a:t>
            </a:r>
            <a:r>
              <a:rPr lang="en-US" altLang="zh-CN" sz="1700" dirty="0" smtClean="0">
                <a:latin typeface="微软雅黑" panose="020B0503020204020204" pitchFamily="34" charset="-122"/>
                <a:ea typeface="微软雅黑" panose="020B0503020204020204" pitchFamily="34" charset="-122"/>
              </a:rPr>
              <a:t>,</a:t>
            </a:r>
            <a:r>
              <a:rPr lang="zh-CN" altLang="en-US" sz="1700" dirty="0" smtClean="0">
                <a:latin typeface="微软雅黑" panose="020B0503020204020204" pitchFamily="34" charset="-122"/>
                <a:ea typeface="微软雅黑" panose="020B0503020204020204" pitchFamily="34" charset="-122"/>
              </a:rPr>
              <a:t>而是要“通过精心考虑限定某几种基本形式重复使用</a:t>
            </a:r>
            <a:r>
              <a:rPr lang="en-US" altLang="zh-CN" sz="1700" dirty="0" smtClean="0">
                <a:latin typeface="微软雅黑" panose="020B0503020204020204" pitchFamily="34" charset="-122"/>
                <a:ea typeface="微软雅黑" panose="020B0503020204020204" pitchFamily="34" charset="-122"/>
              </a:rPr>
              <a:t>,</a:t>
            </a:r>
            <a:r>
              <a:rPr lang="zh-CN" altLang="en-US" sz="1700" dirty="0" smtClean="0">
                <a:latin typeface="微软雅黑" panose="020B0503020204020204" pitchFamily="34" charset="-122"/>
                <a:ea typeface="微软雅黑" panose="020B0503020204020204" pitchFamily="34" charset="-122"/>
              </a:rPr>
              <a:t>造成一种有变化的简洁效果”</a:t>
            </a:r>
            <a:r>
              <a:rPr lang="en-US" altLang="zh-CN" sz="1700" dirty="0" smtClean="0">
                <a:latin typeface="微软雅黑" panose="020B0503020204020204" pitchFamily="34" charset="-122"/>
                <a:ea typeface="微软雅黑" panose="020B0503020204020204" pitchFamily="34" charset="-122"/>
              </a:rPr>
              <a:t>,</a:t>
            </a:r>
            <a:r>
              <a:rPr lang="zh-CN" altLang="en-US" sz="1700" dirty="0" smtClean="0">
                <a:latin typeface="微软雅黑" panose="020B0503020204020204" pitchFamily="34" charset="-122"/>
                <a:ea typeface="微软雅黑" panose="020B0503020204020204" pitchFamily="34" charset="-122"/>
              </a:rPr>
              <a:t>呈现多样与单纯的统一。</a:t>
            </a:r>
            <a:br>
              <a:rPr lang="zh-CN" altLang="en-US" sz="1700" dirty="0" smtClean="0">
                <a:latin typeface="微软雅黑" panose="020B0503020204020204" pitchFamily="34" charset="-122"/>
                <a:ea typeface="微软雅黑" panose="020B0503020204020204" pitchFamily="34" charset="-122"/>
              </a:rPr>
            </a:br>
            <a:r>
              <a:rPr lang="zh-CN" altLang="en-US" sz="1700" dirty="0" smtClean="0">
                <a:latin typeface="微软雅黑" panose="020B0503020204020204" pitchFamily="34" charset="-122"/>
                <a:ea typeface="微软雅黑" panose="020B0503020204020204" pitchFamily="34" charset="-122"/>
              </a:rPr>
              <a:t/>
            </a:r>
            <a:br>
              <a:rPr lang="zh-CN" altLang="en-US" sz="1700" dirty="0" smtClean="0">
                <a:latin typeface="微软雅黑" panose="020B0503020204020204" pitchFamily="34" charset="-122"/>
                <a:ea typeface="微软雅黑" panose="020B0503020204020204" pitchFamily="34" charset="-122"/>
              </a:rPr>
            </a:br>
            <a:endParaRPr lang="zh-CN" altLang="en-US" sz="1700" dirty="0" smtClean="0">
              <a:latin typeface="微软雅黑" panose="020B0503020204020204" pitchFamily="34" charset="-122"/>
              <a:ea typeface="微软雅黑" panose="020B0503020204020204" pitchFamily="34" charset="-122"/>
            </a:endParaRPr>
          </a:p>
          <a:p>
            <a:r>
              <a:rPr lang="zh-CN" altLang="zh-CN" sz="1700" dirty="0" smtClean="0">
                <a:latin typeface="微软雅黑" panose="020B0503020204020204" pitchFamily="34" charset="-122"/>
                <a:ea typeface="微软雅黑" panose="020B0503020204020204" pitchFamily="34" charset="-122"/>
              </a:rPr>
              <a:t> </a:t>
            </a:r>
          </a:p>
        </p:txBody>
      </p:sp>
      <p:sp>
        <p:nvSpPr>
          <p:cNvPr id="3" name="TextBox 2"/>
          <p:cNvSpPr txBox="1"/>
          <p:nvPr/>
        </p:nvSpPr>
        <p:spPr>
          <a:xfrm>
            <a:off x="267739" y="306943"/>
            <a:ext cx="6818489" cy="400110"/>
          </a:xfrm>
          <a:prstGeom prst="rect">
            <a:avLst/>
          </a:prstGeom>
          <a:noFill/>
        </p:spPr>
        <p:txBody>
          <a:bodyPr wrap="square" rtlCol="0">
            <a:spAutoFit/>
          </a:bodyPr>
          <a:lstStyle/>
          <a:p>
            <a:r>
              <a:rPr lang="zh-CN" altLang="en-US" sz="2000" dirty="0" smtClean="0">
                <a:latin typeface="冬青黑体简体中文 W6" panose="020B0600000000000000" pitchFamily="34" charset="-122"/>
                <a:ea typeface="冬青黑体简体中文 W6" panose="020B0600000000000000" pitchFamily="34" charset="-122"/>
              </a:rPr>
              <a:t>中国传统哲学与包豪斯工业设计</a:t>
            </a:r>
            <a:r>
              <a:rPr lang="zh-CN" altLang="en-US" sz="2000" dirty="0" smtClean="0">
                <a:latin typeface="冬青黑体简体中文 W6" panose="020B0600000000000000" pitchFamily="34" charset="-122"/>
                <a:ea typeface="冬青黑体简体中文 W6" panose="020B0600000000000000" pitchFamily="34" charset="-122"/>
              </a:rPr>
              <a:t>思想</a:t>
            </a:r>
            <a:endParaRPr lang="zh-CN" altLang="en-US" sz="2000" dirty="0" smtClean="0">
              <a:latin typeface="冬青黑体简体中文 W6" panose="020B0600000000000000" pitchFamily="34" charset="-122"/>
              <a:ea typeface="冬青黑体简体中文 W6" panose="020B0600000000000000" pitchFamily="34" charset="-122"/>
            </a:endParaRPr>
          </a:p>
        </p:txBody>
      </p:sp>
    </p:spTree>
    <p:extLst>
      <p:ext uri="{BB962C8B-B14F-4D97-AF65-F5344CB8AC3E}">
        <p14:creationId xmlns:p14="http://schemas.microsoft.com/office/powerpoint/2010/main" val="14360359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3883143" y="1039102"/>
            <a:ext cx="5021809" cy="369332"/>
          </a:xfrm>
          <a:prstGeom prst="rect">
            <a:avLst/>
          </a:prstGeom>
          <a:noFill/>
        </p:spPr>
        <p:txBody>
          <a:bodyPr wrap="square" rtlCol="0">
            <a:spAutoFit/>
          </a:bodyPr>
          <a:lstStyle/>
          <a:p>
            <a:r>
              <a:rPr lang="zh-CN" altLang="zh-CN" dirty="0" smtClean="0">
                <a:latin typeface="微软雅黑" panose="020B0503020204020204" pitchFamily="34" charset="-122"/>
                <a:ea typeface="微软雅黑" panose="020B0503020204020204" pitchFamily="34" charset="-122"/>
              </a:rPr>
              <a:t>中国设计的“整体观”与德国设计的“以小见大”</a:t>
            </a:r>
            <a:endParaRPr lang="zh-CN" altLang="zh-CN" dirty="0">
              <a:latin typeface="微软雅黑" panose="020B0503020204020204" pitchFamily="34" charset="-122"/>
              <a:ea typeface="微软雅黑" panose="020B0503020204020204" pitchFamily="34" charset="-122"/>
            </a:endParaRPr>
          </a:p>
        </p:txBody>
      </p:sp>
      <p:sp>
        <p:nvSpPr>
          <p:cNvPr id="4" name="文本框 5"/>
          <p:cNvSpPr txBox="1"/>
          <p:nvPr/>
        </p:nvSpPr>
        <p:spPr>
          <a:xfrm>
            <a:off x="2536723" y="1560202"/>
            <a:ext cx="6373149" cy="3754874"/>
          </a:xfrm>
          <a:prstGeom prst="rect">
            <a:avLst/>
          </a:prstGeom>
          <a:noFill/>
        </p:spPr>
        <p:txBody>
          <a:bodyPr wrap="square" rtlCol="0">
            <a:spAutoFit/>
          </a:bodyPr>
          <a:lstStyle/>
          <a:p>
            <a:r>
              <a:rPr lang="zh-CN" altLang="zh-CN" sz="1700" dirty="0" smtClean="0">
                <a:solidFill>
                  <a:srgbClr val="FF0000"/>
                </a:solidFill>
                <a:latin typeface="微软雅黑" panose="020B0503020204020204" pitchFamily="34" charset="-122"/>
                <a:ea typeface="微软雅黑" panose="020B0503020204020204" pitchFamily="34" charset="-122"/>
              </a:rPr>
              <a:t>以小见大</a:t>
            </a:r>
            <a:r>
              <a:rPr lang="zh-CN" altLang="zh-CN" sz="1700" dirty="0" smtClean="0">
                <a:latin typeface="微软雅黑" panose="020B0503020204020204" pitchFamily="34" charset="-122"/>
                <a:ea typeface="微软雅黑" panose="020B0503020204020204" pitchFamily="34" charset="-122"/>
              </a:rPr>
              <a:t>：对比拉姆斯的“少却更好”和密斯凡德罗的“少即是多”。前者更加重视细节的设计哲学，透过产品来展示简约设计的魅力，其目的是式设计尽可能的少的干扰到产品的使用过程，使使用更高效、自然、流畅，凸显美的功能价值。小并非无，而是将简约的设计形式集中表达在产品的功能部位，通过几何造型，在外观上取舍，运用现代工业技术和材料，展现产品的精密度；而后者是求风格上的绝对单纯，以此为目的的设计甚至会缺乏考虑功能要素</a:t>
            </a:r>
            <a:r>
              <a:rPr lang="zh-CN" altLang="zh-CN" sz="1700" dirty="0" smtClean="0">
                <a:latin typeface="微软雅黑" panose="020B0503020204020204" pitchFamily="34" charset="-122"/>
                <a:ea typeface="微软雅黑" panose="020B0503020204020204" pitchFamily="34" charset="-122"/>
              </a:rPr>
              <a:t>。</a:t>
            </a:r>
            <a:endParaRPr lang="en-US" altLang="zh-CN" sz="1700" dirty="0" smtClean="0">
              <a:latin typeface="微软雅黑" panose="020B0503020204020204" pitchFamily="34" charset="-122"/>
              <a:ea typeface="微软雅黑" panose="020B0503020204020204" pitchFamily="34" charset="-122"/>
            </a:endParaRPr>
          </a:p>
          <a:p>
            <a:endParaRPr lang="zh-CN" altLang="zh-CN" sz="1700" dirty="0" smtClean="0">
              <a:latin typeface="微软雅黑" panose="020B0503020204020204" pitchFamily="34" charset="-122"/>
              <a:ea typeface="微软雅黑" panose="020B0503020204020204" pitchFamily="34" charset="-122"/>
            </a:endParaRPr>
          </a:p>
          <a:p>
            <a:r>
              <a:rPr lang="zh-CN" altLang="zh-CN" sz="1700" dirty="0" smtClean="0">
                <a:solidFill>
                  <a:srgbClr val="FF0000"/>
                </a:solidFill>
                <a:latin typeface="微软雅黑" panose="020B0503020204020204" pitchFamily="34" charset="-122"/>
                <a:ea typeface="微软雅黑" panose="020B0503020204020204" pitchFamily="34" charset="-122"/>
              </a:rPr>
              <a:t>整体观</a:t>
            </a:r>
            <a:r>
              <a:rPr lang="zh-CN" altLang="zh-CN" sz="1700" dirty="0" smtClean="0">
                <a:latin typeface="微软雅黑" panose="020B0503020204020204" pitchFamily="34" charset="-122"/>
                <a:ea typeface="微软雅黑" panose="020B0503020204020204" pitchFamily="34" charset="-122"/>
              </a:rPr>
              <a:t>：上节课我们归纳了中国古代设计哲学之整体观的思想,它集中表现为“天人合一”、“天人和谐”等。讲究从整体入手，而对细节不慎追求，忽视了细节在设计中的重要</a:t>
            </a:r>
            <a:r>
              <a:rPr lang="zh-CN" altLang="en-US" sz="1700" dirty="0" smtClean="0">
                <a:latin typeface="微软雅黑" panose="020B0503020204020204" pitchFamily="34" charset="-122"/>
                <a:ea typeface="微软雅黑" panose="020B0503020204020204" pitchFamily="34" charset="-122"/>
              </a:rPr>
              <a:t>作用</a:t>
            </a:r>
            <a:r>
              <a:rPr lang="zh-CN" altLang="zh-CN" sz="1700" dirty="0" smtClean="0">
                <a:latin typeface="微软雅黑" panose="020B0503020204020204" pitchFamily="34" charset="-122"/>
                <a:ea typeface="微软雅黑" panose="020B0503020204020204" pitchFamily="34" charset="-122"/>
              </a:rPr>
              <a:t>。这种有机整体观的指导,中国古代艺术家、工匠们创造了辉煌的艺术与设计。这种思想指导中国古代家具设计、建筑设计、园林设计等等。</a:t>
            </a:r>
            <a:endParaRPr lang="zh-CN" altLang="zh-CN" sz="17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43603595"/>
      </p:ext>
    </p:extLst>
  </p:cSld>
  <p:clrMapOvr>
    <a:masterClrMapping/>
  </p:clrMapOvr>
  <p:timing>
    <p:tnLst>
      <p:par>
        <p:cTn id="1" dur="indefinite" restart="never" nodeType="tmRoot"/>
      </p:par>
    </p:tnLst>
  </p:timing>
</p:sld>
</file>

<file path=ppt/theme/theme1.xml><?xml version="1.0" encoding="utf-8"?>
<a:theme xmlns:a="http://schemas.openxmlformats.org/drawingml/2006/main" name="Urban Pop">
  <a:themeElements>
    <a:clrScheme name="光谱">
      <a:dk1>
        <a:sysClr val="windowText" lastClr="000000"/>
      </a:dk1>
      <a:lt1>
        <a:sysClr val="window" lastClr="FFFFFF"/>
      </a:lt1>
      <a:dk2>
        <a:srgbClr val="252731"/>
      </a:dk2>
      <a:lt2>
        <a:srgbClr val="EAE7E4"/>
      </a:lt2>
      <a:accent1>
        <a:srgbClr val="990000"/>
      </a:accent1>
      <a:accent2>
        <a:srgbClr val="FF6600"/>
      </a:accent2>
      <a:accent3>
        <a:srgbClr val="FFBA00"/>
      </a:accent3>
      <a:accent4>
        <a:srgbClr val="99CC00"/>
      </a:accent4>
      <a:accent5>
        <a:srgbClr val="528A02"/>
      </a:accent5>
      <a:accent6>
        <a:srgbClr val="333333"/>
      </a:accent6>
      <a:hlink>
        <a:srgbClr val="660000"/>
      </a:hlink>
      <a:folHlink>
        <a:srgbClr val="CC3300"/>
      </a:folHlink>
    </a:clrScheme>
    <a:fontScheme name="Urban Pop">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Urban Pop">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2700" cap="flat" cmpd="sng" algn="ctr">
          <a:solidFill>
            <a:schemeClr val="phClr"/>
          </a:solidFill>
          <a:prstDash val="solid"/>
        </a:ln>
        <a:ln w="15875"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1909" dir="5400000" rotWithShape="0">
              <a:srgbClr val="000000">
                <a:alpha val="40000"/>
              </a:srgbClr>
            </a:outerShdw>
          </a:effectLst>
        </a:effectStyle>
        <a:effectStyle>
          <a:effectLst>
            <a:outerShdw blurRad="50800" dist="38100" dir="5400000" rotWithShape="0">
              <a:srgbClr val="000000">
                <a:alpha val="58000"/>
              </a:srgbClr>
            </a:outerShdw>
          </a:effectLst>
          <a:scene3d>
            <a:camera prst="orthographicFront">
              <a:rot lat="0" lon="0" rev="0"/>
            </a:camera>
            <a:lightRig rig="flat" dir="t"/>
          </a:scene3d>
          <a:sp3d contourW="15875">
            <a:bevelT w="95250" h="127000"/>
            <a:contourClr>
              <a:schemeClr val="phClr">
                <a:shade val="30000"/>
              </a:schemeClr>
            </a:contourClr>
          </a:sp3d>
        </a:effectStyle>
      </a:effectStyleLst>
      <a:bgFillStyleLst>
        <a:solidFill>
          <a:schemeClr val="phClr"/>
        </a:solidFill>
        <a:gradFill rotWithShape="1">
          <a:gsLst>
            <a:gs pos="0">
              <a:schemeClr val="phClr">
                <a:tint val="95000"/>
                <a:shade val="100000"/>
                <a:alpha val="100000"/>
                <a:satMod val="100000"/>
                <a:lumMod val="100000"/>
              </a:schemeClr>
            </a:gs>
            <a:gs pos="9000">
              <a:schemeClr val="phClr">
                <a:tint val="90000"/>
                <a:shade val="100000"/>
                <a:alpha val="100000"/>
                <a:satMod val="100000"/>
                <a:lumMod val="100000"/>
              </a:schemeClr>
            </a:gs>
            <a:gs pos="34000">
              <a:schemeClr val="phClr">
                <a:tint val="83000"/>
                <a:shade val="100000"/>
                <a:alpha val="100000"/>
                <a:satMod val="100000"/>
                <a:lumMod val="100000"/>
              </a:schemeClr>
            </a:gs>
            <a:gs pos="62000">
              <a:schemeClr val="phClr">
                <a:tint val="85000"/>
                <a:shade val="100000"/>
                <a:alpha val="100000"/>
                <a:satMod val="100000"/>
                <a:lumMod val="100000"/>
              </a:schemeClr>
            </a:gs>
            <a:gs pos="90000">
              <a:schemeClr val="phClr">
                <a:tint val="92000"/>
                <a:shade val="100000"/>
                <a:alpha val="100000"/>
                <a:satMod val="100000"/>
                <a:lumMod val="90000"/>
              </a:schemeClr>
            </a:gs>
            <a:gs pos="100000">
              <a:schemeClr val="phClr">
                <a:tint val="85000"/>
                <a:shade val="100000"/>
                <a:alpha val="100000"/>
                <a:satMod val="100000"/>
                <a:lumMod val="100000"/>
              </a:schemeClr>
            </a:gs>
          </a:gsLst>
          <a:lin ang="5400000" scaled="1"/>
        </a:gradFill>
        <a:gradFill rotWithShape="1">
          <a:gsLst>
            <a:gs pos="0">
              <a:schemeClr val="phClr">
                <a:tint val="78000"/>
              </a:schemeClr>
            </a:gs>
            <a:gs pos="100000">
              <a:schemeClr val="phClr">
                <a:tint val="95000"/>
                <a:shade val="98000"/>
                <a:lumMod val="80000"/>
              </a:schemeClr>
            </a:gs>
          </a:gsLst>
          <a:path path="circle">
            <a:fillToRect l="50000" t="100000" r="10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都市流行色.thmx</Template>
  <TotalTime>137</TotalTime>
  <Words>948</Words>
  <Application>Microsoft Office PowerPoint</Application>
  <PresentationFormat>全屏显示(4:3)</PresentationFormat>
  <Paragraphs>73</Paragraphs>
  <Slides>16</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16</vt:i4>
      </vt:variant>
    </vt:vector>
  </HeadingPairs>
  <TitlesOfParts>
    <vt:vector size="24" baseType="lpstr">
      <vt:lpstr>Gill Sans MT</vt:lpstr>
      <vt:lpstr>Adobe 黑体 Std R</vt:lpstr>
      <vt:lpstr>华文中宋</vt:lpstr>
      <vt:lpstr>Wingdings 3</vt:lpstr>
      <vt:lpstr>冬青黑体简体中文 W6</vt:lpstr>
      <vt:lpstr>Tekton Pro Ext</vt:lpstr>
      <vt:lpstr>微软雅黑</vt:lpstr>
      <vt:lpstr>Urban Pop</vt:lpstr>
      <vt:lpstr>The DESIGN ethos OF GERMANY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Yum!</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DESIGN ethos OF GERMANY</dc:title>
  <dc:creator>Jenny Wang</dc:creator>
  <cp:lastModifiedBy>Sole Vow</cp:lastModifiedBy>
  <cp:revision>19</cp:revision>
  <dcterms:created xsi:type="dcterms:W3CDTF">2014-04-23T03:04:07Z</dcterms:created>
  <dcterms:modified xsi:type="dcterms:W3CDTF">2014-04-23T05:44:06Z</dcterms:modified>
</cp:coreProperties>
</file>