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4BCEC-E541-6444-849B-144AEAA3E577}" type="datetimeFigureOut">
              <a:rPr kumimoji="1" lang="zh-CN" altLang="en-US" smtClean="0"/>
              <a:t>17/5/13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A5BE2-6155-2442-A73C-FF88DF667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56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A5BE2-6155-2442-A73C-FF88DF667A7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35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.atom.io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1222D"/>
          </a:solidFill>
          <a:ln>
            <a:solidFill>
              <a:srgbClr val="2122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5453"/>
            <a:ext cx="9144000" cy="41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3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099"/>
            <a:ext cx="9144000" cy="51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1754"/>
      </p:ext>
    </p:extLst>
  </p:cSld>
  <p:clrMapOvr>
    <a:masterClrMapping/>
  </p:clrMapOvr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129</TotalTime>
  <Words>1</Words>
  <Application>Microsoft Macintosh PowerPoint</Application>
  <PresentationFormat>全屏显示(4:3)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 黑色 </vt:lpstr>
      <vt:lpstr>PowerPoint 演示文稿</vt:lpstr>
      <vt:lpstr>PowerPoint 演示文稿</vt:lpstr>
    </vt:vector>
  </TitlesOfParts>
  <Company>Yum!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Jenny Wang</dc:creator>
  <cp:lastModifiedBy>Jenny Wang</cp:lastModifiedBy>
  <cp:revision>3</cp:revision>
  <dcterms:created xsi:type="dcterms:W3CDTF">2017-05-10T12:22:58Z</dcterms:created>
  <dcterms:modified xsi:type="dcterms:W3CDTF">2017-05-13T01:16:48Z</dcterms:modified>
</cp:coreProperties>
</file>