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4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7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0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60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79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30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5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2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7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4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8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6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7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54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0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93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34ED00-E5A3-4788-A64E-7BF892659AFB}" type="datetimeFigureOut">
              <a:rPr lang="en-CA" smtClean="0"/>
              <a:t>2020-03-15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564A73-FBF7-4136-8F2B-87A369ECE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4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C9D7-29CA-49F7-80A2-1FEA21A38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Password-Based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82CCF-45F2-4AE3-944F-A86C1C361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13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348D-B512-4211-93A1-9A7E0BEE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Reactive Password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ED16-FE9B-43F7-9087-E0563608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Periodically runs a password cracker to find easy to guess passwords</a:t>
            </a:r>
          </a:p>
          <a:p>
            <a:r>
              <a:rPr lang="en-CA" dirty="0"/>
              <a:t>Resource intensive to do on a consistent basis</a:t>
            </a:r>
          </a:p>
          <a:p>
            <a:r>
              <a:rPr lang="en-CA" dirty="0"/>
              <a:t>Passwords remain vulnerable until the system is able to check them</a:t>
            </a:r>
          </a:p>
        </p:txBody>
      </p:sp>
    </p:spTree>
    <p:extLst>
      <p:ext uri="{BB962C8B-B14F-4D97-AF65-F5344CB8AC3E}">
        <p14:creationId xmlns:p14="http://schemas.microsoft.com/office/powerpoint/2010/main" val="5757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F311-43FA-49CC-A680-A5D0F345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Password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72E3-C600-4244-814B-0165F182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 if the password meets sufficient complexity levels</a:t>
            </a:r>
          </a:p>
          <a:p>
            <a:r>
              <a:rPr lang="en-CA" dirty="0"/>
              <a:t>Typically checks wordlists of common passwords to reject any that are often used</a:t>
            </a:r>
          </a:p>
          <a:p>
            <a:r>
              <a:rPr lang="en-CA" dirty="0"/>
              <a:t>System should not reject too many passwords and should balance between security and usability </a:t>
            </a:r>
          </a:p>
        </p:txBody>
      </p:sp>
    </p:spTree>
    <p:extLst>
      <p:ext uri="{BB962C8B-B14F-4D97-AF65-F5344CB8AC3E}">
        <p14:creationId xmlns:p14="http://schemas.microsoft.com/office/powerpoint/2010/main" val="139772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0502-B5D4-4189-9CA9-8F241F9C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C481-7621-42A4-AE4F-52BC4453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user is given a unique ID, or username, which represents their identity</a:t>
            </a:r>
          </a:p>
          <a:p>
            <a:r>
              <a:rPr lang="en-CA" dirty="0"/>
              <a:t>The user enters a password, which verifies that they actually are who they claimed to be</a:t>
            </a:r>
          </a:p>
          <a:p>
            <a:r>
              <a:rPr lang="en-CA" dirty="0"/>
              <a:t>The user ID can then be used to determine privileges of the user</a:t>
            </a:r>
          </a:p>
        </p:txBody>
      </p:sp>
    </p:spTree>
    <p:extLst>
      <p:ext uri="{BB962C8B-B14F-4D97-AF65-F5344CB8AC3E}">
        <p14:creationId xmlns:p14="http://schemas.microsoft.com/office/powerpoint/2010/main" val="55119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502-0E97-4D34-80D6-BC03FA53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Vulnerabilities in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138-0620-4E74-96D7-54AFD819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Offline Dictionary Attack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Specific Account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Popular Password Attack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Password Guessing against a Single User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Workstation Hijacking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Exploiting User Mistakes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Exploiting Multiple Password Uses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Electronic Monitoring</a:t>
            </a:r>
          </a:p>
        </p:txBody>
      </p:sp>
    </p:spTree>
    <p:extLst>
      <p:ext uri="{BB962C8B-B14F-4D97-AF65-F5344CB8AC3E}">
        <p14:creationId xmlns:p14="http://schemas.microsoft.com/office/powerpoint/2010/main" val="35654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42E-E5CC-4D39-8927-6CD71C58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Reasons to Use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5474-8385-4660-A7F2-B8C73B9B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need for special hardware</a:t>
            </a:r>
          </a:p>
          <a:p>
            <a:r>
              <a:rPr lang="en-CA" dirty="0"/>
              <a:t>No need to keep a special item in possession</a:t>
            </a:r>
          </a:p>
          <a:p>
            <a:r>
              <a:rPr lang="en-CA" dirty="0"/>
              <a:t>Single sign on schemes are convenient with passwords</a:t>
            </a:r>
          </a:p>
          <a:p>
            <a:r>
              <a:rPr lang="en-CA" dirty="0"/>
              <a:t>Password managers make remembering passwords easy</a:t>
            </a:r>
          </a:p>
        </p:txBody>
      </p:sp>
    </p:spTree>
    <p:extLst>
      <p:ext uri="{BB962C8B-B14F-4D97-AF65-F5344CB8AC3E}">
        <p14:creationId xmlns:p14="http://schemas.microsoft.com/office/powerpoint/2010/main" val="353460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A0F-1923-434C-B201-37B97404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Password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12C2-7194-489B-9549-B1276631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Passwords are typically stored as hashes</a:t>
            </a:r>
          </a:p>
          <a:p>
            <a:r>
              <a:rPr lang="en-CA" dirty="0"/>
              <a:t>Often, the passwords are also salted to prevent rainbow table based attacks</a:t>
            </a:r>
          </a:p>
        </p:txBody>
      </p:sp>
    </p:spTree>
    <p:extLst>
      <p:ext uri="{BB962C8B-B14F-4D97-AF65-F5344CB8AC3E}">
        <p14:creationId xmlns:p14="http://schemas.microsoft.com/office/powerpoint/2010/main" val="92398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7CD7-6A60-4718-9F1D-239E7ADA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Password File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AFD3-FFBB-4761-BF3E-DC386411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Access to the password file should be very restricted.</a:t>
            </a:r>
          </a:p>
          <a:p>
            <a:r>
              <a:rPr lang="en-CA" dirty="0"/>
              <a:t>In Linux, a shadow file contains password hashes, and it is hidden, as well as protected with root access only</a:t>
            </a:r>
          </a:p>
          <a:p>
            <a:r>
              <a:rPr lang="en-CA" dirty="0"/>
              <a:t>Attackers can get around this using exploits, weaknesses, or sniffing traffic</a:t>
            </a:r>
          </a:p>
        </p:txBody>
      </p:sp>
    </p:spTree>
    <p:extLst>
      <p:ext uri="{BB962C8B-B14F-4D97-AF65-F5344CB8AC3E}">
        <p14:creationId xmlns:p14="http://schemas.microsoft.com/office/powerpoint/2010/main" val="420570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E552-4471-4008-AA5A-D030A7E5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Password Selection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73D3-4D34-4FBF-A50F-6441E0FF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four main strategies used to eliminate guessable passwords</a:t>
            </a:r>
          </a:p>
          <a:p>
            <a:pPr lvl="1"/>
            <a:r>
              <a:rPr lang="en-CA" dirty="0"/>
              <a:t>User education</a:t>
            </a:r>
          </a:p>
          <a:p>
            <a:pPr lvl="1"/>
            <a:r>
              <a:rPr lang="en-CA" dirty="0"/>
              <a:t>Computer-generated passwords</a:t>
            </a:r>
          </a:p>
          <a:p>
            <a:pPr lvl="1"/>
            <a:r>
              <a:rPr lang="en-CA" dirty="0"/>
              <a:t>Reactive password checking</a:t>
            </a:r>
          </a:p>
          <a:p>
            <a:pPr lvl="1"/>
            <a:r>
              <a:rPr lang="en-CA" dirty="0"/>
              <a:t>Complex password policy</a:t>
            </a:r>
          </a:p>
        </p:txBody>
      </p:sp>
    </p:spTree>
    <p:extLst>
      <p:ext uri="{BB962C8B-B14F-4D97-AF65-F5344CB8AC3E}">
        <p14:creationId xmlns:p14="http://schemas.microsoft.com/office/powerpoint/2010/main" val="93013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6391-36C4-4953-A74A-A89F48A2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User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058D-4B0C-4A26-AF83-29D9D2B2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the most ineffective method of the four</a:t>
            </a:r>
          </a:p>
          <a:p>
            <a:r>
              <a:rPr lang="en-CA" dirty="0"/>
              <a:t>We can teach a user population, but this doesn’t mean they’ll listen</a:t>
            </a:r>
          </a:p>
          <a:p>
            <a:r>
              <a:rPr lang="en-CA" dirty="0"/>
              <a:t>There is also a factor of employee turnover that makes educating users hard</a:t>
            </a:r>
          </a:p>
        </p:txBody>
      </p:sp>
    </p:spTree>
    <p:extLst>
      <p:ext uri="{BB962C8B-B14F-4D97-AF65-F5344CB8AC3E}">
        <p14:creationId xmlns:p14="http://schemas.microsoft.com/office/powerpoint/2010/main" val="139618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15E8-F3D5-4163-80FC-DE1B04B7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Computer-generated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87C3-E7F6-4DF0-8D7C-1A34ADB3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randomness of the passwords makes them hard to guess, but also hard to remember</a:t>
            </a:r>
          </a:p>
          <a:p>
            <a:r>
              <a:rPr lang="en-CA" dirty="0"/>
              <a:t>Typically have a poor history of acceptance by users</a:t>
            </a:r>
          </a:p>
          <a:p>
            <a:r>
              <a:rPr lang="en-CA" dirty="0"/>
              <a:t>Password managers help to mitigate this</a:t>
            </a:r>
          </a:p>
        </p:txBody>
      </p:sp>
    </p:spTree>
    <p:extLst>
      <p:ext uri="{BB962C8B-B14F-4D97-AF65-F5344CB8AC3E}">
        <p14:creationId xmlns:p14="http://schemas.microsoft.com/office/powerpoint/2010/main" val="1330401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1722</TotalTime>
  <Words>345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Password-Based Authentication</vt:lpstr>
      <vt:lpstr>General Structure</vt:lpstr>
      <vt:lpstr>Vulnerabilities in Passwords</vt:lpstr>
      <vt:lpstr>Reasons to Use Passwords</vt:lpstr>
      <vt:lpstr>Password Storage</vt:lpstr>
      <vt:lpstr>Password File Access Control</vt:lpstr>
      <vt:lpstr>Password Selection Strategies</vt:lpstr>
      <vt:lpstr>User education</vt:lpstr>
      <vt:lpstr>Computer-generated Passwords</vt:lpstr>
      <vt:lpstr>Reactive Password Checking</vt:lpstr>
      <vt:lpstr>Complex Password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Password-Based Authentication</dc:title>
  <dc:creator>Scott Cosentino</dc:creator>
  <cp:lastModifiedBy>Scott Cosentino</cp:lastModifiedBy>
  <cp:revision>47</cp:revision>
  <dcterms:created xsi:type="dcterms:W3CDTF">2020-03-14T01:16:09Z</dcterms:created>
  <dcterms:modified xsi:type="dcterms:W3CDTF">2020-03-17T01:12:53Z</dcterms:modified>
</cp:coreProperties>
</file>