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70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0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3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7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2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8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9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4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1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0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7D42C-693E-4067-AB4C-842630EF9DD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30E89-A0D4-442A-9CD1-41C4ED0B2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1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1FC-B4E3-4987-B558-F5E36B54C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Electronic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D9C4-1775-48E8-8B1C-359E9C994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27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A18F-08C5-4B46-89E4-713EA1D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Means of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6BD1-B6FE-4B5A-89D3-82E7AD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four main ways that we typically authenticate a user</a:t>
            </a:r>
          </a:p>
          <a:p>
            <a:pPr lvl="1"/>
            <a:r>
              <a:rPr lang="en-CA" dirty="0"/>
              <a:t>Something the user knows</a:t>
            </a:r>
          </a:p>
          <a:p>
            <a:pPr lvl="1"/>
            <a:r>
              <a:rPr lang="en-CA" dirty="0"/>
              <a:t>Something the user owns</a:t>
            </a:r>
          </a:p>
          <a:p>
            <a:pPr lvl="1"/>
            <a:r>
              <a:rPr lang="en-CA" dirty="0"/>
              <a:t>Something the user is</a:t>
            </a:r>
          </a:p>
          <a:p>
            <a:pPr lvl="1"/>
            <a:r>
              <a:rPr lang="en-CA" dirty="0"/>
              <a:t>Something the user can do</a:t>
            </a:r>
          </a:p>
        </p:txBody>
      </p:sp>
    </p:spTree>
    <p:extLst>
      <p:ext uri="{BB962C8B-B14F-4D97-AF65-F5344CB8AC3E}">
        <p14:creationId xmlns:p14="http://schemas.microsoft.com/office/powerpoint/2010/main" val="33100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F31D-332C-4324-96B8-8F5F3654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Something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A4D7-51C8-462C-9409-18BDE02B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involves authenticating a user based on something only the user would know</a:t>
            </a:r>
          </a:p>
          <a:p>
            <a:r>
              <a:rPr lang="en-CA" dirty="0"/>
              <a:t>Examples include passwords, pins, and security questions</a:t>
            </a:r>
          </a:p>
          <a:p>
            <a:r>
              <a:rPr lang="en-CA" dirty="0"/>
              <a:t>Security relies on the data used in authentication being sufficiently protected by the user and systems that use it</a:t>
            </a:r>
          </a:p>
        </p:txBody>
      </p:sp>
    </p:spTree>
    <p:extLst>
      <p:ext uri="{BB962C8B-B14F-4D97-AF65-F5344CB8AC3E}">
        <p14:creationId xmlns:p14="http://schemas.microsoft.com/office/powerpoint/2010/main" val="22690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E92-470A-4936-B22F-FCA7A118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Something you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8F4E-2E48-44F9-BC5B-B6015779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typically involves authenticating a user based on something they have in their possession </a:t>
            </a:r>
          </a:p>
          <a:p>
            <a:r>
              <a:rPr lang="en-CA" dirty="0"/>
              <a:t>Examples include smart cards, physical keys, and </a:t>
            </a:r>
            <a:r>
              <a:rPr lang="en-CA" dirty="0" err="1"/>
              <a:t>keycards</a:t>
            </a:r>
            <a:endParaRPr lang="en-CA" dirty="0"/>
          </a:p>
          <a:p>
            <a:r>
              <a:rPr lang="en-CA" dirty="0"/>
              <a:t>Typically this is referred to as a token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785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A14-1CC1-45BE-A308-D393633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Something you 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F123-9300-4C92-A930-FE37E7ED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often referred to as static biometric, and involves authenticating based on biological identifiers</a:t>
            </a:r>
          </a:p>
          <a:p>
            <a:r>
              <a:rPr lang="en-CA" dirty="0"/>
              <a:t>Examples include fingerprints, retina scanners, and face scanners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2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7655-5C69-48A9-BD1B-78A3292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Something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15FE-8DBC-465E-87EF-56B410E0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often referred to as dynamic biometrics, and involves authentication based on something only the user can do</a:t>
            </a:r>
          </a:p>
          <a:p>
            <a:r>
              <a:rPr lang="en-CA" dirty="0"/>
              <a:t>Examples include voice patterns, handwriting characteristics, and typing rhythm</a:t>
            </a:r>
          </a:p>
        </p:txBody>
      </p:sp>
    </p:spTree>
    <p:extLst>
      <p:ext uri="{BB962C8B-B14F-4D97-AF65-F5344CB8AC3E}">
        <p14:creationId xmlns:p14="http://schemas.microsoft.com/office/powerpoint/2010/main" val="292157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A8BD-0D9A-477A-A28C-742F34C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Assurance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408C-07CA-4EA1-B601-9972F3A3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authentication types have different assurance levels, which represents the degree of certainty that the user is who they claim to be</a:t>
            </a:r>
          </a:p>
          <a:p>
            <a:r>
              <a:rPr lang="en-CA" dirty="0"/>
              <a:t>There are four levels commonly used:</a:t>
            </a:r>
          </a:p>
          <a:p>
            <a:pPr lvl="1"/>
            <a:r>
              <a:rPr lang="en-CA" b="1" dirty="0"/>
              <a:t>Level 1: </a:t>
            </a:r>
            <a:r>
              <a:rPr lang="en-CA" dirty="0"/>
              <a:t>Little to no confidence in the identity’s validity. </a:t>
            </a:r>
          </a:p>
          <a:p>
            <a:pPr lvl="1"/>
            <a:r>
              <a:rPr lang="en-CA" b="1" dirty="0"/>
              <a:t>Level 2: </a:t>
            </a:r>
            <a:r>
              <a:rPr lang="en-CA" dirty="0"/>
              <a:t>Some confidence in the identity’s validity </a:t>
            </a:r>
          </a:p>
          <a:p>
            <a:pPr lvl="1"/>
            <a:r>
              <a:rPr lang="en-CA" b="1" dirty="0"/>
              <a:t>Level 3: </a:t>
            </a:r>
            <a:r>
              <a:rPr lang="en-CA" dirty="0"/>
              <a:t>High confidence in the identity’s validity </a:t>
            </a:r>
          </a:p>
          <a:p>
            <a:pPr lvl="1"/>
            <a:r>
              <a:rPr lang="en-CA" b="1" dirty="0"/>
              <a:t>Level 4: </a:t>
            </a:r>
            <a:r>
              <a:rPr lang="en-CA" dirty="0"/>
              <a:t>Very high level of confidence in identity’s validity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1653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A9F1-44BF-43CF-BC72-FD0BD15D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1DA8-E73C-4CBA-8EA6-0F62DD40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additionally a number of different levels of impact caused from broken authentication:</a:t>
            </a:r>
          </a:p>
          <a:p>
            <a:pPr lvl="1"/>
            <a:r>
              <a:rPr lang="en-CA" b="1" dirty="0"/>
              <a:t>Low: </a:t>
            </a:r>
            <a:r>
              <a:rPr lang="en-CA" dirty="0"/>
              <a:t>An authentication error can have limited adverse effects</a:t>
            </a:r>
          </a:p>
          <a:p>
            <a:pPr lvl="1"/>
            <a:r>
              <a:rPr lang="en-CA" b="1" dirty="0"/>
              <a:t>Moderate: </a:t>
            </a:r>
            <a:r>
              <a:rPr lang="en-CA" dirty="0"/>
              <a:t>An authentication error can have serious adverse effects</a:t>
            </a:r>
          </a:p>
          <a:p>
            <a:pPr lvl="1"/>
            <a:r>
              <a:rPr lang="en-CA" b="1" dirty="0"/>
              <a:t>High: </a:t>
            </a:r>
            <a:r>
              <a:rPr lang="en-CA" dirty="0"/>
              <a:t>An authentication error can have catastrophic adverse effects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0410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2C5D-9404-462F-8EAD-A8C5C9A6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Evaluating Impact with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F686-1B99-4FE8-BC70-4E00A196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required assurance level increases, the impact grows</a:t>
            </a:r>
          </a:p>
          <a:p>
            <a:r>
              <a:rPr lang="en-CA" dirty="0"/>
              <a:t>For example, if a level 4 assurance is broken, the potential impact is typically high, compared to a level 1 assurance </a:t>
            </a:r>
          </a:p>
          <a:p>
            <a:r>
              <a:rPr lang="en-CA" dirty="0"/>
              <a:t>The impact will vary based on the asset that is being considered. Sometimes a high impact to profit can occur, but a low impact to safety of users, as </a:t>
            </a:r>
            <a:r>
              <a:rPr lang="en-CA"/>
              <a:t>an example. </a:t>
            </a:r>
          </a:p>
        </p:txBody>
      </p:sp>
    </p:spTree>
    <p:extLst>
      <p:ext uri="{BB962C8B-B14F-4D97-AF65-F5344CB8AC3E}">
        <p14:creationId xmlns:p14="http://schemas.microsoft.com/office/powerpoint/2010/main" val="327546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372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Electronic User Authentication</vt:lpstr>
      <vt:lpstr>Means of Authentication</vt:lpstr>
      <vt:lpstr>Something you Know</vt:lpstr>
      <vt:lpstr>Something you Own</vt:lpstr>
      <vt:lpstr>Something you are </vt:lpstr>
      <vt:lpstr>Something you can do</vt:lpstr>
      <vt:lpstr>Assurance Levels</vt:lpstr>
      <vt:lpstr>Potential Impact</vt:lpstr>
      <vt:lpstr>Evaluating Impact with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User Authentication</dc:title>
  <dc:creator>Scott Cosentino</dc:creator>
  <cp:lastModifiedBy>Scott Cosentino</cp:lastModifiedBy>
  <cp:revision>16</cp:revision>
  <dcterms:created xsi:type="dcterms:W3CDTF">2020-03-10T01:53:24Z</dcterms:created>
  <dcterms:modified xsi:type="dcterms:W3CDTF">2020-03-10T02:06:07Z</dcterms:modified>
</cp:coreProperties>
</file>