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3A0A9D3-1FD8-405C-8038-335177548629}" type="datetimeFigureOut">
              <a:rPr lang="en-CA" smtClean="0"/>
              <a:t>2020-03-07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80498CC-7ADF-4D36-BECA-6B11C016542E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20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A9D3-1FD8-405C-8038-335177548629}" type="datetimeFigureOut">
              <a:rPr lang="en-CA" smtClean="0"/>
              <a:t>2020-03-07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98CC-7ADF-4D36-BECA-6B11C01654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245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A9D3-1FD8-405C-8038-335177548629}" type="datetimeFigureOut">
              <a:rPr lang="en-CA" smtClean="0"/>
              <a:t>2020-03-07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98CC-7ADF-4D36-BECA-6B11C016542E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291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A9D3-1FD8-405C-8038-335177548629}" type="datetimeFigureOut">
              <a:rPr lang="en-CA" smtClean="0"/>
              <a:t>2020-03-07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98CC-7ADF-4D36-BECA-6B11C016542E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075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A9D3-1FD8-405C-8038-335177548629}" type="datetimeFigureOut">
              <a:rPr lang="en-CA" smtClean="0"/>
              <a:t>2020-03-07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98CC-7ADF-4D36-BECA-6B11C01654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6071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A9D3-1FD8-405C-8038-335177548629}" type="datetimeFigureOut">
              <a:rPr lang="en-CA" smtClean="0"/>
              <a:t>2020-03-07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98CC-7ADF-4D36-BECA-6B11C016542E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088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A9D3-1FD8-405C-8038-335177548629}" type="datetimeFigureOut">
              <a:rPr lang="en-CA" smtClean="0"/>
              <a:t>2020-03-07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98CC-7ADF-4D36-BECA-6B11C016542E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842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A9D3-1FD8-405C-8038-335177548629}" type="datetimeFigureOut">
              <a:rPr lang="en-CA" smtClean="0"/>
              <a:t>2020-03-07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98CC-7ADF-4D36-BECA-6B11C016542E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81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A9D3-1FD8-405C-8038-335177548629}" type="datetimeFigureOut">
              <a:rPr lang="en-CA" smtClean="0"/>
              <a:t>2020-03-07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98CC-7ADF-4D36-BECA-6B11C016542E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59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A9D3-1FD8-405C-8038-335177548629}" type="datetimeFigureOut">
              <a:rPr lang="en-CA" smtClean="0"/>
              <a:t>2020-03-07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98CC-7ADF-4D36-BECA-6B11C01654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507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A9D3-1FD8-405C-8038-335177548629}" type="datetimeFigureOut">
              <a:rPr lang="en-CA" smtClean="0"/>
              <a:t>2020-03-07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98CC-7ADF-4D36-BECA-6B11C016542E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41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A9D3-1FD8-405C-8038-335177548629}" type="datetimeFigureOut">
              <a:rPr lang="en-CA" smtClean="0"/>
              <a:t>2020-03-07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98CC-7ADF-4D36-BECA-6B11C01654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6244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A9D3-1FD8-405C-8038-335177548629}" type="datetimeFigureOut">
              <a:rPr lang="en-CA" smtClean="0"/>
              <a:t>2020-03-07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98CC-7ADF-4D36-BECA-6B11C016542E}" type="slidenum">
              <a:rPr lang="en-CA" smtClean="0"/>
              <a:t>‹#›</a:t>
            </a:fld>
            <a:endParaRPr lang="en-CA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76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A9D3-1FD8-405C-8038-335177548629}" type="datetimeFigureOut">
              <a:rPr lang="en-CA" smtClean="0"/>
              <a:t>2020-03-07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98CC-7ADF-4D36-BECA-6B11C016542E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111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A9D3-1FD8-405C-8038-335177548629}" type="datetimeFigureOut">
              <a:rPr lang="en-CA" smtClean="0"/>
              <a:t>2020-03-07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98CC-7ADF-4D36-BECA-6B11C01654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2168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A9D3-1FD8-405C-8038-335177548629}" type="datetimeFigureOut">
              <a:rPr lang="en-CA" smtClean="0"/>
              <a:t>2020-03-07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98CC-7ADF-4D36-BECA-6B11C016542E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863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A9D3-1FD8-405C-8038-335177548629}" type="datetimeFigureOut">
              <a:rPr lang="en-CA" smtClean="0"/>
              <a:t>2020-03-07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98CC-7ADF-4D36-BECA-6B11C01654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319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A0A9D3-1FD8-405C-8038-335177548629}" type="datetimeFigureOut">
              <a:rPr lang="en-CA" smtClean="0"/>
              <a:t>2020-03-07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80498CC-7ADF-4D36-BECA-6B11C01654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519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6C09-97A2-4C85-8DC3-ABF5A7946E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Public Key Encryption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922CF-A798-435E-B51A-247A99CAB5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8993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D097-D01A-49FC-AEA0-69B25C392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Public Key </a:t>
            </a:r>
            <a:r>
              <a:rPr lang="en-CA"/>
              <a:t>Encryption Structure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A3EB6-E963-46A7-9B0B-C824B0A75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Based on mathematic functions, typically hard to solve problems like the </a:t>
            </a:r>
            <a:r>
              <a:rPr lang="en-CA"/>
              <a:t>prime factorization problem</a:t>
            </a:r>
            <a:endParaRPr lang="en-CA" dirty="0"/>
          </a:p>
          <a:p>
            <a:r>
              <a:rPr lang="en-CA" dirty="0"/>
              <a:t>Uses two keys instead of a single key:</a:t>
            </a:r>
          </a:p>
          <a:p>
            <a:pPr lvl="1"/>
            <a:r>
              <a:rPr lang="en-CA" dirty="0"/>
              <a:t>Public Key: Used for encryption of messages</a:t>
            </a:r>
          </a:p>
          <a:p>
            <a:pPr lvl="1"/>
            <a:r>
              <a:rPr lang="en-CA" dirty="0"/>
              <a:t>Private Key: Used for decryption of messages</a:t>
            </a:r>
          </a:p>
        </p:txBody>
      </p:sp>
    </p:spTree>
    <p:extLst>
      <p:ext uri="{BB962C8B-B14F-4D97-AF65-F5344CB8AC3E}">
        <p14:creationId xmlns:p14="http://schemas.microsoft.com/office/powerpoint/2010/main" val="1842319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57CBB-306B-43C9-B445-F001BD6D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Steps in Public Key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2F31D-0882-480B-AD13-67FE5A534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/>
              <a:t>Each user generates a pair of keys to be used for encryption and decryption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Each user places one of the two keys in a public location, that is accessible to everyone. The second key is kept private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If Bob wishes to send a message to Alice, Bob encrypts the message using Alice’s public key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When Alice receives the message, she decrypts it using her private key</a:t>
            </a:r>
          </a:p>
        </p:txBody>
      </p:sp>
    </p:spTree>
    <p:extLst>
      <p:ext uri="{BB962C8B-B14F-4D97-AF65-F5344CB8AC3E}">
        <p14:creationId xmlns:p14="http://schemas.microsoft.com/office/powerpoint/2010/main" val="879570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09101-B3EE-4073-A337-63E04CE2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Public Key Encryption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2F055-2475-4B26-B469-72F7CCC5B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9317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6E5D6-B92E-4BC1-A4E4-C2C442758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Private Key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9E1F2-228B-4DDD-90F2-853BCC05F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It is also possible to use private key to verify the integrity of a message</a:t>
            </a:r>
          </a:p>
          <a:p>
            <a:r>
              <a:rPr lang="en-CA" dirty="0"/>
              <a:t>If we encrypt a message with our private key, it can be decoded using the public key</a:t>
            </a:r>
          </a:p>
          <a:p>
            <a:r>
              <a:rPr lang="en-CA" dirty="0"/>
              <a:t>This means that we can validate a message was sent by someone if it can be decoded by their public key</a:t>
            </a:r>
          </a:p>
        </p:txBody>
      </p:sp>
    </p:spTree>
    <p:extLst>
      <p:ext uri="{BB962C8B-B14F-4D97-AF65-F5344CB8AC3E}">
        <p14:creationId xmlns:p14="http://schemas.microsoft.com/office/powerpoint/2010/main" val="66156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72BC-CF36-4178-9836-2E7DDE79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Private Key Integrity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A0138-B9BB-40ED-BE9E-682137790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0176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D7F92-825E-495E-9C3E-4DBD8E60D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Requirements for Public Key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2C3B9-064E-49CF-9AA4-1E1CB7EAF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dirty="0"/>
              <a:t>It is computationally easy to generate a private and public key pair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It is computationally easy to encrypt a message with a public key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It is computationally easy to decrypt a key encrypted with a public key using a private key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It is computationally infeasible to determine a private key given a public key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It is computationally infeasible to decrypt a ciphertext encrypted with a public key using a public key</a:t>
            </a:r>
          </a:p>
        </p:txBody>
      </p:sp>
    </p:spTree>
    <p:extLst>
      <p:ext uri="{BB962C8B-B14F-4D97-AF65-F5344CB8AC3E}">
        <p14:creationId xmlns:p14="http://schemas.microsoft.com/office/powerpoint/2010/main" val="2950980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122FC-8EB6-4C3E-A87A-8474EDBA6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Applications of Public-Key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402A3-DA1A-4D02-88AE-E8EEB7272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There are three main applications of public-key cryptography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Digital Signatures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Symmetric Key Distribution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Encryption of Secret Keys</a:t>
            </a:r>
          </a:p>
          <a:p>
            <a:pPr marL="914400" lvl="1" indent="-457200">
              <a:buFont typeface="+mj-lt"/>
              <a:buAutoNum type="arabicPeriod"/>
            </a:pPr>
            <a:endParaRPr lang="en-CA" dirty="0"/>
          </a:p>
          <a:p>
            <a:pPr marL="914400" lvl="1" indent="-45720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29453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02D4D-EF64-457A-A761-E3FB7797C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Encryption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2A130-387D-4BBF-B51F-6F0881B1B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RSA is one of the first public-key schemes, which has good security with a 1024 bit key size</a:t>
            </a:r>
          </a:p>
          <a:p>
            <a:r>
              <a:rPr lang="en-CA" dirty="0" err="1"/>
              <a:t>Diffe</a:t>
            </a:r>
            <a:r>
              <a:rPr lang="en-CA" dirty="0"/>
              <a:t>-Hellman Key Agreement is used to allow two users to share a key for symmetric encryption</a:t>
            </a:r>
          </a:p>
          <a:p>
            <a:r>
              <a:rPr lang="en-CA" dirty="0"/>
              <a:t>Digital Signature Standard (DSS) is used for the purpose of digital signatures</a:t>
            </a:r>
          </a:p>
          <a:p>
            <a:r>
              <a:rPr lang="en-CA" dirty="0"/>
              <a:t>Elliptic curve (ECC) is currently a </a:t>
            </a:r>
            <a:r>
              <a:rPr lang="en-CA"/>
              <a:t>good standard </a:t>
            </a:r>
            <a:r>
              <a:rPr lang="en-CA" dirty="0"/>
              <a:t>that is </a:t>
            </a:r>
            <a:r>
              <a:rPr lang="en-CA"/>
              <a:t>gaining traction</a:t>
            </a:r>
          </a:p>
        </p:txBody>
      </p:sp>
    </p:spTree>
    <p:extLst>
      <p:ext uri="{BB962C8B-B14F-4D97-AF65-F5344CB8AC3E}">
        <p14:creationId xmlns:p14="http://schemas.microsoft.com/office/powerpoint/2010/main" val="1536696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229</TotalTime>
  <Words>349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Public Key Encryption</vt:lpstr>
      <vt:lpstr>Public Key Encryption Structure</vt:lpstr>
      <vt:lpstr>Steps in Public Key Algorithms</vt:lpstr>
      <vt:lpstr>Public Key Encryption Diagram</vt:lpstr>
      <vt:lpstr>Private Key Integrity</vt:lpstr>
      <vt:lpstr>Private Key Integrity Diagram</vt:lpstr>
      <vt:lpstr>Requirements for Public Key Cryptography</vt:lpstr>
      <vt:lpstr>Applications of Public-Key Cryptography</vt:lpstr>
      <vt:lpstr>Encryption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Key Encryption</dc:title>
  <dc:creator>Scott Cosentino</dc:creator>
  <cp:lastModifiedBy>Scott Cosentino</cp:lastModifiedBy>
  <cp:revision>31</cp:revision>
  <dcterms:created xsi:type="dcterms:W3CDTF">2020-03-06T17:06:07Z</dcterms:created>
  <dcterms:modified xsi:type="dcterms:W3CDTF">2020-03-08T03:02:27Z</dcterms:modified>
</cp:coreProperties>
</file>