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3-06T01:14:18.37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5438 7896 944 0,'0'0'1295'0,"0"0"-570"0,0 0-106 16,0 0-91-16,0 0-211 0,0 0-51 16,0 0-50-16,0 0-27 0,0 0-50 15,5-45-63-15,-5 45-32 0,1 0-28 16,1 3 6-16,1 2 21 0,0 5 13 15,-1 4 4-15,2 5 17 0,2 7 1 16,-1 7-1-16,-3 6-7 0,-2 10-4 16,0 10-12-16,0-3-11 0,-2-6-13 15,-2-10-2-15,1-8-6 16,0 1-16-16,1 1-6 0,0-5 0 0,1-2 1 16,-1-5 0-16,0-3-1 0,-2-4-2 15,1-3-19-15,0-1 1 16,1-6-20-16,1-2-30 0,-2-2-14 15,1-1 11-15,-1-1-27 0,2-5-89 16,0-2-115-16,1 0-123 0,0-3-251 16,0-1-437-16,0 3-1334 0</inkml:trace>
  <inkml:trace contextRef="#ctx0" brushRef="#br0" timeOffset="468.59">5401 7933 1068 0,'0'0'1269'16,"0"0"-521"-16,0 0-162 0,0 0-200 16,6-51-140-16,0 33-57 0,2-1-20 15,4-2-23-15,0 0-59 0,2-1-16 16,4-1 26-16,0 3-12 0,4-1-14 15,0 4 1-15,8 1-23 16,-1 6-14-16,5 5-8 0,1 5 0 16,0 2-3-16,2 10 1 0,-1 9 5 15,-2 3-2-15,-6 5-1 0,-8 2 13 16,-8 0 11-16,-10 1 13 0,-5-3 17 16,-15 0-12-16,-8 1-19 0,-3-5-15 15,-1-3-35-15,0-4-17 0,0-5-85 16,9-4-48-16,1-4-91 0,4-4-165 15,3-1-369-15,1 0-1777 0</inkml:trace>
  <inkml:trace contextRef="#ctx0" brushRef="#br0" timeOffset="819.16">5923 8315 898 0,'0'0'3046'16,"0"0"-2514"-16,0 0-11 0,0 0-170 15,1 57-78-15,-5-35-60 16,0 2-56-16,-3 0-69 0,3-2-51 16,2-3-37-16,2 0-49 0,0-5-67 15,4-3-123-15,4 0-259 0,-4-7-854 16,6 1-1893-16</inkml:trace>
  <inkml:trace contextRef="#ctx0" brushRef="#br0" timeOffset="2298.42">5443 8965 347 0,'0'0'651'0,"0"0"-144"16,0 0-91-16,0 0-53 0,0 0-4 16,0 0-18-16,0 0-17 0,0 0-22 15,0 0-38-15,0 0-17 0,8-26-47 16,-8 26-31-16,0-1-50 0,0 1-1 16,0 0-12-16,0 0-34 0,0 0-33 15,0 0-39-15,0 0-10 0,0 1 10 16,0-1 0-16,0 1 36 0,0-1-7 15,0 2-3-15,0-2 0 0,0 0 8 16,0 0-10-16,0 0 3 0,0 1 17 16,0 0 6-16,0 1 2 0,0-1-11 15,1 1 8-15,0 0-3 0,-1 1 2 16,0 0-11-16,1 0-4 0,-1 0-6 16,0-1 1-16,0 1-3 0,0 0-13 15,0 0 4-15,0 2-13 0,0 0 13 16,1 0 0-16,0 0 2 15,0 1-4-15,1 0-2 0,0 0 6 16,1 0 3-16,-2 1-5 0,1-1 0 16,-1 0-2-16,0 1-1 0,0-2 2 15,-1 2-2-15,1 1-3 0,-1 2-7 16,1 0 7-16,1 3 1 0,0 1 6 16,0 3 7-16,1 2-15 0,-1 2 11 15,-1 0-5-15,0 0 1 0,0 1-2 16,-1-2 4-16,1 0 0 0,-1 0-1 15,2 1 1-15,0-2 0 16,0 2-6-16,-1 2 0 0,3 2-2 16,-3 2 2-16,-1 5-4 0,0-3 4 15,0 3 1-15,0-2-2 0,1-1 5 16,0-1 3-16,-1-3-2 0,1 3 2 16,0-4-2-16,-1 2 0 0,0-2 4 15,0 1-6-15,0-2-1 0,0 0-1 16,0-1 0-16,-1-3 1 0,-1-2-1 15,0-3-2-15,-2-2-10 0,3-1-1 16,0-4-8-16,1 0-17 0,-1-1-22 16,0-2-20-16,0 0-20 0,1-1-33 15,-1-2-35-15,1 1-37 0,-1-1-63 16,1 0-109-16,0 0-141 0,0 0-293 16,0 0-499-16,-1-1-841 0</inkml:trace>
  <inkml:trace contextRef="#ctx0" brushRef="#br0" timeOffset="3425.17">5121 9890 668 0,'0'0'1028'0,"0"0"-276"16,0 0-81-16,0 0-192 0,0 0-84 15,0 0-64-15,0 0-82 0,0 0-78 16,0 0-94-16,0 0-48 0,0-15-28 15,0 15-1-15,0 0-28 0,0 0 28 16,0 1 68-16,2 2 16 0,0 1-10 16,2 1-3-16,1 0-15 0,-1 2 3 15,-1 0-2-15,2 2 9 0,1 1-7 16,-2 2-6-16,1 0-11 0,1-1 3 16,-2 1-2-16,-2 1-16 0,3-2-1 15,1-1 11-15,-2 0-21 0,1 1 7 16,2-3 0-16,-2 0-7 0,0 1 3 15,2 0 5-15,-1 0 2 0,0 2-2 16,2-3-3-16,-4 1-1 0,4 0-7 16,-2-1 7-16,-2 0-10 15,3-1 3-15,-2-1 2 0,0 0 1 16,3 0 1-16,-3-2-7 0,2 1-2 16,0 0-6-16,-3 1 0 0,3-1 0 15,0-1 6-15,-4 0-8 0,2 0 1 16,1 0 0-16,-3-1 7 0,3 1-5 15,0-1 5-15,-2-2-7 0,-1 3 0 16,1-3 1-16,2 1 0 0,-3 0 0 16,2 1 0-16,2 1-1 0,-2-2 0 15,-2 0-1-15,2 0 2 0,0 0 0 16,-2-1 6-16,1-1 0 0,-1 2-7 16,2-1-1-16,-2-1 0 0,0 2 1 15,-1-2 1-15,2 0 0 0,0 0 8 16,0 0-9-16,-1 0 0 0,1 0 0 15,-1 0 1-15,1 0 6 0,-1 0 6 16,-1 0 2-16,0-2 3 0,3-1 1 16,2-1 5-16,-3-2-8 0,3-3-2 15,0 1-1-15,1-3-7 0,1-1-5 16,-1-1 8-16,1 0-8 16,2-3 7-16,-2-2 1 0,3 1 5 15,1-2-1-15,-3 0 4 0,1 0 8 16,3 0 4-16,-5 2-8 0,1 0 0 15,4 1-3-15,-6 1-2 0,4 1-8 16,-4 1-8-16,0-1 1 0,2 2-2 16,-3 1 0-16,0 2-14 0,2-1-29 15,-5 3-30-15,5 0-29 16,-3 2-29-16,0 2-63 0,2-1-104 16,-2 0-205-16,3 3-353 0,-6 0-1426 15</inkml:trace>
  <inkml:trace contextRef="#ctx0" brushRef="#br0" timeOffset="6304.43">4576 11067 661 0,'0'0'1157'0,"0"0"-298"15,0 0-208-15,0 0-213 0,0 0-179 16,0 0-124-16,0 0-85 0,0 0 47 16,0 0 24-16,0 0-30 0,7 29 9 15,1-26 11-15,-1 0-13 0,4-1 17 16,2-2-2-16,-1 0 1 0,3-2 0 16,-1-3-27-16,3 0-14 0,-1-2-7 15,3-2-21-15,-1-2-3 0,-1 1-17 16,1 1-8-16,1-4-6 15,-2 1-1-15,-2-1-1 0,-1 1 5 16,0-2 4-16,-1 0-2 0,1 0-2 16,-1-1-4-16,-4-1-10 0,2 0-9 15,-2 0-21-15,0-1-12 0,-3-1 8 16,0 3 4-16,-2-2 10 0,-3 1 18 16,-1 4-8-16,0-3 8 0,0 4 2 15,-3 1 0-15,-4 0 0 0,0 2 0 16,-4 1-2-16,-1 2-11 15,-1 3-9-15,-4 0 9 0,0 2-4 0,-1 0 7 16,-3 7-8-16,2 3 17 16,-2 3 1-16,0 1 20 0,0 5-2 15,0-1-8-15,1 0 15 0,4 3 0 16,3 1 17-16,4 2 15 0,0 2 15 16,4 5-1-16,0 1 5 0,1 4-9 15,2 2-5-15,2-1-2 0,0 0-7 16,0-4-10-16,6-2-7 0,0-2 0 15,1-5 4-15,2-3-8 0,1-4-8 16,0-1-8-16,2-1-3 0,2-2-12 16,-4-2 6-16,2-1-7 0,2 0-16 15,-3-5-50-15,1-2-23 0,1-2-11 16,4-1-31-16,-1-4-76 0,1-6-153 16,-1 0-230-16,1-3-478 0,-3 3-1766 15</inkml:trace>
  <inkml:trace contextRef="#ctx0" brushRef="#br0" timeOffset="6857.62">5018 11097 1621 0,'0'0'1322'0,"0"0"-468"0,0 52-342 0,-2-32-228 16,-1 1-23-16,1-3-21 16,0-2-63-16,1-3-57 0,-1-4-38 15,0-4-17-15,1-2-5 0,-1-2 21 16,-1-1 48-16,0 0-22 0,-1-6-46 16,2-1-35-16,-1-5-26 0,0-4-15 15,3-4-12-15,0-3-1 0,4-6 3 16,1-2 4-16,6-1 8 0,1 0-2 15,1 1 2-15,3 6-2 0,1 2-4 16,1 8 19-16,2 5 41 16,1 7-14-16,-1 3 28 0,0 9 16 0,-2 4 23 15,-2 6 6-15,-2 1-9 16,-1 1-10-16,-7 3-18 0,2-3-18 16,-4 1-20-16,2 0-11 0,1-2-13 15,-4 1 0-15,0 0-1 0,1-4-13 16,0-3-39-16,0-1-33 0,-1-5-18 15,2-2-31-15,3-5-120 0,-1-2-286 16,0-4-925-16,0-15-2251 0</inkml:trace>
  <inkml:trace contextRef="#ctx0" brushRef="#br0" timeOffset="7215.49">5556 10880 1862 0,'0'0'1428'0,"0"0"-562"0,0 0-384 16,0 0-219-16,0 0-41 0,-56 5-28 15,41 6-69-15,0 3-35 0,0 4 3 16,4 5 6-16,2 2 3 0,0 2-7 16,5 1-12-16,3 1-17 0,1 0-14 15,1-3-18-15,6 1-2 0,2-4-9 16,3-2 4-16,-1-3 3 0,3-1-9 16,0-5 0-16,2-1-10 0,0-4-11 15,2-2-20-15,1-4-60 0,1-1-52 16,2-1-91-16,-3-7-247 0,-2 3-966 15,2-12-2319-15</inkml:trace>
  <inkml:trace contextRef="#ctx0" brushRef="#br0" timeOffset="7508.13">5769 11152 3367 0,'0'0'1011'0,"0"0"-424"0,0 0-227 0,0-56-110 15,0 39-45-15,0-1-55 0,0 4-40 16,0 0-50-16,1 0-34 15,2 2-26-15,4 1-10 0,-2 0-2 16,0-1-37-16,6 3-61 0,-2 0-81 16,1 3-130-16,2-1-345 0,-4 2-1434 15,3-6-567-15</inkml:trace>
  <inkml:trace contextRef="#ctx0" brushRef="#br0" timeOffset="7945.23">5981 11023 2102 0,'0'0'1373'0,"0"0"-549"15,0 0-333-15,0 0-245 0,0 0-94 16,62 38-40-16,-48-38-60 0,-1 0-11 16,1-1-41-16,-2-4-74 0,-3-2-42 15,2 0-15-15,-6-1-43 16,2-2-44-16,-3 1 7 0,-2 0 16 15,0 3 59-15,0 0 133 0,-2 1-18 16,0 2 21-16,0 1 188 0,0 2 36 16,0 0-98-16,1 0-92 0,0 5 100 15,2 3 78-15,2-1-7 0,-3 2-20 16,3 2-18-16,1 2-16 0,-1 0 6 16,-1 3-35-16,4 2-13 0,-4 3-6 15,-2 3-10-15,-1 0 1 0,-1 3-17 16,-1-1-9-16,-3 1 4 0,-8-2-7 15,1-2-10-15,-3-3 5 0,-2-2-4 16,-2-3-7-16,-1-1-8 0,-1-1-16 16,0-2-10-16,2-2-13 0,-1-1-1 15,0-2-1-15,-1-4-7 0,1-2-14 16,4-4-17-16,2-5-25 0,3-1-28 16,2-2-7-16,4-1-47 0,4 0-102 15,0 1-233-15,2 1-996 16,7-9-2609-16</inkml:trace>
  <inkml:trace contextRef="#ctx0" brushRef="#br0" timeOffset="8384.76">6328 11080 3717 0,'0'0'981'0,"0"0"-365"0,0 0-245 16,5 69-133-16,-5-45-57 16,0-4-27-16,0 4-39 0,0-4-41 15,-2 0-18-15,1-1-22 0,-2-3-11 16,0-4-6-16,-1-2-7 0,1-4 3 16,1-4-5-16,2-2 13 0,-1-1 22 15,-1-8 9-15,0-6-52 0,-2-4-3 16,3-9-24-16,1-4-14 0,0-15-14 15,6-13-23-15,-2 4-13 0,3 4-25 16,3 7-39-16,0 15-43 0,1-1-40 16,3 1-14-16,0 9 41 0,3 6 116 15,-2 8 39-15,2 7-16 0,-2 0 72 16,0 9 54-16,-5 4 140 0,0 5 29 16,-4 0-15-16,-3 3-36 0,-3 1-37 15,-2 2-31-15,-5-2-13 0,-3 1-19 16,3-3-18-16,-3-3-24 0,4-2-23 15,2-3-7-15,2-5-40 16,2-3-57-16,0-3-14 0,1-1-30 16,3-9-18-16,3-3-219 0,2-6-1034 15,-5 2-2447-15</inkml:trace>
  <inkml:trace contextRef="#ctx0" brushRef="#br0" timeOffset="8585.51">6672 10824 2434 0,'0'0'2094'0,"0"0"-1377"0,6 64-295 15,-4-38-161-15,-1 4-86 0,-1-1-46 16,0-1-34-16,0 1-46 0,0-4-37 16,0 0-12-16,2-1-7 0,0-2-33 15,2 0-38-15,-2-1-21 0,1-3-55 16,-2-3-193-16,0-3-737 15,-1-12-2731-15</inkml:trace>
  <inkml:trace contextRef="#ctx0" brushRef="#br0" timeOffset="8835.92">6556 10983 3726 0,'0'0'1073'0,"0"0"-602"16,0 0-103-16,0 0-107 0,0 0-87 16,0 0-58-16,0 0-42 0,60 39-37 15,-46-33-37-15,4-1-21 0,0-2-74 16,3 0-74-16,-1-1-178 0,-7 0-688 15,8-2-2413-15</inkml:trace>
  <inkml:trace contextRef="#ctx0" brushRef="#br0" timeOffset="8970.65">6908 11125 2184 0,'0'0'2122'16,"0"0"-1360"-16,0 0-359 0,0 0-167 15,19 49-96-15,-15-39-77 0,2-2-63 16,-1-4-22-16,0-4-172 0,2-4-225 15,-2-3-685-15,0-14-2794 0</inkml:trace>
  <inkml:trace contextRef="#ctx0" brushRef="#br0" timeOffset="9083.51">6881 10871 1833 0,'0'0'402'16,"0"0"-402"-16,0 0-633 0,0 0-767 15</inkml:trace>
  <inkml:trace contextRef="#ctx0" brushRef="#br0" timeOffset="9497.09">7146 11001 931 0,'0'0'1382'0,"0"0"-200"16,0 0-391-16,0 0-273 15,0 0-93-15,0 0-127 0,0 0-94 0,0 0-66 16,0 0-47-16,0 0-45 16,-14 18-4-16,9-11 10 0,3 2 13 15,-1 0 2-15,0 2-6 0,2-1-8 16,1 4-2-16,0-1-4 0,5 0 1 15,3 3 8-15,3 2-3 0,4-1-3 16,2 2-9-16,-1-1-2 0,3-3-9 16,1-1-14-16,3-6-16 0,-2-6-5 15,-1-2-18-15,-4-10-12 0,-2-8-12 16,-3-5-5-16,-8-6-5 0,-3 0-19 16,-4-2-15-16,-8 1 28 0,-4 5 26 15,-2 3 6-15,-5 4-3 16,2 1-19-16,-1 2-42 0,3 4-12 15,2 1-14-15,6 2 5 0,2 3-48 16,6-1-150-16,3 4-205 0,3-2-466 16,4 1-1497-16,7-3 1212 0</inkml:trace>
  <inkml:trace contextRef="#ctx0" brushRef="#br0" timeOffset="9748.16">7538 11046 2848 0,'0'0'1748'0,"0"0"-1269"16,0 0-224-16,0 0-70 0,0 0 29 16,0 0 28-16,0 0-85 0,0 0-87 15,0 0-48-15,0 0-8 0,49 2 16 16,-34-2 32-16,-1 0 32 0,2 4-2 16,-1 2-34-16,-1 1-22 0,1 3-15 15,-1-2-9-15,-1 1-12 16,0-1-9-16,-4-1-31 0,2-3-36 15,-1 0-24-15,-3-1-8 0,-2 0-26 16,0-3-94-16,-3 2-138 0,-2-2-281 16,0 0-1270-16,-14 2-1097 0</inkml:trace>
  <inkml:trace contextRef="#ctx0" brushRef="#br0" timeOffset="12132.74">4264 10522 556 0,'0'0'947'0,"0"0"-260"0,0 0-206 15,0 0-302-15,0 0-13 0,0 0 21 16,0 0-2-16,0 0 0 0,2 59 8 16,2-40-23-16,0 1 9 0,0 2 38 15,-2 4-30-15,0 4-75 0,-1 0-49 16,0 4-38-16,0 0-11 15,-1 0-3-15,0 3-10 0,0 0-1 16,0 3 1-16,1 1 10 0,1 0-11 16,2 2-39-16,1 2 21 0,1-1-3 15,1 2 2-15,-2-1-12 0,1 2-11 16,-1-5-16-16,0-1 20 0,-2-1 34 16,-1-4-15-16,-1-1 16 0,0-4 3 15,-1-3 0-15,0-4 73 0,0-3 122 16,2-1-30-16,-2-2-59 0,1-1-26 15,0 0-11-15,0-1-25 0,0 3 0 16,1-2-6-16,2 0 5 0,0 2-18 16,4-3-14-16,-2 0-9 0,2-1 0 15,-1-4-1-15,3 0-1 0,-3-2 2 16,2 0 14-16,-3-3-14 0,4 1 30 16,-4-1 9-16,3 0-4 0,-2 1-7 15,3 0 13-15,-3 0-8 0,4 0-8 16,3 0-11-16,0-1-2 15,5-1 7-15,1-1-10 0,2 1 3 16,5-3 0-16,-1 1-12 0,3 3 1 16,1-3-2-16,2 1 13 0,-1 1 21 15,-2 0-7-15,0 0-9 0,-2 1 11 16,-3 0 13-16,1 3 9 0,-2-1-6 16,1 0-11-16,-2 0-17 0,7-2-4 15,-2-2-4-15,3-1 4 0,3-1 0 16,1-2-12-16,5 0-1 0,-3 2 1 15,0-1-2-15,2 5-1 0,3 0 0 16,-4 3 1-16,1 1-1 0,1-1 0 16,-4 1 1-16,0-1 0 0,-4-3 1 15,-2-3 1-15,2-3 6 0,-2 0-6 16,4 0 10-16,2-5-10 16,0 0 6-16,4-3-7 0,-2 2 0 15,1-1 1-15,2 0-1 0,-2 0 1 16,3 0 0-16,3 0 0 0,3 3 0 15,5-1 13-15,10 4-7 0,-7 0-7 16,-5 1 0-16,0 0-1 0,4-1 2 16,17-4-1-16,8-1 7 0,-4-1-7 15,-7-1 1-15,-4 2 5 0,1-1-7 16,-3 1 0-16,-3 2 0 0,1 3 0 16,-5-1 0-16,-8 2 0 0,-11 0-2 15,-6 0 1-15,-3 4-11 0,4-1 5 16,3 1 5-16,3 3-6 0,-2-3 6 15,-3 0 2-15,0-3 0 0,-4-1 15 16,-1 0-5-16,1-1-8 0,-4-3 5 16,3 2-5-16,-1-2 0 0,0-1-2 15,2 3 0-15,2-2-1 16,-1 2-12-16,2-1-3 0,1 0 1 16,-1-1-1-16,0 1 0 0,-1-1 4 15,-1 0 0-15,-2 1 12 0,1 0 7 16,-4-1 8-16,2 2 9 0,-3 2-5 15,0 0-11-15,0 0-8 0,2 0-2 16,-1 0-7-16,2 0-1 0,-2 1-2 16,1 1-6-16,-2-1 0 0,-1 0 17 15,0 0 1-15,0-1 2 0,-4 0 0 16,0 0-1-16,-2 0 1 0,-1 0-1 16,-1 0 7-16,-4 0-8 0,0 0-7 15,-1 0 7-15,0 0 8 0,-1 0 6 16,0-2 6-16,1-4 1 0,1-3-6 15,0 0 0-15,-2 0-2 0,2-1 4 16,-4 0 0-16,1-2 0 0,-2 2-3 16,0-2 10-16,-1 0 4 0,-1-1 10 15,-2 0-3-15,-1-4 4 16,0-1-12-16,0-3-3 0,0-2-9 16,0-2-4-16,-1-3-3 0,-2-2-6 15,2-1 7-15,1-2-9 0,0 0-1 16,0-1 1-16,0 2 1 0,0 0-1 15,3 0 0-15,-2 1 0 0,0 1 2 16,0-1 4-16,-1-1 7 0,1 2 0 16,-1-3-11-16,1-1 6 0,0 1-8 15,1-2-16-15,0-1 7 0,-1 0 3 16,0 3 6-16,2-1-1 0,-3 1 1 16,0 2-1-16,0 0 1 15,-1 0-1-15,-3 1 1 0,-1 0 0 16,0 2 1-16,-2 2 1 0,1 2-2 15,0 2-2-15,0 0 2 0,2 1 0 16,-3 2-7-16,1-1-3 0,1 1 3 16,-3 1 6-16,3 3 1 0,-1-1 0 15,-1 2-1-15,1 1 0 0,-3 1-6 16,1 1 7-16,-1 0-1 0,2 0-8 16,-2 1 7-16,-1 2-5 0,-1-2 7 15,3 1-1-15,-3 3-7 0,1-1 7 16,-1 0-7-16,-3 1 6 0,-1 1 1 15,-2-1 1-15,1 0-2 0,-3 0 2 16,-1 2-1-16,-1 0 1 0,1-2-1 16,0 3 1-16,1-1 1 0,-1-1-1 15,-2 1-1-15,2 1 0 0,-1-2 0 16,-3 1 1-16,-1 0-1 16,0 0 1-16,-2 0 0 0,-1 0 0 15,0 1 1-15,1-1 6 0,-1 0-5 16,-1 1 0-16,0-1 7 0,0-2 0 15,-1 0 1-15,-1 0 0 0,-2-1-1 16,1 0-8-16,0 1 0 0,1 1-1 16,-2-1-1-16,0 1 0 0,0 1-1 15,-2-1-5-15,-1 2 7 0,-1 1 1 16,-1-1 6-16,1-1 1 0,1 1-6 16,1-3 0-16,-4 3 5 0,1-2-7 15,1 2 0-15,0 0 0 0,-1 0-1 16,0 2-1-16,4 0 2 0,-1 1-1 15,1 0-1-15,0 0-5 0,-1 1 6 16,1 1 0-16,0 0 1 0,2-2 2 16,-1 0-1-16,1 0 7 0,2 0-6 15,-1 0 5-15,3 0-5 0,2 0 6 16,-2 0-6-16,0 0 0 0,3 0 6 16,-3 0-6-16,1-3-1 0,0 1 0 15,-3-1 1-15,0-2-2 16,-1 3 1-16,1-1 0 0,-4 2-1 15,-2 0 1-15,-1 1 0 0,0 0 0 16,-12 0-1-16,-11 6 0 0,-11 6 0 16,-1-2 0-16,1 2 2 0,16-4 10 15,18-2 4-15,5-2-3 0,0-1-4 16,-13 2-2-16,-17 2-5 0,-17 4 8 16,-3 6-3-16,2 1-7 0,6 1 1 15,12 2 1-15,1 0-2 0,10-1 0 16,11-5-10-16,9-3-9 0,2-2-7 15,-3 4-5-15,-4 0-9 0,0 1-5 16,4-2-26-16,6-1-19 0,9-4-65 16,4-1-163-16,6-3-581 0,-7-4-1927 15</inkml:trace>
  <inkml:trace contextRef="#ctx0" brushRef="#br0" timeOffset="12957.68">2949 11176 2586 0,'0'0'371'16,"0"0"150"-16,0 0-55 0,0 0-162 15,0 0-80-15,0 0 32 0,0 0-29 16,0 0-39-16,0 0-73 0,-51 6-35 16,50-6-12-16,1 0-3 0,0 0 0 15,0 0-17-15,4 0-47 0,3 0-1 16,4 0 27-16,2 0 16 0,4-1 12 16,1-1 8-16,5-1 10 15,4 1 6-15,3-1-6 0,5-1-19 16,5-1-14-16,3 1-12 0,11 0-8 15,-6 0-6-15,1 1-3 0,-1 0 1 16,-7 2-1-16,5-3 8 0,-4 1 0 16,1 1 10-16,-7-1-1 0,-1 3 1 15,-6 0-15-15,-5 2-12 0,-5 4-2 16,-2-1-9-16,-8 3-14 0,1 0-7 16,-4-1-4-16,-1 0-27 0,0-2-20 15,0-2-24-15,3-2-64 0,0-1-85 16,0-5-197-16,-2 0-477 0,-2-10-2146 15</inkml:trace>
  <inkml:trace contextRef="#ctx0" brushRef="#br0" timeOffset="13332.28">3613 10914 2675 0,'0'0'772'0,"0"0"-182"0,0 0-246 16,0 0-138-16,0 0-8 0,0 0-48 15,0 0-147-15,0 0 14 0,0 0 47 16,0 0 3-16,34 4 1 0,-18 3 21 16,2 2-8-16,2 1-19 0,1 0-4 15,1 2-16-15,0 1-2 0,0 2 5 16,-2-1 8-16,-3 4 5 0,-1-1 2 15,-3 2 2-15,-1 4-6 16,-5-1 4-16,-2 2-1 0,-5 2-11 16,0 1-8-16,-8-3-12 0,-1-1-11 15,-4-5 3-15,0 0-2 0,-2-7-9 16,2-2 1-16,1-2-2 0,1-3-8 16,-1-2-47-16,0 1-27 0,1 1-43 15,-3 4-61-15,0 0-93 0,-3 4-179 16,-1-1-389-16,1-3-1750 0,-11 2 986 0</inkml:trace>
  <inkml:trace contextRef="#ctx0" brushRef="#br0" timeOffset="14186.57">2208 10998 2 0,'0'0'1379'16,"0"0"-299"-16,0 0-283 0,0 0-202 15,0 0-191-15,0 0-61 0,0 0-52 16,0 0-104-16,0 0-157 0,0 0 56 16,9-9 53-16,-8 21-12 0,0 5-7 15,-1 3-20-15,0 3-16 0,0 2-22 16,-4 0-1-16,1 3-9 0,-2-2-10 16,1 2-7-16,-1-3-7 0,2-3-10 15,-1-1 0-15,-1 0-8 0,0-4-8 16,2 2 6-16,-3-4-6 0,0 0 6 15,2-1-6-15,-3-2 0 0,1-1-2 16,2 0-19-16,-4-4 7 0,4 1-8 16,1-4-12-16,-1 0-18 15,0-2-26-15,2-2 1 0,-1 1-4 16,0-1-51-16,-2 0-83 0,0 0-58 16,2 0-46-16,0-2-151 0,1-2-298 15,1 0-695-15,0-4-664 0</inkml:trace>
  <inkml:trace contextRef="#ctx0" brushRef="#br0" timeOffset="14749.42">2335 11058 297 0,'0'0'906'0,"0"0"60"0,0 0-184 16,0 0-239-16,0 0-36 0,56-47-106 16,-49 41-128-16,0 2-71 0,-1 0-50 15,0 3-21-15,-3-2-30 0,1 3-41 16,-3 0-24-16,-1 0-26 0,0 1 15 16,-3 4 32-16,-6 0 3 0,-3 5-23 15,-3 0-14-15,-2 2-13 0,-2 3-8 16,-1-2-1-16,1 3 1 0,1-4 0 15,3 1-2-15,2-1-15 0,1-3-8 16,4 2 1-16,-2-4-1 0,3 1 8 16,0-2 3-16,3-2-3 0,0 2 15 15,-1-1 1-15,1-2 0 0,-1 1-1 16,3 0-1-16,-1-1-9 16,1 0-6-16,0 0 14 0,0 0 2 0,2-2 0 15,0 2 0-15,0-1 0 16,0 1 33-16,3-1 10 0,1-1 4 15,0 2 11-15,4 0 12 0,1-1-3 16,2 0 5-16,2-1-1 0,0 3-3 16,2 1-13-16,-2 1-5 0,3 2-6 15,-4 3-6-15,-1 1-4 0,0 1 1 16,-3 3 1-16,-2 2 0 0,-2-1-2 16,0 2-4-16,0 0-12 0,-1-3-5 15,-2-1-4-15,1-2-8 0,-2-3 0 16,1-1 0-16,-1-2-1 0,1-1 0 15,-1-2-38-15,1 0-34 0,-1-1-36 16,1-2-35-16,1-1-99 0,1 0-205 16,-1-1-623-16,-1-9-2001 0</inkml:trace>
  <inkml:trace contextRef="#ctx0" brushRef="#br0" timeOffset="16875.71">5801 12094 1809 0,'0'0'777'0,"0"0"-129"0,0 0-122 16,0 0-159-16,0 0-80 0,0 0-52 16,0 0-53-16,0 0-52 0,0 0-33 15,-15-16-66-15,15 21-28 0,0 4 15 16,0 2 15-16,0 1 14 0,3 3 30 15,0 2 2-15,2 1-17 0,-1 6 16 16,-2-1-10-16,2 6-1 0,-2 5-8 16,1 3-6-16,-1 4-14 0,0 2 6 15,0 2 9-15,0 8 9 0,1 12-33 16,0 5 5-16,-3 6-9 0,-3-4-2 16,-4-6 0-16,-7-8 60 0,4-11 13 15,3-11-53-15,5-8-25 16,0-1-10-16,1 3-9 0,1 1 0 15,0 4-7-15,0-8-16 0,2-3-28 16,1-6-44-16,3-6-105 0,2-6-203 16,-3-6-657-16,-1 0-1563 0</inkml:trace>
  <inkml:trace contextRef="#ctx0" brushRef="#br0" timeOffset="17326.09">5412 13162 2072 0,'0'0'696'15,"0"0"-96"-15,0 0-142 0,0 0-100 16,0 0-60-16,-11-50-42 0,11 46-79 16,0 2-77-16,3 2-99 0,5 0 31 15,1 4 48-15,2 4 29 0,1 3-8 16,1 3-20-16,4 3 6 0,0 5-27 16,2 4-12-16,0 2-19 0,4 4-4 15,-3 0 1-15,5 1-13 0,-3-1-1 16,3-4 2-16,1-5 16 15,3-5 5-15,-2-6-3 0,1-4 7 16,3-6 21-16,-1-2 12 0,0-9-4 16,-1-5 1-16,2-5-8 0,-1-6 2 15,1-3 1-15,-2-6-17 0,-4-3-13 16,4-2-11-16,-2-2-6 0,-3 4-17 16,-2 3-32-16,-4 6-36 0,-6 8-43 15,-4 7-48-15,-6 4-99 0,-2 8-257 16,-2 1-1314-16,-9 0-1573 0</inkml:trace>
  <inkml:trace contextRef="#ctx0" brushRef="#br0" timeOffset="18043.11">5639 14259 1342 0,'0'0'1329'0,"0"0"-494"15,0 0-280-15,0 0-188 0,0 0-94 16,0 0-44-16,0 0-42 0,0 0-36 16,0 0-34-16,0 0-10 0,31 32 23 15,-31-32 35-15,0-1 21 0,0-5-37 16,0-1-77-16,0-2-23 0,-1-2-5 16,-1-1-8-16,-4 1-11 0,1 0 0 15,-1 0-5-15,-2 1-4 0,1 1-5 16,-4-1 0-16,1 2-9 0,-1-1 7 15,-3 3-9-15,1 2 0 0,-1 2-2 16,-4 2-5-16,0 1-4 16,-2 7-2-16,0 5-1 0,-4 6 3 0,0 6 9 15,2 5 2-15,-2 4 0 16,4 5 9-16,6-1-2 0,6 1 4 16,3-2-9-16,5 0-2 0,5-3 1 15,3-4 1-15,5-2 7 0,4-6 2 16,-1-3 3-16,2-5 8 0,2-4 2 15,3-5 3-15,-1-3 15 0,1-2 6 16,3 0-19-16,0-2-29 0,-1-5-3 16,3 1-47-16,-2-1-17 0,2 2-23 15,-4-1-37-15,3 2-60 0,1-2-101 16,-5 2-224-16,3 1-603 0,-8 1-1087 16,1-1 203-16</inkml:trace>
  <inkml:trace contextRef="#ctx0" brushRef="#br0" timeOffset="18245.18">6006 14561 3359 0,'0'0'1014'0,"0"0"-361"0,0 0-271 16,12 55-147-16,-10-35-48 0,0 1-42 15,-1-2-51-15,0 2-47 0,0-2-37 16,1 1-10-16,-1 0 0 0,1-3-10 15,1-1-19-15,-2-4-23 0,4-1-54 16,2-3-90-16,-2-1-170 0,4-3-820 16,-3-4-2747-16</inkml:trace>
  <inkml:trace contextRef="#ctx0" brushRef="#br0" timeOffset="22408.57">5156 7297 9 0,'0'0'257'0,"0"0"178"16,67-2 10-16,-36-2-43 0,3 1-63 16,3 0-112-16,5 1-84 0,-1-2-75 15,2 3-12-15,-5-2-7 0,-3 0-12 16,-4 3-13-16,-6-1 1 0,-7 0-25 15,-8-1-33-15,-3 1 27 0,-7 0-19 16,-4 0-67-16,-6 1-320 0,-8 0-54 16,-3 0-3-16,-3 0 266 15,1 0 203-15,-1 0 386 0,4 0 373 16,0-1-105-16,2 0-192 0,4-1-141 16,1 2-147-16,6 0-61 0,0 0-13 15,5 2-3-15,2 2-97 0,3 1-24 16,8 1 24-16,6 0 111 0,6 0 49 15,7-2 52-15,14-4-10 16,16-4 18-16,23-11-9 0,9-2-48 16,1 3-42-16,-9 6-22 0,-15 8-47 15,-6 8-52-15,-14 4-103 0,-10-1-226 16,-9-3-240-16,-16-5-648 0,7-3-1862 0</inkml:trace>
  <inkml:trace contextRef="#ctx0" brushRef="#br0" timeOffset="24016.15">11694 7558 2157 0,'0'0'637'0,"0"0"83"0,0 0-125 16,0 0-236-16,0 0-178 0,0 0-70 15,0 0 97-15,0 0 11 0,21 64-28 16,-17-30-23-16,-3 5-25 0,-1 2-34 16,0 3-21-16,-4 0-19 15,-3-4-15-15,1 0-18 0,1-4-12 16,-2-4-12-16,2-2-2 0,0-5-8 16,-1-3-1-16,1-3 1 0,2-2-1 15,-2-3 1-15,1-3-2 0,1-1-1 16,2-4-23-16,0-2-10 0,1-3-17 15,0-1-15-15,1-1-5 0,4-5 6 16,0-2-18-16,0-1-26 0,-2-1-58 16,1-2-106-16,1 1-198 0,-2-5-418 15,-1 5-1216-15,-2-11 496 0</inkml:trace>
  <inkml:trace contextRef="#ctx0" brushRef="#br0" timeOffset="24469.72">11575 7647 1793 0,'0'0'824'0,"0"0"-151"0,0 0-129 15,0 0-142-15,0 0-96 0,0 0-37 16,0 0-37-16,0 0-54 0,0 0-58 16,0 0-17-16,-2-58-10 0,16 41-3 15,0-1-9-15,2-1-14 0,2 1-22 16,1-2-17-16,5 3-7 0,3 1 3 16,7 2-2-16,13 2-2 0,11 3-5 15,16 5-15-15,-7 4 2 16,-11 0-1-16,-16 7 7 0,-17 1 1 15,4 4 11-15,-2 6 8 0,-3 4 25 16,-9 7 19-16,-9 3 14 0,-6 3 5 16,-14 2-8-16,-10 2-22 0,-7-3-20 15,-3-4-15-15,-8-3-7 0,2-2 2 16,-3-7-11-16,7-2-9 0,2-4-1 16,8-3-1-16,3-5-14 0,4-1-27 15,7-3-23-15,4-2-53 0,3 0-42 16,4 0-66-16,3 0-136 0,1 0-307 15,4 0-1010-15,2 0-1049 0</inkml:trace>
  <inkml:trace contextRef="#ctx0" brushRef="#br0" timeOffset="24864.53">12018 8007 35 0,'0'0'2642'0,"0"0"-1757"0,0 0-291 15,0 0-223-15,0 0-105 0,0 0-61 16,0 0-39-16,0 0-13 0,0 0-42 16,62-11-19-16,-48 12-10 0,-1 2-8 15,2-1-9-15,-1 0-10 0,0 1-25 16,-4 2-17-16,-3-1-2 0,-4 2-10 15,-1 1 1-15,-2 2 17 16,-3 2 42-16,-3 1 38 0,-6 3-18 16,-1 1-20-16,4 0-8 0,-3 3-2 15,3-1-6-15,2 1-10 0,2 0-1 16,-1 1-2-16,1-1 4 0,4-2 9 16,1-2-3-16,0-2-11 0,0-3-17 15,6-2-6-15,2-1-6 0,0-2 7 16,3-1-1-16,6-2-8 0,2-2-57 15,0 0-45-15,4 0-48 0,-2 0-99 16,0 0-271-16,-5-1-1012 0,2 1-2312 0</inkml:trace>
  <inkml:trace contextRef="#ctx0" brushRef="#br0" timeOffset="25712.72">11625 8871 582 0,'0'0'947'0,"0"0"-225"0,0 0-54 15,0 0-107-15,0 0-110 0,0 0-8 16,0 0-94-16,0 0-84 0,0 0-50 16,0 0-36-16,-4-33-71 0,4 35-108 15,0 3 7-15,0 4-7 0,0 3 43 16,0 5-1-16,3 3 13 0,4 7-5 16,-1 4 27-16,-2 5 0 0,5 6-3 15,-3 9-2-15,6 10-7 0,-3 10-3 16,3 3-14-16,0-2 3 0,-4-8 0 15,0-6 15-15,-2 3-34 0,1-2-3 16,-4-4 0-16,-2 1-2 0,-1-1-2 16,-3-8-3-16,-4-9 35 15,4-10 5-15,2-5-29 0,1 4-12 16,0 1-21-16,0 2-2 0,0-2 1 16,0-5-27-16,0-4-23 0,0-3-27 15,0-6-33-15,1-4-66 0,1-2-112 16,-2-4-165-16,0 0-217 0,-2 0-775 15,-8-4-1757-15</inkml:trace>
  <inkml:trace contextRef="#ctx0" brushRef="#br0" timeOffset="26096.44">11422 9911 1822 0,'0'0'1135'0,"0"0"-313"15,0 0-287-15,0 0-177 0,0 0-82 16,0 0-37-16,0 0-102 0,0 0-94 16,0 0 41-16,0 0-6 15,37 21-11-15,-25-1 19 0,5 3-3 16,1 2 4-16,0 1-12 0,4-1-11 15,3 2-12-15,-2-2-12 0,3 1-15 16,-2-4-9-16,1 1-6 0,-5-7 4 16,1-3-3-16,2-9 12 0,-3-4 34 15,2-8 51-15,4-9-17 0,2-8-15 16,0-3-20-16,2-4-13 0,1 0-16 16,0 4-11-16,-6 1-16 0,0 4-3 15,-7 3-30-15,-3 5-35 16,-5 1-32-16,0 1-47 0,3 2-93 15,-3 1-214-15,-1 1-684 0,3-1-2187 0</inkml:trace>
  <inkml:trace contextRef="#ctx0" brushRef="#br0" timeOffset="26763.24">11823 10781 1552 0,'0'0'2150'15,"0"0"-1474"-15,0 0-243 0,0 0-157 16,0 0-24-16,0 0-6 0,0 0-84 16,0 0-87-16,0 0-49 0,0 0-17 15,-38 10 12-15,20-5 18 0,-1 0 11 16,1-1-1-16,-3-1-3 0,2 1-14 15,0 1-18-15,1-1-14 0,1 1-1 16,-1 4-7-16,2-1 0 0,1 0-4 16,-1 1-2-16,4 2 0 0,2 0-3 15,0 1 5-15,3-1 0 16,0 2 10-16,3 1 2 0,1 3 0 0,-3 1 0 16,1 6 22-16,0 0-8 15,-3 7 2-15,1-1-2 0,-3 2-4 16,0 0-9-16,1-3 1 0,4-2-2 15,-1-1-2-15,3-4-6 0,1 0 8 16,2-2-1-16,0-1 1 0,2 2 0 16,3-1 14-16,0-2-2 0,-1-3 0 15,5-1-4-15,1-2 6 0,1-1 6 16,5-3 6-16,1-2 5 16,4-3 7-16,4 1 17 0,-2 0-11 0,5-2-15 15,1 1-6-15,-3 0-7 16,4 0 2-16,-2 0-10 0,-4-1 1 15,0-1-9-15,-1 0-8 0,-4-1-26 16,-2 0-15-16,-1-1-9 0,-2-3-20 16,0 0-58-16,-6-2-119 0,0 1-339 15,-5-1-1357-15,-3-7-1337 0</inkml:trace>
  <inkml:trace contextRef="#ctx0" brushRef="#br0" timeOffset="26971.77">11521 11176 4127 0,'0'0'870'0,"0"0"-437"15,0 0-262-15,0 0-37 0,52-1 43 16,-26-1 27-16,-1-4-47 0,6 1-48 16,0-2-37-16,4-1-32 0,2 0-40 15,1 0-11-15,0 0-69 0,-4 2-48 16,-6 1-64-16,-6 4-126 15,-7 1-293-15,-9 0-1362 0,-6 0-1175 0</inkml:trace>
  <inkml:trace contextRef="#ctx0" brushRef="#br0" timeOffset="28091.26">11108 10468 3081 0,'0'0'227'0,"0"0"-118"0,5 50 100 16,-2 0 214-16,1 24-147 0,-3 10-34 16,-1 5-4-16,0-4-57 0,-3-7-43 15,-4-4-58-15,2-3 26 0,-6-5-44 16,2-6 3-16,-4 0 1 0,-2 0-1 16,0 0 2-16,0-2-16 15,2-10-19-15,2-10-23 0,0-10 17 0,4-4-3 16,-5 0-9-16,1 2 15 0,3 0 7 15,-2-5-8-15,5-6-6 0,1-3-10 16,0-4 4-16,2-3-9 16,1-1-7-16,1-1-29 0,0 0 16 15,3 0 13-15,5 1 19 0,3 0 27 16,5 2-1-16,5-2 1 0,0 0-2 16,7-2-10-16,4-2-10 0,3 0-5 15,2 0 2-15,6 0 2 0,9 0-3 16,7-2-2-16,13 2-5 0,-1 0-12 15,-2 4 7-15,-6 4-6 0,-19 1-1 16,-6 1-1-16,-10-2-10 0,-3 0-13 16,6 2-4-16,2-2 8 0,4 1 19 15,0-4 1-15,-3-1 16 0,1 0 13 16,-2-1 3-16,-3 0-3 0,1 1-12 16,-2 1-5-16,-1 0-4 0,-2-1-8 15,0-1 0-15,-2-2-1 0,3 1-9 16,-3-2-3-16,2 0-3 0,-4 0 4 15,3-3 10-15,-3 1 1 0,2-1 0 16,-2 0 0-16,-3 0 1 16,0-1 0-16,-3 1 0 0,0 0 0 15,-1-1 9-15,0-2-1 0,-3 1 3 16,-2-2 6-16,2 1-2 0,0-1 1 16,-3-1-6-16,4 2-10 0,-1-3 7 15,-2 0-8-15,0 1 0 0,-1 1 0 16,-2-2 0-16,1 2 0 0,0-2 0 15,-3-1 2-15,3 1 5 0,-2-3-6 16,-1 1 0-16,2-4 0 0,-3 0 1 16,2 0 5-16,0-2-6 0,-1-1 1 15,-1-1-1-15,2-1-1 0,-3-2 2 16,-1-2-2-16,-1-2 1 0,-1-3 0 16,0-5 6-16,-4-2-7 0,-3-4 0 15,0-3-2-15,0-3 1 0,-1-1-7 16,5 0-1-16,1 2 8 0,1 2-8 15,1 1 8-15,0 2 0 16,0 3 0-16,1 3-1 0,0 1 1 16,0 2-1-16,0 2 1 0,-1-1 0 15,0 2 0-15,0-3 0 0,0 0-1 16,2 0 0-16,2-1-9 0,2 1 0 16,1 2-3-16,1 4 3 0,-2 4 10 15,-3 5 1-15,1 3 0 0,-1 5 1 16,-3 3 6-16,0 0 0 0,0 4 8 15,0-1-2-15,-3 0-1 0,-2-1 6 16,-5-3-3-16,-4 1-1 0,-8-3 0 16,-8 0 12-16,-15-2 10 15,-23 0-2-15,-26 4-8 0,-10 2-15 0,-3 3-3 16,8 1-6-16,12 0 5 16,3 0-7-16,3 0 0 0,2 0-1 15,10 0-30-15,7 0-38 0,12-2-14 16,12 0-44-16,7-4-85 0,4-3-193 15,5 1-883-15,-20-11-2859 0</inkml:trace>
  <inkml:trace contextRef="#ctx0" brushRef="#br0" timeOffset="28587.63">9886 11033 2890 0,'0'0'246'15,"0"0"-21"-15,0 0-154 0,52 21 249 16,-15-10 12-16,18 2 53 0,25-2-8 16,14-1-68-16,7-5-93 15,-4-5-65-15,-14 0-41 0,-9-2-32 16,-20 1-20-16,-15 1-25 0,-14 0-33 16,-9 4-44-16,2 1-2 0,-1-1-14 15,0-1-23-15,-4 1-56 0,-3-2-125 16,-3-2-281-16,-5-2-526 0,-2-2-1223 15,0-8 1039-15</inkml:trace>
  <inkml:trace contextRef="#ctx0" brushRef="#br0" timeOffset="28833.51">10636 10880 2641 0,'0'0'501'0,"0"0"-45"0,56 13 39 0,-25-5-131 15,3 5-38-15,0 1-22 16,1 4-63-16,-3-3-59 0,-6 3-44 16,-3 0-32-16,-6 1-42 0,-8 3-34 15,-6 1-6-15,-6 3 4 0,-7 2 7 16,-9 3-7-16,-6 1 0 0,3-2-28 16,-6 2-18-16,3-3-43 0,-3-2-35 15,0-1-42-15,2-1-55 0,-4-1-116 16,-1-2-248-16,8-4-1014 0,-26 1-1422 0</inkml:trace>
  <inkml:trace contextRef="#ctx0" brushRef="#br0" timeOffset="29540.31">9344 10900 1471 0,'0'0'662'15,"0"0"-64"-15,0 0-61 0,0 0-129 16,0 0-124-16,0 0-79 0,53 0 58 16,-53 18 21-16,-5 7-44 0,-8 6-75 15,-6 5-47-15,-4 5-47 16,-2 1-30-16,1 1-20 0,-1-5-10 15,4-4 0-15,5-5 0 0,1-5 0 16,5-4-9-16,1-3-1 0,2-1-1 16,2-5-25-16,0-3-48 0,3-1-23 15,1-3-8-15,1-4 4 0,0 0 45 16,1-4 3-16,4-4-93 0,3-2 30 16,4-3 34-16,-1-2 20 0,3-1 22 15,3-4 11-15,2 3 24 16,3-3-1-16,2-4-11 0,2 1 12 0,4-2-13 15,0 1 17-15,1-1 64 0,2 3 40 16,-1-1 18-16,-3 4-16 16,-1 2-18-16,-5 2-13 0,-5 4-4 15,-5 1 4-15,-6 3-16 0,-4 2 4 16,-3 4 30-16,-4 1-9 0,-6 2-68 16,-6 7-16-16,-6 6 0 0,-3 1 14 15,-3 5 40-15,-1 3 24 0,2 0 19 16,2 3 2-16,6 1-18 0,3-2 3 15,3 4-14-15,5-3-5 0,2 1-5 16,4-3-11-16,2-1-19 0,1-1-11 16,6-4-7-16,2 0-12 0,3-2 7 15,1-2-7-15,5 0-61 0,2-2-66 16,7-2-86-16,3-2-160 0,-5-3-582 16,11-2-1656-16</inkml:trace>
  <inkml:trace contextRef="#ctx0" brushRef="#br0" timeOffset="30266.53">11791 11958 2659 0,'0'0'842'15,"0"0"-295"-15,0 0-76 0,0 0-133 16,1 74-93-16,1-27-44 0,0 20 1 16,-2 24-27-16,0 11-18 0,-7 0-5 15,-1-4-7-15,-4-10-22 0,-2-3-48 16,2-3-1-16,5-10-11 0,1-6-10 16,0-14-13-16,4-11-8 0,1-11-14 15,0-2-17-15,1 1 1 16,0 7 7-16,0-1-2 0,0-6-7 0,0-1 0 15,4-7-31-15,2-2-24 0,0-4-24 16,-3-2-20-16,4 0-53 0,0-2-67 16,-4 2-119-16,2 2-184 15,-1 2-604-15,-2-5-932 0</inkml:trace>
  <inkml:trace contextRef="#ctx0" brushRef="#br0" timeOffset="30918.82">11869 14098 226 0,'0'0'3046'0,"0"0"-2384"16,0 0-240-16,0 0-179 0,0 0 35 15,0 0-21-15,0 0 9 0,0 0-45 16,0 0-65-16,0 0-56 0,16-14-9 16,-14 8-6-16,-2-1-2 0,0 0-5 15,-2-1-11-15,-4 0-2 16,-5 3-15-16,-5-2-14 0,-1 1-7 15,-2 0-5-15,-7 3-5 0,2 3-7 16,-4 0-5-16,0 8-7 0,1 2 0 16,-3 2-1-16,1 5-8 0,3 5 8 15,-2 4-1-15,2 6 1 0,4 6 1 16,5 1 8-16,3 4 4 0,8-2 4 16,3 3-1-16,3-3-2 0,6-1 2 15,8-4 14-15,4-3 11 0,4-4 19 16,6-4 6-16,1-6-18 0,1-2-7 15,3-3-21-15,2-5-10 0,0-2-9 16,0-1-31-16,0-4-24 0,-2-2-23 16,0 0-15-16,0-2-14 0,-5-1-18 15,-6-2-55-15,-1 3-52 16,-3-1-65-16,-2 2-140 0,-4 1-271 0,1 0-909 16,-7 0-978-16</inkml:trace>
  <inkml:trace contextRef="#ctx0" brushRef="#br0" timeOffset="31243.05">12110 14595 1726 0,'0'0'1934'16,"0"0"-1407"-16,0 0-76 0,0 0-120 15,0 0-68-15,56-27-10 0,-44 24-39 16,0 2-61-16,0 0-36 0,2 1-26 16,-3 0-21-16,-2 2-21 0,1 1-21 15,-6 0-11-15,1 2-2 0,-3-2-1 16,1 0 5-16,-3 2 5 0,0 1 6 15,0 2-1-15,-4 2 11 0,0 2 19 16,0 4 2-16,-4 3-11 0,1 3-10 16,1 3-6-16,-1-1 4 15,3 3 6-15,2-2-3 0,0 0-1 0,2-2-1 16,0-1-5-16,4-4 7 0,3 1-2 16,3-5-4-16,6-1-9 15,0-3-2-15,1-2-7 0,-1-2-9 16,0-2-4-16,1 0-4 0,0-3-21 15,-1 1-30-15,1-2-43 0,2 0-32 16,1-2-45-16,1-3-125 0,-7 0-518 16,8-15-2381-16</inkml:trace>
  <inkml:trace contextRef="#ctx0" brushRef="#br0" timeOffset="31843.81">16350 11294 4536 0,'0'0'469'0,"0"0"-241"0,0 0-59 16,0 0 35-16,0 0-41 0,0 0-21 16,0 0-45-16,0 0-63 0,0 0-34 15,56 4-46-15,-47-4-82 0,1 0-61 16,-1 0-113-16,1 5-224 0,0 1-528 15,0-1-1992-15</inkml:trace>
  <inkml:trace contextRef="#ctx0" brushRef="#br0" timeOffset="32028.86">16943 11418 2556 0,'0'0'2277'0,"0"0"-1853"16,0 0-105-16,0 0-172 0,53-3-92 16,-40 3-55-16,1 2-46 0,-1-2-46 15,2 0-127-15,4-6-294 0,-7 0-1354 16,10-8-1174-16</inkml:trace>
  <inkml:trace contextRef="#ctx0" brushRef="#br0" timeOffset="32172.53">17448 11361 4704 0,'0'0'620'0,"0"0"-271"0,0 0-138 16,0 0-159-16,0 0-52 0,54 30-173 16,-50-22-323-16,6 1-2290 0</inkml:trace>
  <inkml:trace contextRef="#ctx0" brushRef="#br0" timeOffset="33344.58">22316 7683 2947 0,'0'0'490'16,"0"0"-83"-16,0 0 73 0,0 0-103 15,0 0-142-15,0 0-27 0,0 0 8 16,0 0-24-16,40 62-36 0,-31-8-55 16,1 14-21-16,-3 8 2 0,-2-7 3 15,-5-6-5-15,0-9-18 0,-4-8-28 16,0-10-9-16,-2-7-7 0,1-4-4 16,-1 2-14-16,-4 3-2 0,-1-2-6 15,2-1-22-15,-1-5-27 0,3-4-47 16,0-6-45-16,4-4-100 15,3-8-265-15,0 0-839 0,3-16-1822 0</inkml:trace>
  <inkml:trace contextRef="#ctx0" brushRef="#br0" timeOffset="33773.79">22139 7666 3377 0,'0'0'404'16,"0"0"131"-16,0 0-79 0,0 0-221 15,11-59-137-15,6 37-6 0,2-1 3 16,7-3-2-16,7 3-3 0,0 0 20 16,7 5-22-16,3 4-2 0,9 7-6 15,8 7-24-15,13 7-10 0,3 10-10 16,-13 1 9-16,-17 1 25 0,-17-4-4 16,-10 4-21-16,-2 4-29 0,-3 3-15 15,-6 7 11-15,-8-2 13 0,-9 2 20 16,-13-1 5-16,-5 1-14 0,-6-4-9 15,0-1-6-15,2-4-8 0,1-5-6 16,7-4-7-16,1-2-10 0,7-5-60 16,3-2-39-16,3-2-43 0,4 0-108 15,5-2-321-15,0 1-1191 16,0-1-1583-16</inkml:trace>
  <inkml:trace contextRef="#ctx0" brushRef="#br0" timeOffset="34463.61">22801 8375 26 0,'0'0'33'15,"0"0"-30"-15,0 0 161 0,0 0 317 16,0 0-88-16,0 0-35 0,1-59 141 15,-1 42-2-15,-1-2-21 0,-1-2 53 16,1 2-57-16,0 1-117 0,1 2-41 16,0 3-75-16,0 5-12 0,0 3 2 15,0 5-2-15,0 0-112 16,1 9-104-16,2 6 33 0,0 7 69 0,1 3 27 16,-2 5-19-16,-1 1-53 15,1 0-16-15,0 0-16 0,1-2-9 16,3 0-12-16,-4-4 2 0,1-1-7 15,1-3-10-15,0-4 2 0,0-3-1 16,-2-5-1-16,-1 0 0 0,0-6-11 16,-1-1 9-16,0-2 2 0,0-4 38 15,0-8-38-15,0-3-2 0,0-4-55 16,-1-6 6-16,0-2 7 0,1-1 11 16,-2-1-11-16,-1-1-4 0,-1-1 4 15,1-1 11-15,0 2 9 16,1 1 22-16,-1 1 1 0,-1 0 0 15,4 8 1-15,0 0 0 0,0 6 12 16,4 5 38-16,-1 0 6 0,0 5-16 16,5 1-17-16,0 3-9 0,3 0 2 15,2 6 5-15,2 5 7 0,4 4 3 16,3 4 3-16,1 6 2 0,4 3 5 16,1 4 4-16,1 1 0 0,2 2-20 15,2 0-2-15,1-3 1 0,3-2-10 16,0-6 1-16,-1-5 8 0,-2-8 20 15,-1-6 38-15,-3-5 1 0,-4-1-6 16,-1-11 0-16,-6-3-15 0,1-2-14 16,-6-5-10-16,-1-2-14 0,-9-1-11 15,-3-1-12-15,-1-3 0 0,-8 1-16 16,-4-3-3-16,-3 0-7 16,-3 4-8-16,3 3-24 0,-2 8-12 15,4 5-11-15,-1 6-24 0,3 5-66 16,-3 1-140-16,0 10-220 0,2-3-898 15,-5 5-2499-15</inkml:trace>
  <inkml:trace contextRef="#ctx0" brushRef="#br0" timeOffset="34999.69">22571 9126 504 0,'0'0'3187'16,"0"0"-2575"-16,0 0-143 0,9-50-145 16,-4 45-128-16,3 5-71 0,-3 4-60 15,6 8 25-15,-1 7 16 0,4 10-11 16,5 15-5-16,-1 16 26 0,3 16-17 15,-4 6-2-15,-5 0-19 0,-5-3-16 16,-5-9-13-16,-2 1-9 16,-2-1-8-16,-9 1-14 0,0-3 0 15,-1-2 16-15,0-3-3 0,5-11-8 16,0-12 10-16,4-11-2 0,2-1-7 16,0-1-22-16,1 4-2 0,-1 1 0 15,1-5-17-15,0-4-9 0,0-6-5 16,2-2 3-16,-1-4-6 0,0-2-12 15,-1-4-14-15,0-1-28 0,0-2-62 16,0-2-115-16,0 0-132 0,-1-6-132 16,0 2-1646-16,-7-7-629 0</inkml:trace>
  <inkml:trace contextRef="#ctx0" brushRef="#br0" timeOffset="35351.26">22316 10090 3576 0,'0'0'641'0,"0"0"-175"0,0 0-91 15,0 0-136-15,0 0-155 0,0 0-65 16,0 0 112-16,24 73 50 0,3-15-16 15,7 11-5-15,4 8-40 0,-1-9-25 16,-8-15-18-16,-7-15-13 0,-5-10-21 16,0-6 4-16,0 2-7 0,3-5 3 15,2-3 25-15,2-9 30 0,1-7-15 16,2-5-7-16,4-10-15 0,2-8-14 16,-2-8-8-16,1-5-13 0,-4-2-15 15,-2 2-11-15,-6 1 0 0,-2 1-18 16,-4 3-30-16,-3 3-40 15,-6 1-38-15,0 3-83 0,-2 8-420 16,0-12-2120-16</inkml:trace>
  <inkml:trace contextRef="#ctx0" brushRef="#br0" timeOffset="36417.71">22660 11144 2485 0,'0'0'1364'0,"0"0"-801"0,0 0-224 15,0 0-128-15,0 0-127 0,-73-21-43 16,47 21-38-16,-5 0 0 0,0 3 27 15,0 2-3-15,3 1 14 0,3 0 18 16,4 0-9-16,5-1-14 0,1 1-9 16,3-1-8-16,5-1-3 0,-4 1-5 15,5 0-11-15,-2 0 0 16,1 2 0-16,-1-1 0 0,3 4-3 0,-2 2-16 16,2 2 6-16,1 0 13 0,0 6 0 15,0 0 13-15,1 4 1 16,-1 2 0-16,0 3-4 0,-3 1 7 15,-1-1-4-15,-1 1-1 0,1-2-2 16,-2-1 0-16,3-3 20 0,1-2 0 16,1-2 3-16,2-2-11 0,2-2-19 15,-1-1 14-15,1-1-7 0,0 0 4 16,0 0 0-16,-2-2-5 0,3 2 2 16,0-3 1-16,0 1-12 0,4 0-2 15,1-3-5-15,5 2 7 0,3-2 41 16,4-2 15-16,6 0 40 0,3 0 1 15,4-2-26-15,1-1-3 0,2 0-22 16,2-4-23-16,-2 0-4 0,2 0 0 16,-2-4 3-16,-1 0-22 0,-1 0-9 15,-3 0-44-15,-4 2-38 16,1 0-30-16,-9 0-64 0,0-1-140 0,-8-4-346 16,-1 1-1669-16</inkml:trace>
  <inkml:trace contextRef="#ctx0" brushRef="#br0" timeOffset="36638.86">22244 11485 1636 0,'0'0'2377'0,"0"0"-1762"0,0 0-247 15,0 0-282-15,0 0 3 0,0 0 88 16,0 0 26-16,64 16-31 0,-36-15-55 15,1-1-44-15,4 0-41 0,1-1-32 16,0-2-76-16,1 1-71 0,-3 0-93 16,-3 0-176-16,-8 0-389 0,-6-1-1274 15,-10-1-103-15</inkml:trace>
  <inkml:trace contextRef="#ctx0" brushRef="#br0" timeOffset="37666.18">21985 10789 88 0,'0'0'2126'0,"0"0"-1330"16,0 0-213-16,0 0-342 0,0 0-217 16,0 0 116-16,0 0 90 0,7 54-34 15,-10-21-66-15,-2 13-34 0,-3 12-6 16,-4 15-12-16,-2 5 50 0,-1-3 4 16,-1-6-13-16,3-9-32 0,2-4-13 15,0-10-9-15,2-7-21 0,4-8 1 16,1-5-7-16,-1 5-11 0,1-1-7 15,0 5-5-15,-1-3-15 0,2-4 8 16,0-1-7-16,1 0-1 0,0-2 1 16,1 0 1-16,1-1 7 0,0 0-9 15,0-3 1-15,3 0 11 0,4-4-11 16,0-2 13-16,4-2-12 0,-1 0 15 16,5-4-17-16,0-2 19 0,4 0-1 15,-1-5 1-15,4 1-5 0,-1-1-12 16,-2-1 12-16,3 0 14 0,2 1 7 15,0-2 12-15,0 3 14 16,0-2 0-16,3 2-15 0,-1-2-26 16,1 2 0-16,3 0-6 0,0-1-4 15,0 0-2-15,3-1 8 0,2 1 4 16,-1-1-3-16,1 1 0 0,0 2-7 16,4-1 5-16,-2 3-2 0,0-1-5 15,-1 1-6-15,4 1 11 0,-2-1-5 16,-1 0-1-16,0-2 3 0,2-1-9 15,2 1-1-15,-2-3 8 0,4-1 7 16,8 0-2-16,12 0 4 0,-8-3-1 16,-5 0-15-16,-6-1-1 0,-11 1-14 15,3-1 3-15,4-1 1 0,-3 1 10 16,-5-2 0-16,-3 0 8 0,0-1 1 16,-2 1 4-16,-6-3 7 0,1 1-8 15,-3-3-10-15,-5 2-1 0,-4-3 0 16,-1-1-1-16,-2-6 0 0,-6-1-15 15,-1-4 1-15,0-1 7 16,0-3 6-16,-2-3-11 0,-5-1-9 16,-1-4-13-16,-2-1-4 0,0-3 2 15,-4-1 2-15,-1-2 0 0,-2-3 22 16,2 0-18-16,-1 1-2 0,1 0 31 16,-1 4-8-16,2 2 9 0,1 4 8 15,2 2-8-15,-3 1 0 0,4 2-2 16,2 1-6-16,-1 0-10 0,0 3 18 15,2-2-1-15,2 4-7 0,1 2-2 16,3 3 9-16,0-1-1 0,1 2 2 16,0 6 6-16,0-3 12 15,2 3-6-15,-1 0-10 0,0 2 17 16,1 1-1-16,-1-1 4 0,-1 1-4 16,0-2 0-16,-3 2 11 0,-3-3 7 15,-6-1 4-15,-3-3 4 0,-4 2-16 16,-15-2-9-16,-22 1-3 0,-28 6-14 15,-22 5 5-15,-10 4-7 0,-8 8 2 16,3 4 8-16,-2 4-2 0,-2 4 3 16,12 2 3-16,12 2-14 0,20 0-11 15,22-3-16-15,15-4-9 0,14-5-49 16,5 3-68-16,-5 0-209 0,4-1-705 16,-17 2-2408-16</inkml:trace>
  <inkml:trace contextRef="#ctx0" brushRef="#br0" timeOffset="38642.69">20671 11359 3031 0,'0'0'763'16,"0"0"-331"-16,0 0-256 0,0 0 36 15,54 7 40-15,-30-4-23 0,6-1-41 16,4 0-55-16,13 0-35 0,14-1-26 16,15 1-18-16,3-1-21 0,-4 2-8 15,-18 0-13-15,-19-1-10 0,-9 2 0 16,0 1-2-16,0 1 0 0,3 3-9 15,3 0 8-15,-6 1-47 0,-3-4-17 16,-4 0-28-16,-2-4-33 0,-3-2-10 16,-3-2-37-16,-2-7-99 0,0-1-210 15,-6-3-540-15,-2 1-1689 0</inkml:trace>
  <inkml:trace contextRef="#ctx0" brushRef="#br0" timeOffset="38893.24">21462 11183 2005 0,'0'0'741'0,"0"0"-364"15,0 0 97-15,0 0-118 0,0 0-83 16,64 49-27-16,-43-35-32 0,3-2-52 16,1 5-36-16,3-3-45 0,3 2-41 15,-2 2 5-15,-1 1-43 0,-2 1-2 16,-8 0 0-16,-4 2 13 15,-10 0-1-15,-4 0 45 0,-9 2 6 0,-7-2 24 16,-3 2-22-16,-3-3-27 0,3-3-15 16,2-4-23-16,2-3-153 15,1-1-238-15,3-4-544 0,-11-1-2434 0</inkml:trace>
  <inkml:trace contextRef="#ctx0" brushRef="#br0" timeOffset="39552.07">19897 11120 681 0,'0'0'1015'0,"0"0"-153"15,0 0-190-15,39-56-170 0,-25 47-114 16,-5 9-84-16,0 2-101 0,-2 11-30 16,-2 9 12-16,-5 7 9 0,-1 5-34 15,-8 5-44-15,-3 4-29 0,1 0-24 16,-4 0-27-16,3-1-20 0,-1-4-13 15,3-5-1-15,1-2-2 0,2-5-25 16,-2-1-55-16,3-7-25 0,-1-2-30 16,0-4-24-16,-2-5 21 0,3-4 6 15,0-1-9-15,0-2-14 16,2 0-17-16,2-5-106 0,2-2-162 16,0-5-372-16,0 0-466 0,2 1-180 15</inkml:trace>
  <inkml:trace contextRef="#ctx0" brushRef="#br0" timeOffset="39781.36">19917 11383 2 0,'0'0'745'0,"0"0"63"16,58-58-87-16,-32 32-136 0,8 0-167 16,0 0-99-16,1 2-54 0,1 3-67 15,-3 4-27-15,-4 3-66 0,-7 3-43 16,-7 5 8-16,-6 4-12 0,-6 2-56 16,-3 5 14-16,-7 6 88 0,-6 5 67 15,-7 3-20-15,-5 4-27 0,3 1 15 16,-1 2 13-16,5-1-7 0,3 2-24 15,6-1-31-15,1 0-15 0,7 3-8 16,1-3-24-16,4 0-15 16,6-2-17-16,5-1-11 0,6-5-1 0,5-1-101 15,6-2-88-15,2-5-210 0,-8-3-758 16,13-6-2482-16</inkml:trace>
  <inkml:trace contextRef="#ctx0" brushRef="#br0" timeOffset="40461.44">22600 12085 3648 0,'0'0'591'16,"0"0"-424"-16,0 0 87 0,0 0 31 15,14 69-73-15,-5-27-2 0,-1 14-18 16,4 14-16-16,3 2-23 0,-5-1-18 15,-1-4-5-15,-5-2-40 0,-1 0 0 16,-2 0-29-16,0-13-25 0,1-12-21 16,1-9-15-16,-3-5 1 0,0 6 0 15,0 5 0-15,-2 2-1 0,-2-2-1 16,-2-1-29-16,-1-3-37 0,0-4-23 16,2-2-28-16,0-7-31 0,-1-4-55 15,3-6-73-15,1-4-100 16,0-4-189-16,-3-2-394 0,2-2-1622 15,-6-7 1555-15</inkml:trace>
  <inkml:trace contextRef="#ctx0" brushRef="#br0" timeOffset="40791.66">22393 13089 1576 0,'0'0'2641'16,"0"0"-2302"-16,0 0 24 0,20 53-68 15,-11-27-95-15,2 2-65 0,3 2-18 16,-1-3 5-16,0 3-11 0,3-4-11 16,1-1-18-16,3 1-6 0,0-2-11 15,3 0-5-15,3-2 5 16,-1-2 8-16,4-2-12 0,2-6-17 15,3-6-8-15,0-6 5 0,0-6 20 16,0-6 4-16,2-13-10 0,-3-3-13 16,1-7-12-16,-5 1-28 0,-2 2-2 15,-8 1-55-15,-4 5-47 0,-7 5-21 16,0 6-58-16,-7 2-176 0,0 7-732 16,-1-3-3084-16</inkml:trace>
  <inkml:trace contextRef="#ctx0" brushRef="#br0" timeOffset="41453.33">22795 14112 2886 0,'0'0'673'16,"0"0"-160"-16,0 0-91 0,0 0-175 15,28 53-34-15,-24-41 7 0,0-1 8 16,-1-1-47-16,1-1-37 0,-1 0-40 15,-2-4-9-15,0 0-13 0,-1-2 5 16,0-3 3-16,0 0 31 0,0-2 5 16,-8-5-49-16,0-5-51 0,-6-2-20 15,-1-3-4-15,-2 0 10 0,-1 1 0 16,0 1-5-16,-2 2-6 0,-3 6-1 16,0 4 0-16,-4 3 0 15,-3 8-1-15,-3 8 1 0,0 7 0 0,4 10 1 16,-2 10 22-16,5 17 6 15,10 16 7-15,10 4 17 0,8-2 5 16,12-7-13-16,6-10-3 0,0-11-10 16,-2-12-14-16,0-10-8 0,3-6-2 15,3-2 1-15,8-1 3 0,10-1-4 16,-3-9-8-16,4-3-14 0,-5-3-61 16,-5-3-49-16,-2 0-19 0,-10-3-40 15,-1-5-87-15,-4-4-138 0,-3-5-242 16,-4 3-1368-16,-1-16-1055 0</inkml:trace>
  <inkml:trace contextRef="#ctx0" brushRef="#br0" timeOffset="42111.97">23071 14745 3578 0,'0'0'688'0,"0"0"-335"0,0 0-58 15,0 0-51-15,0 0-69 0,0 0-16 16,0 0-10-16,0 0-40 0,0 0-39 16,0 0-25-16,46 14-8 0,-44-11 15 15,0-2 18-15,-1-1 4 0,0 1-10 16,0 0-25-16,-1 0 1 0,2 3-2 15,-2 1 8-15,2 3-3 16,-1 2 2-16,0-1-13 0,0 1-6 16,-1 0-6-16,0-1-1 0,1-1-4 15,-1-4-4-15,0-2-10 0,0 0 1 16,0-2 10-16,0 0 5 0,0 0 2 16,0 0 2-16,1 0-6 0,-1 3-15 15,0-1-2-15,1 4 2 0,-1 2 19 16,1 1-3-16,-1 2-6 0,0-4-3 15,0 0-6-15,2-1-1 0,-2-2 0 16,0-2 2-16,0 0-1 0,0-1 9 16,0 0-3-16,0 2-6 0,0-1 0 15,0 2 1-15,0-1 5 0,0 1-6 16,0 0-1-16,0-2 0 0,1 2 0 16,-1-1 0-16,0 3 1 0,0 0 0 15,0 1 1-15,0 2 0 0,0 2 4 16,0 2-4-16,0-2 6 15,0 1-6-15,-1 0 0 0,1-5-2 0,-2-2 0 16,2-3 1-16,0-1-1 16,0-1 8-16,0 0 7 0,0 0 2 15,0 0-4-15,0 0 1 0,0 0 4 16,0 0-2-16,0 0-2 0,0-1-6 16,0 0-7-16,0 0-1 0,0-1 0 15,-1 0-2-15,0-2-53 0,1-1-53 16,0-5-35-16,0-2-64 0,0-1-82 15,5-2-119-15,-1-5-179 0,1 3-590 16,0-2-716-16,0 6 250 0</inkml:trace>
  <inkml:trace contextRef="#ctx0" brushRef="#br0" timeOffset="42622.28">23149 14869 117 0,'0'0'711'16,"0"0"-137"-16,0 0-42 0,0 0-47 15,0 0-88-15,0 0-144 0,0 0-148 16,0 0-105-16,0 0-34 0,0 0-75 15,-19-18 52-15,16 11 34 0,0 0 23 16,0-2 80-16,-2 0 35 0,0 1 142 16,2-1 4-16,1 0 81 0,-2 0-25 15,1 2-18-15,1 0-48 0,1 2-26 16,0 1-13-16,1 1-11 0,0 0-25 16,0 2-29-16,0 1-32 0,2 0-49 15,3 0-46-15,1 3 34 0,4 3 27 16,0 2-1-16,2 2-17 0,3 3-11 15,-2 1-1-15,2 0-10 0,-2 3-1 16,2 1-12-16,-1 0-11 0,2 2-5 16,0-1-5-16,-1-1-6 15,-1-2 0-15,2-1-1 0,-3-5-1 16,3 1 1-16,-1-3 1 0,1-2 0 16,-1 3 0-16,2-2 1 0,0 3 5 15,2 2-6-15,-2 0 13 0,1 1-3 16,-2 1-3-16,3-3 1 0,-6-2-9 15,0-3 7-15,-1-2 0 0,-2-4 12 16,-2 0 24-16,-3-5 32 0,1-4-5 16,-2-3-22-16,-3-6-18 0,1-3-7 15,0-5-5-15,-1 0 3 0,0-2 6 16,1 0 11-16,1 0-2 0,1-1-9 16,-2 1-11-16,-1-1-8 0,0 4-3 15,-1-2-5-15,0 4-22 0,0 2 6 16,-2 3 0-16,1 3-3 0,0 3-17 15,0 6-28-15,1 4-40 0,0 2-61 16,2 0-181-16,1 1-421 0,2 2-1239 16,1-3-1559-16</inkml:trace>
  <inkml:trace contextRef="#ctx0" brushRef="#br0" timeOffset="45208.49">23389 3099 1771 0,'0'0'626'0,"0"0"14"0,0 0-132 16,0 0-167-16,0 0-127 0,0 0 0 16,0 0-6-16,0 0-78 0,0 0-130 15,-18 3-6-15,18 5 6 0,0 2 62 16,0 3 2-16,0 2 7 16,0 3 9-16,3 4-2 0,0 3-17 0,2 6 6 15,2 12 13-15,1 15-2 16,1 22 9-16,-3 12 1 0,0 2 10 15,-4-2-1-15,0-6-9 0,-2-5-26 16,0-5 3-16,0-6 4 0,0-14-27 16,0-15-7-16,-2-12 1 0,2-4-4 15,0 1-8-15,0 4-23 0,-1 0 7 16,0-4-8-16,0-3-9 0,-2-4-41 16,1-5-39-16,2-5-43 0,0-4-50 15,0-4-101-15,0-1-119 0,5-6-105 16,0-4-323-16,-3 1-1231 0,-1-9 568 0</inkml:trace>
  <inkml:trace contextRef="#ctx0" brushRef="#br0" timeOffset="46633.57">23282 3177 1407 0,'0'0'1017'0,"0"0"-339"15,0 0-212-15,0 0-152 0,0 0-94 16,0 0-36-16,0 0 15 0,59-21-46 15,-45 21-30-15,0 3-13 0,-2 0-22 16,3 3-11-16,1-1-8 0,2 0 14 16,2-2 2-16,1 0 0 0,1-2-12 15,5 0-17-15,-4-1-13 0,4 1-3 16,-3 1 0-16,2 0-4 0,-3 0-2 16,1 1 1-16,-1 0-5 0,2 1-9 15,-2 0-9-15,0-1-1 0,1 3 7 16,-1-5 6-16,3 1 8 0,-2-1 0 15,2-1-4-15,-4 0 3 0,6 0-6 16,-4 0 2-16,3 0 5 16,-1 0-4-16,-1 0-6 0,5 0 2 15,2 0-4-15,4 0 12 0,0-2-8 16,6 0-9-16,0-4-3 0,3 1-11 16,-4-1 1-16,3 1 6 0,-5 0-7 15,0 1-1-15,-6 1 1 0,-1 1 0 16,-7 2-1-16,0 0-1 0,-4 0 0 15,-2 0 1-15,1 1 0 0,1 0 8 16,-2 1-7-16,2-1 7 0,3 0 1 16,3-1 1-16,6 0-3 0,0-1 11 15,5 0-3-15,-1-3-8 0,-1 2-7 16,-2 1 1-16,-3-1 0 0,-3 2-1 16,0-1 0-16,0 1-2 0,-5 0 0 15,3 0-8-15,-3 0 10 0,2 0 0 16,2 1 0-16,2 0 1 15,1-1 1-15,-1 1 0 0,-3 0-2 0,2-1 0 16,-4 2-2-16,-1-1-7 16,-2 0 1-16,0 1 8 0,1 0-8 15,-2 1 6-15,0 1 0 0,-1-1-9 16,3 0 11-16,0 1 1 0,-1-1 0 16,4-1 1-16,0 1-1 0,2-1 1 15,-1 1-1-15,5-1-1 0,-2 0 0 16,3 1 0-16,2-1 1 0,-1 1-1 15,2 1-1-15,0-1 0 0,1 0 0 16,4 2 1-16,-2-2 0 16,4 0 1-16,-1-3 6 0,2 0-6 0,-1 0 0 15,2 0-1-15,-4 0 0 0,4 0 0 16,-4 0 0-16,2 2-1 16,-2 2-1-16,-1 0-5 0,-3 4-1 15,2-1 8-15,0 0-8 0,2 1 8 16,0-2-1-16,2-1-7 0,4-2 7 15,-1 0-1-15,9-3 2 0,7 0 1 16,8 0 7-16,3 0-7 0,-7 0 1 16,-3-3 0-16,-4 0 0 0,3-1-2 15,1 0-7-15,1-1-9 0,-1 0 9 16,-1 1-1-16,-3-1 8 0,0 3-1 16,-3-1 1-16,2 1-1 0,0 2 0 15,2-3 0-15,1 1 1 0,6 0 0 16,6 0 0-16,2 0 0 0,5-1 1 15,0 1-1-15,-3 1 0 0,3 0 0 16,-2 1-1-16,-2 0 2 0,0 0-1 16,-1 1 0-16,3-1 1 15,2 1 11-15,-2 0 1 0,4-1-3 0,-3 1-9 16,1-1 9-16,-4 0-1 16,0 0-1-16,-4-1 0 0,-1-1-1 15,2-1-5-15,-1-2 8 0,-1-1-9 16,5-1 1-16,-4 2-2 0,-1-2 0 15,-6 0 0-15,-12 3 0 0,-10-1 0 16,-16 1 0-16,-2 2 0 0,-2-1 1 16,-1 0 0-16,0 1 0 0,-6 0-1 15,-8 2-1-15,2 0-11 0,-4 0 1 16,-3 0 1-16,1 0 3 0,1-2 6 16,0 2 1-16,-1 0 0 0,-1 0-8 15,0 0-5-15,1 0-14 0,2 0-26 16,0 0-32-16,0 0-30 0,2 0-32 15,0 0-39-15,4 2-61 0,1-2-56 16,1 0-142-16,3 0-141 16,0 0-121-16,0 0-221 0,-1-3-180 0,-1 2-73 15</inkml:trace>
  <inkml:trace contextRef="#ctx0" brushRef="#br0" timeOffset="47929.87">30446 3201 1048 0,'0'0'1369'16,"0"0"-501"-16,0 0-348 0,0 0-183 15,0 0-88-15,0 0-71 0,0 0-39 16,0 0-47-16,0 0-11 0,0 0-19 16,-35 27 2-16,35-21-5 0,0 0 4 15,0 3 17-15,0 1 1 16,0 3 0-16,2 0-8 0,0 2-27 15,-1 4-6-15,0 0 0 0,0 2-3 16,-1 5 6-16,1 2-3 0,0 0-6 16,-1 4 1-16,1 0-10 0,-1 2-11 15,0 1-3-15,1 2 4 0,0 0-15 16,0 0 0-16,0 2 2 0,1 0 6 16,0-2-7-16,-1 0 1 0,1-5-2 15,-1-1 9-15,-1-4-9 0,1-2 0 16,-1-6 0-16,0 3 12 0,0-6-3 15,0 0-7-15,0-2-1 0,0-3 1 16,0-4 0-16,0-1 8 0,0-2 3 16,0-1 0-16,0 0-11 0,-1-2 11 15,-1 0 5-15,-2 0 8 0,-3 0 3 16,2 0-11-16,-6-1-10 16,3 1-8-16,-3-1-12 0,-2 0 2 15,2 0 2-15,-4 0 8 0,2 0 0 16,-3 0 2-16,1-2 0 0,-2-1 6 15,1 1-8-15,1 0 0 0,0 1-12 16,0 0 0-16,-1 0 4 0,-1 1-11 16,-1-1 8-16,-1-1 11 0,1 1 0 15,-2 0 11-15,-3-2-1 0,1 0-9 16,1 0 8-16,-4 0-9 0,0-1 0 16,-3 2-1-16,3-2-12 0,-2 1 13 15,-2 1 1-15,3-1 0 0,-2 1 0 16,-2-1 0-16,1-1-1 0,0 0 1 15,-1 1 0-15,-1 0 21 0,-1 1 11 16,1-1-15-16,1 1-17 0,-1 2 0 16,3 0 1-16,-2 0 0 0,1 0-1 15,4 0 0-15,-2 0 2 0,2 0-2 16,0 0 13-16,3 0 4 0,-3 0 2 16,5 0 4-16,-1 0 8 0,0-1 2 15,1-1 2-15,0-1-13 16,-2 2-16-16,-6 1-7 0,-3 0-5 15,-2 0-24-15,-2 0 29 0,0 1 32 16,-1 2-5-16,-2-1-27 0,1-1-1 16,-1 1 1-16,-2 1 1 0,-1-1-1 15,-2 1-1-15,1 0-1 0,-4 3 2 16,2-2 1-16,-1 1 1 0,-2 0 6 16,0 0-7-16,-1 1 13 15,-1 0-5-15,1 1 2 0,-1 0-9 0,-7 2 9 16,-8-1-4-16,-9 1-5 0,-1 1-2 15,6-3 0-15,6 1 0 16,6-2 2-16,-2 2-2 0,3 1 1 16,-4 0-1-16,-1 0 0 0,-2 0 0 15,1 0 0-15,-1-2 0 0,0 1 2 16,-2-3 5-16,0 1-5 0,-3-3 5 16,2 1-5-16,0 0 5 0,2-1-6 15,-2 2-1-15,-1 0-1 0,-2 1 1 16,1 0-1-16,-2-2 1 0,3 0-1 15,0-1 1-15,1-2 0 0,2-1 1 16,-2 0-1-16,5 0 0 0,-2 0-11 16,2 0 2-16,0 0 0 0,-2 0 7 15,1 0-7-15,-3 0 8 0,3 1-6 16,-1 0 7-16,0 1 1 0,-2 0 1 16,2 1 0-16,1 1-2 0,0 0 0 15,4 1-1-15,-1 3-1 0,5-3 0 16,-1 2 0-16,7-3 2 15,8 1 0-15,7-2 0 0,2 0 7 0,-6-1-5 16,-8-1 9-16,-4 2-10 16,-2-2 1-16,1 2-2 0,-1 0-2 15,-7 2-5-15,-5 0 5 0,3 0 1 16,7-1-5-16,11-1 6 0,4 1 9 16,-11-1 4-16,-13 0-2 0,-8 2-10 15,-2-2 1-15,8 1 11 0,4-3-11 16,8-1 5-16,-1 0 4 0,5 0-2 15,11-2-2-15,3-2 0 0,3-1 0 16,-7-1 4-16,-6-2-4 0,-2 1-5 16,2 0-1-16,0 2-1 0,2 3-7 15,1 0-7-15,3 2-4 0,6 0-31 16,6 3-30-16,2 3-44 0,11-2-78 16,3-1-160-16,7-2-554 0,1-1-1578 15</inkml:trace>
  <inkml:trace contextRef="#ctx0" brushRef="#br0" timeOffset="49316.4">25998 2559 411 0,'0'0'447'0,"0"0"76"0,0 0 116 16,0 0-198-16,0 0-94 0,0 0-65 15,60-57-44-15,-43 47-50 0,0 1-28 16,6 3-7-16,2 0 11 16,1 1 17-16,-1 2-2 0,4 3-47 0,-2 0-44 15,-2 0-30-15,0 5-5 16,-5 1-39-16,-4 3 14 0,-3 3-27 15,-3 0 3-15,-4 2 51 0,-4 3-55 16,-2 3-42-16,-4 2-4 0,-7 4 42 16,-6 2-13-16,-5 2-60 0,-5 2-46 15,2-3 28-15,-1-2 95 0,-1-4 34 16,6-5 73-16,4-4-38 0,1-3-30 16,5-1-39-16,3 0-16 0,0-4 15 15,2-2 1-15,4-2 19 0,1-1 16 16,1-1-4-16,0 0-31 0,2 0-82 15,5 0 28-15,5 0 54 0,3 1 129 16,3 2 19-16,3-1-34 0,4 1-14 16,-1 1 2-16,0 0-4 0,-3-1-18 15,2 0-23-15,-3 1-27 0,-3 1-27 16,-3-2-3-16,0 1-41 16,-1-3-82-16,-2 2-46 0,-2-3-64 15,2-3-208-15,-1-4-531 0,-2-2-1569 16</inkml:trace>
  <inkml:trace contextRef="#ctx0" brushRef="#br0" timeOffset="49748.39">26837 2387 2915 0,'0'0'726'0,"0"0"-87"0,0 0-220 16,0 0-197-16,0 0-64 16,0 0-158-16,0 0-12 0,0 0-14 15,-55 4 26-15,36 1 15 0,0 1 7 16,1 1 5-16,0-2 3 0,4 1-30 16,0 1-19-16,4 0-29 0,1 0-20 15,1 1 16-15,3 3 13 0,3-1 7 16,1 0 14-16,1 2 4 0,0-1 10 15,2 2-10-15,4-1 14 0,3 1 1 16,-1 2 49-16,1 2 41 0,1-1-7 16,-2 4 16-16,-1-1 0 0,-2 6-12 15,-3-3 36-15,-2 2-32 0,-7 2-1 16,-4-2-5-16,-5 0-9 0,0-2-16 16,-3-1-10-16,-1-3 3 0,4-3-19 15,-1-1-13-15,4-3-4 0,2-2-10 16,-1-2-8-16,3-3-14 0,2 0-18 15,1-2-45-15,4-2-51 16,1 0-47-16,1 0-91 0,2-7-159 16,5-6-1141-16,-1 3-1494 0</inkml:trace>
  <inkml:trace contextRef="#ctx0" brushRef="#br0" timeOffset="50142.3">26945 2431 2251 0,'0'0'622'0,"0"0"-63"15,0 0 57-15,0 0-232 0,31 71-122 16,-29-46-39-16,-2 1-47 0,0-1-40 16,-5 2 12-16,-3-4-25 0,-1-2-28 15,2-4-42-15,2-5-21 0,0-3 3 16,2-3-14-16,2-4 9 0,0-2 26 15,1 0 30-15,0 0 6 0,0-6-92 16,3-1-11-16,3 1-51 16,-1-1 4-16,3 2 9 0,2 3-12 15,0 0 8-15,-1 2 25 0,1 3 28 16,-2 3 0-16,0 2 28 0,-2 3-3 16,-2 2-11-16,-4 0 9 0,0 3-2 15,-5-1 27-15,-5 2 17 0,-4-2-9 16,-1 1-21-16,-2-4-30 0,3-1-5 15,3-6-27-15,2-1-25 0,3-1-26 16,2-3-13-16,2 0-2 0,1 0-27 16,1-2-100-16,0-3-148 0,3 0-394 15,1-1-1401-15,4-6 139 0</inkml:trace>
  <inkml:trace contextRef="#ctx0" brushRef="#br0" timeOffset="50975.43">27009 2410 642 0,'0'0'739'16,"0"0"-138"-16,0 0-13 0,0 0-102 15,0 0-132-15,0 0-354 0,0 0 121 16,0 0-105-16,0 0 223 0,0 0-18 16,-32 76-45-16,20-39 11 15,3 4-19-15,2 2-5 0,4 4 21 16,3-2-75-16,0 2-16 0,7-4-33 15,2-2-19-15,5-4 12 0,-2-5 4 16,1-7 3-16,-2-4-1 0,1-7-14 16,-1-6-15-16,-1-5 28 0,4-3 49 15,-3-7 41-15,0-6-30 0,-1-4-52 16,-6-4-27-16,-4-1-39 0,-1 0-30 16,-9 2-33-16,-2-1-6 0,-1 4 15 15,-4 3-1-15,3 2-7 0,0 3-3 16,2 3-37-16,0 1-70 0,0 1-137 15,2 2-244-15,1 0-933 0,3 0-1227 16</inkml:trace>
  <inkml:trace contextRef="#ctx0" brushRef="#br0" timeOffset="51409.33">27463 2480 2471 0,'0'0'692'16,"0"0"-232"-16,0 0 53 0,-4 61-135 15,-2-34-89-15,0 3-44 0,0-2-94 16,-2 3-42-16,1-3-28 0,2 0-35 15,0-4-22-15,2-3-12 0,1-6 3 16,1-5-2-16,1-4-3 0,0-2 0 16,0-4 0-16,0 0 62 0,1-1 48 15,3-4-39-15,1-1-79 0,1 2-2 16,0 2-41-16,3-2-26 0,0 3-8 16,3 1 20-16,0 1 9 15,5 3 46-15,-3 4 47 0,1 3 3 0,-1 0 13 16,-3 4-21-16,0 1-17 15,-3 1-4-15,-3 0 0 0,-3 0-1 16,-2-2-11-16,-6-1 27 0,-3-2 18 16,-4-3-25-16,1-3-29 0,1-4-35 15,0-2-17-15,5-1-55 0,2-6-109 16,4-5-278-16,0 4-1289 0,4-9-1397 16</inkml:trace>
  <inkml:trace contextRef="#ctx0" brushRef="#br0" timeOffset="51571.38">27679 2758 4150 0,'0'0'720'15,"0"0"-280"-15,0 0-100 0,0 0-102 16,8 63-75-16,-8-42-64 0,0-3-54 16,-1-1-33-16,0-3-12 0,1-3-114 15,0-4-84-15,4-6-123 0,4-1-340 16,0-5-1796-16</inkml:trace>
  <inkml:trace contextRef="#ctx0" brushRef="#br0" timeOffset="51728.58">27737 2613 2915 0,'0'0'1570'16,"0"0"-1077"-16,0 0-132 0,0 0-165 15,0 0-90-15,0 0-56 0,0 0-50 16,-9-53-41-16,15 49-33 15,-1 1-137-15,1-1-154 0,2-1-422 16,-2 2-1434-16</inkml:trace>
  <inkml:trace contextRef="#ctx0" brushRef="#br0" timeOffset="51938.17">27988 2569 1100 0,'0'0'2842'0,"0"0"-2007"16,0 62-367-16,1-39-205 0,1 3-55 16,-1-1-62-16,0 0-60 0,0 1-50 15,0-2-20-15,1 1-16 0,-1 0-52 16,1 0-43-16,0 0-40 16,0-3-62-16,2-3-126 0,0-3-224 0,1-7-504 15,-3-5-1048-15,1-4 664 0</inkml:trace>
  <inkml:trace contextRef="#ctx0" brushRef="#br0" timeOffset="52138.97">27928 2722 3188 0,'0'0'1418'16,"0"0"-1024"-16,0 0-234 0,0 0-115 15,0 0 25-15,0 0-18 0,0 0-44 16,65 0-8-16,-44-3-133 0,-3 0-66 16,2 0-118-16,1-2-237 15,-1-1-530-15,-3 2-1608 0</inkml:trace>
  <inkml:trace contextRef="#ctx0" brushRef="#br0" timeOffset="52417.72">28326 2544 3062 0,'0'0'845'0,"0"0"-275"16,0 0-233-16,0 0-118 0,0 0-14 15,-43 70-1-15,39-36 37 0,-1 1-20 16,0 7-37-16,1 0-33 0,-1 0-42 15,-3-2-33-15,2-2-31 0,-4-4-22 16,3-5-9-16,-4-4 0 0,3-4-7 16,-1-4-5-16,1-2-2 0,1-4-1 15,0-1-57-15,-3 0-50 0,-2-2-25 16,-3 1-73-16,-3-2-160 16,5-1-673-16,-13-1-2505 0</inkml:trace>
  <inkml:trace contextRef="#ctx0" brushRef="#br0" timeOffset="53513.13">25195 3190 2150 0,'0'0'778'16,"0"0"-510"-16,0 0-186 0,0 0 226 16,0 0 93-16,17 53-95 0,-12-28-31 15,2 6-55-15,-2 14-50 0,5 22-48 16,-5 17 0-16,-2 12 46 0,-3 0 21 16,0-9-11-16,-2-9-3 0,-2-5-44 15,0-2-21-15,0-4-45 0,3-13-27 16,-1-10-21-16,1-13 2 0,1-3-19 15,-1 2-17-15,0 4-46 0,0 0-17 16,1-3-1-16,0-5-25 16,0-6-46-16,0-1-122 0,2-3-307 15,0-7-1145-15,-2-1-1440 0</inkml:trace>
  <inkml:trace contextRef="#ctx0" brushRef="#br0" timeOffset="54253.55">23975 3473 963 0,'0'0'886'16,"0"0"-159"-16,0 0-167 0,0 0-144 16,0 0-61-16,0 0-66 0,0 0-40 15,16-54-63-15,-15 51-38 0,0 3-17 16,-1 0-14-16,0 0-54 0,-2 3-63 16,-3 8 0-16,-7 4 24 0,1 8 65 15,-3 5-24-15,-1 7-33 0,0 5 15 16,0 1-7-16,6 3-10 0,3 1-4 15,5 0-25-15,1 0-1 0,10-2 1 16,1-7 20-16,7-3 11 16,2-6 18-16,-1-8 13 0,1-7 5 0,1-5 22 15,-2-6 26-15,1-3 13 16,-4-9-2-16,-3-4-37 0,-2-5-43 16,-2-1-26-16,-7-2-14 0,-2 2-7 15,-9 4-15-15,-3 0-49 0,-2 6-14 16,-1 1-4-16,-3 4 7 0,0 2 16 15,-1 4-19-15,2 0-22 0,2 0-59 16,2 3-70-16,0 2-97 0,2 0-198 16,3 0-326-16,1-2-1022 0,4-3 207 0</inkml:trace>
  <inkml:trace contextRef="#ctx0" brushRef="#br0" timeOffset="54573.34">24153 3625 1070 0,'0'0'1015'16,"0"0"-214"-16,0 0-211 0,0 0-114 16,0 0-78-16,0 0-67 0,0 0-107 15,0 0-195-15,0 0-3 16,0 0 22-16,13 5 44 0,-16 13-9 16,-2 0-30-16,5 0-29 0,0-1-22 15,7-4-2-15,0-1 2 0,5-4-1 16,3-4 24-16,1-3-24 0,3-1-2 15,1-4-11-15,4-4-40 0,-2-1-14 16,-3 2 10-16,-4-1 10 0,1 6 4 16,-10 2-19-16,-1 0 61 0,-4 8 93 15,-1 2 55-15,-2 3-23 0,-5 3-2 16,3-1-51-16,-4-2-37 0,5-1-35 16,3-4-109-16,0-1-109 0,3-5-118 15,7-2-286-15,0-3-283 0,-3-3-405 16,9-10-741-16</inkml:trace>
  <inkml:trace contextRef="#ctx0" brushRef="#br0" timeOffset="54916.28">24482 3551 1063 0,'0'0'1233'0,"0"0"-291"16,0 0-223-16,0 0-259 0,0 0-211 15,0 0-228-15,0 0-20 0,0 0 111 16,0 0 24-16,-5 56-6 0,2-36-32 15,0 1-24-15,-1-2-14 0,3-1 8 16,0 0-22-16,-1-5 9 0,2-3-2 16,0-4-53-16,0-3-3 0,1-3-11 15,4 0 14-15,4-1 40 0,0-5 59 16,4-1-74-16,1 0-25 0,0 0-23 16,0 3-18-16,-2 4-19 15,2 0-10-15,0 8 70 0,1 1 43 16,-2 3 34-16,-2 4 7 0,0 0-22 15,-5 2-2-15,-2 1-30 0,-4-1-6 16,-6 0-3-16,-3-2-3 0,-6-2 28 16,-3-4-4-16,-1-1-42 0,2-4-41 15,3-3-54-15,3-2-34 0,4 0-91 16,1-6-182-16,5-2-513 0,1 0-2512 16</inkml:trace>
  <inkml:trace contextRef="#ctx0" brushRef="#br0" timeOffset="55082.3">24702 3709 3263 0,'0'0'1015'0,"0"0"-479"15,0 0-156-15,0 0-94 0,0 0-60 16,0 0-67-16,11 52-59 0,-11-38-67 16,0-1-33-16,1-2-38 0,3-3-85 15,3-4-75-15,0-4-138 16,7-1-244-16,-6-5-929 0,4-14-1663 0</inkml:trace>
  <inkml:trace contextRef="#ctx0" brushRef="#br0" timeOffset="55232.36">24699 3542 220 0,'0'0'3267'0,"0"0"-2416"0,0 0-342 15,0 0-277-15,0 0-137 0,0 0-95 16,0 0-9-16,0 0-62 0,0 0-66 15,0 0-265-15,15-41-144 0,1 38-405 16,-3 0-1417-16</inkml:trace>
  <inkml:trace contextRef="#ctx0" brushRef="#br0" timeOffset="55410.96">24978 3514 3345 0,'0'0'1000'0,"0"0"-376"0,-8 68-274 15,4-36-82-15,0-2-87 0,0-2-69 16,-1 0-51-16,2-5-37 0,2-1-8 16,1-5-16-16,0-3-36 0,0-2-42 15,2-5-53-15,2-2-78 0,-2-2-160 16,0-3-293-16,-1 0-1052 0,-1-8-1055 16</inkml:trace>
  <inkml:trace contextRef="#ctx0" brushRef="#br0" timeOffset="55552.17">24836 3635 3225 0,'0'0'953'15,"0"0"-562"-15,0 0-326 0,0 0-8 16,0 0 87-16,54-10-85 0,-30 4-59 16,5 0-186-16,0-2-474 0,-6 1-1486 15</inkml:trace>
  <inkml:trace contextRef="#ctx0" brushRef="#br0" timeOffset="55752.99">25144 3555 3174 0,'0'0'1048'0,"0"0"-306"0,-25 52-281 0,14-29-151 16,-4 3-81-16,-2 0-45 15,2-1-59-15,-2-1-49 0,3-2-36 16,-2-5-17-16,7 0-21 0,0-5-2 15,1-1-8-15,1-3-27 0,1 1-23 16,-3 1-33-16,2-2-27 0,-3 1-93 16,3 0-297-16,-1-4-1406 0,-2 0-1557 0</inkml:trace>
  <inkml:trace contextRef="#ctx0" brushRef="#br0" timeOffset="56411.66">26882 3388 2154 0,'0'0'721'0,"0"0"76"15,-4 76-194-15,4-26-172 0,0 16-122 16,0 2-67-16,0-4-18 0,3-13-26 15,2-14-43-15,-2-8-43 0,1-2-48 16,0 7-15-16,3 0-33 16,-1 5-16-16,-1-2 0 0,0-5-56 15,-1-3-34-15,0-3-51 0,-2-4-88 16,3-4-202-16,0-4-412 0,-1-6-1378 16</inkml:trace>
  <inkml:trace contextRef="#ctx0" brushRef="#br0" timeOffset="57184.73">25759 3555 1146 0,'0'0'899'0,"0"0"-273"0,0 0-34 16,0 0-190-16,0 0-55 0,0 0-14 15,0 0-40-15,0 0-144 0,0 0-149 16,0 0 0-16,-4-6 21 0,-3 28 70 16,-2 6-30-16,-1 3 17 0,3 8-10 15,0 1-29-15,2 4-7 0,2-2 16 16,3-1-22-16,0-6 41 16,5-4-67-16,4-8-3 0,-1-5 3 15,5-9 33-15,-1-6 24 0,2-3 89 16,1-9 33-16,4-5-30 0,0-5-67 15,-1-3-47-15,-2-2-27 0,-5 2-8 16,-6 1-28-16,-5 3 11 0,-2 1-7 16,-8 3-17-16,-1 2-15 0,-1 3 3 15,0 3 14-15,0 1 2 0,4 5-21 16,-2 0-32-16,3 0-64 0,1 5-132 16,3 1-222-16,3-1-443 0,0-2-488 15,11-3-784-15</inkml:trace>
  <inkml:trace contextRef="#ctx0" brushRef="#br0" timeOffset="57458.65">26046 3593 2733 0,'0'0'1098'16,"0"0"-608"-16,0 0-376 16,0 0-111-16,0 0 252 0,0 0 65 15,2 57-93-15,-1-38-89 0,1-1-70 16,1 1-55-16,3-4-11 0,6-4-1 15,1-1 14-15,4-6 23 0,1-1-21 16,3-3-17-16,-1-6-26 0,0-2-31 16,-1-2-14-16,-2 1 6 0,-2 2 24 15,-5 1 0-15,0 6-33 0,-3 4 9 16,-1 9 65-16,-4 5 199 0,-2 5-24 16,0 4-52-16,-3-1-9 15,-3 3-26-15,-1-1-51 0,5-1-37 16,2-4-70-16,2-2-177 0,5-8-405 15,9-9-2345-15</inkml:trace>
  <inkml:trace contextRef="#ctx0" brushRef="#br0" timeOffset="58111.67">28330 3255 2028 0,'0'0'752'0,"0"0"207"16,0 0-343-16,0 0-305 0,0 0-267 15,0 0 61-15,0 0 124 0,0 58-28 16,5-27-17-16,4 6-37 0,0 3 7 16,2 3-40-16,0 1-3 0,-1 2-28 15,1 0-24-15,-5 2-25 0,4 0-21 16,-6-1-13-16,1 1-79 15,-2-2-41-15,-2-1-97 0,-1-2-225 16,0 0-693-16,0-12-1468 0,-3 7 1055 0</inkml:trace>
  <inkml:trace contextRef="#ctx0" brushRef="#br0" timeOffset="58767.37">27499 3506 648 0,'0'0'374'16,"0"0"30"-16,0 0 190 0,0 0-500 15,0 0 19-15,0 0 4 0,0 0 282 16,-39 52-63-16,26-25 6 16,1 7-16-16,-1 13-89 0,3 10-56 15,4-2 3-15,3-6-60 0,3-8-39 16,5-10-16-16,3 0-5 0,3-6-25 16,3-9-4-16,-1-5 25 0,1-9 100 15,0-2 82-15,-2-7-35 0,-2-3-64 16,-4-2-58-16,-3 0-30 0,-3 0-15 15,-4-1-40-15,-6 4-33 0,-4 1-69 16,-2 2-55-16,0 2-8 0,3 2-6 16,2 1-22-16,5 1-101 0,4 0-255 15,2 0-1071-15,6-6-853 0</inkml:trace>
  <inkml:trace contextRef="#ctx0" brushRef="#br0" timeOffset="59123.44">27730 3613 2842 0,'0'0'842'0,"0"0"-426"16,0 0-252-16,0 0-14 0,0 0 46 16,0 0 39-16,-18 64-96 0,14-41-43 15,3-1-24-15,1 2-28 0,4-3-6 16,4 0-26-16,2-6 17 0,4-4 9 15,1-6 6-15,4-2-44 0,3-4-22 16,0-6-96-16,1-6-67 0,-1 0-44 16,-4-3-25-16,-2 1-35 15,-1 1-22-15,-6 3 122 0,-1 2 124 16,-4 3 65-16,-3 3 91 0,-1 3 238 16,0 2-49-16,-3 5-75 0,-3 5 93 15,-2 6-32-15,-2 2-32 0,-1 3-25 16,0 2-59-16,-1-1-61 0,5-1-57 15,1 1-32-15,3-4-94 0,3-1-95 16,0-4-127-16,6-4-212 0,2-4-428 16,0-2-1405-16,2-5 927 0</inkml:trace>
  <inkml:trace contextRef="#ctx0" brushRef="#br0" timeOffset="71005.7">19905 11774 2096 0,'0'0'217'0,"0"0"-143"16,0 0 139-16,-63 13 71 0,45-8-146 16,1-1-18-16,3 1 110 0,-2-2-24 15,4 0-18-15,-1-1-28 0,1 0-16 16,0 1-31-16,0-1-39 0,-1 1-15 15,-2 1 16-15,0-1-4 0,1 3-10 16,3-3 8-16,2-1 12 0,-1 0 7 16,5 0 25-16,2-2-22 0,2 0-7 15,1 0-84-15,0 0-25 0,6 0-43 16,7 0 68-16,3-2 51 0,8 0 23 16,6-2-20-16,6-1-10 0,7-1-20 15,0 0-12-15,2 1 2 0,2 1-14 16,-1 2 0-16,-2 2-1 0,-4 0-2 15,-4 6-21-15,-4 2 21 0,-4 1-12 16,-7 2 12-16,-5-4 2 0,-3-1 1 16,-8-2 0-16,-3-3 1 15,-2-1 79-15,-2 0 35 0,-8-1-69 0,-5-5-46 16,-6-1-79-16,-4 0 14 16,-7-3 39-16,1 4 23 0,-2 0 3 15,0 3 56-15,0 1 9 0,5-2-8 16,4 3-2-16,5 0 2 0,7 0 11 15,8 1-9-15,4 0-59 0,3 1-104 16,10 4 44-16,7 1 42 0,7 3-134 16,3 0-200-16,3-2-927 0,-6-5-2260 15</inkml:trace>
  <inkml:trace contextRef="#ctx0" brushRef="#br0" timeOffset="72181.37">9230 11767 1866 0,'0'0'1234'0,"0"0"-737"0,0 0-102 16,0 0-102-16,0 0-168 0,0 0-52 15,0 0-38-15,0 0 0 0,0 0-5 16,-45-38 32-16,35 34 4 0,2 1 26 15,-2 0 40-15,2 2-25 0,0 0-27 16,0 0-15-16,-2 1-15 0,-2 0 2 16,-2 0-9-16,2-1 1 0,1 0 5 15,0-2 2-15,6 2 9 0,3 0-15 16,2 1-45-16,4 1-120 0,10 5 84 16,3 3 36-16,11 1 74 0,3 2-2 15,8-2-24-15,10-1 8 0,11-4-12 16,10-3-5-16,-6-2 3 0,-14 0-14 15,-17-4-7-15,-12 1-8 0,-3-1 2 16,-1 2 5-16,-4-1-10 16,-9 1-10-16,-4 2 63 0,-5-1 0 15,-6 1-41-15,-1 0-10 0,1 0-12 16,1 0-8-16,6 0-7 0,3 0-68 16,2 0-141-16,8 3-163 0,1-1-663 15,5-2-1969-15</inkml:trace>
  <inkml:trace contextRef="#ctx0" brushRef="#br0" timeOffset="73110.39">2271 11686 1822 0,'0'0'630'0,"0"0"-17"0,0 0-148 0,0 0-148 16,0 0-122-16,0 0-11 0,-59-13-25 15,42 13-7-15,0 0-17 0,-1 0 6 16,2 0-9-16,1 0-19 16,2 0-19-16,1-3-20 0,3-3-25 15,-1 1-3-15,2-1-19 0,-1 0-5 16,3 0 0-16,-1 1-6 0,1 1-2 15,-1 1-13-15,1 0 0 0,2 2 12 16,0-2 6-16,0 2-7 0,3-1 21 16,1 2-33-16,0 0-45 0,7-1 26 15,1 0 19-15,5-1 29 0,3-1 28 16,5-1 1-16,3-1 1 0,0-4-9 16,4-1-8-16,-2-1-3 0,2 2-21 15,1-3-18-15,-3 3-21 0,-1 3-16 16,-3 2-34-16,1 4-62 0,-4 0-55 15,-2 8-105-15,0 3-161 0,0 2-280 16,-3-4-405-16,-1 0-1474 0</inkml:trace>
  <inkml:trace contextRef="#ctx0" brushRef="#br0" timeOffset="74370.45">5264 8740 747 0,'0'0'569'0,"0"0"72"15,0 0-224-15,0 0-156 16,0 0-35-16,0 0-8 0,0 0-29 16,0 0-189-16,0 0-126 0,-12 2 126 15,29-7 186-15,4-1 7 0,10-1-23 16,3-2 2-16,6-2-14 0,14 0-28 16,14-8-11-16,18-1-11 0,4 0 72 15,0 5-54-15,-11 4-66 0,-12 6-32 16,-9 5-10-16,-9 0-17 0,-9 0-1 15,-12 1-4-15,0-1-136 0,4 0-90 16,1 0-115-16,1 0-288 0,-11-2-689 16,0-5-795-16</inkml:trace>
  <inkml:trace contextRef="#ctx0" brushRef="#br0" timeOffset="75514.44">11277 8935 1394 0,'0'0'25'0,"0"0"-25"16,0 0 110-16,-54-43 31 0,42 21 45 16,2-1 185-16,-3-4 2 0,-1 0-14 15,1-4-77-15,4 0-91 0,0 1-25 16,5 0-47-16,3 4-65 0,1 0-15 15,0 4-20-15,3 4 20 0,2 6 38 16,3 2-19-16,-1 3-18 0,5 0-40 16,0 3-4-16,1 0 4 0,6 0 1 15,3-1 22-15,4 1-20 0,5 1-3 16,12 1 0-16,14 2 19 0,13 5 71 16,5 5 10-16,0 1 71 0,-5 4 19 15,-5-3-7-15,2 1-48 0,0-4-64 16,7-3-39-16,2-6-1 0,5-9-5 15,3-10-26-15,8-8-18 16,3-3-3-16,10 2 8 0,0 6-6 16,5 6-36-16,-4 9-108 0,-2 4-205 15,-28 1-712-15,-12-8-2235 0</inkml:trace>
  <inkml:trace contextRef="#ctx0" brushRef="#br0" timeOffset="76341.75">22126 8678 924 0,'0'0'242'15,"0"0"301"-15,0 0 30 0,0 0-107 16,-34-58-112-16,38 46 14 0,13 2-28 16,18 1 1-16,25 1 23 0,32-1-40 15,23 2-46-15,13 2-84 0,5-1-77 16,-6 2-70-16,13-1-20 0,10-4-4 16,11-5-23-16,9-1-53 15,10-9-94-15,4-3-67 0,11-5 4 16,2 0-4-16,-3 4-82 0,-4 10-43 15,-21 5-254-15,-46 8-859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3-06T01:16:47.68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5289 7474 233 0,'0'0'750'0,"0"0"-101"0,0 0-30 0,0 0-86 16,0 0-109-16,0 0-59 15,0 0-36-15,0 0-98 0,0 0-40 16,-1-34-46-16,1 30-29 0,0-2-3 16,-1 1-11-16,1-2 5 0,-1 3 3 15,1-1-1-15,0 2 0 0,0-2-11 16,-1 1-25-16,1 0-7 0,-1 1 4 15,1 1 0-15,0-1-4 0,-1 0-10 16,1 0-10-16,0 2-10 0,0-1-13 16,0 0 1-16,0 0 0 0,0 0-1 15,0 0-6-15,0-1 6 0,1 1-4 16,0 0-5-16,0 1 1 16,-1 0-1-16,0 0-6 0,0 0-7 15,1 0 7-15,-1 1-8 0,1 0-1 16,-1 0-19-16,1 0-2 0,0 1 15 15,2 2 7-15,1 2 14 0,1 2 9 16,-2 2 9-16,3 2 0 0,2 4-4 16,-3 2-2-16,1 3 15 0,1 4 6 15,-3 3-18-15,2 2-1 0,-2 1-3 16,-1 2-1-16,-2 1-2 0,-1 1-6 16,1-3 0-16,-1 1-1 0,0-2-6 15,1-2 2-15,-1 0-2 0,0-4-8 16,1-1 6-16,-1-3-6 0,0-3-1 15,0-1 0-15,0-3-8 0,1-1-2 16,-1 0-5-16,0-2-8 0,0 1-10 16,0-1-7-16,0-2-8 0,0-1-5 15,-2 0-26-15,2-5-21 16,0-1-44-16,0-1-74 0,0 0-110 0,1-3-72 16,1-3-287-16,-1 1-1175 15,-1-6-525-15</inkml:trace>
  <inkml:trace contextRef="#ctx0" brushRef="#br0" timeOffset="501.95">5231 7397 1443 0,'0'0'1113'15,"0"0"-375"-15,0 0-209 0,0 0-130 16,0 0-126-16,19-59-61 0,-13 48-16 16,1-1-38-16,2 0-35 0,4 4-18 15,-1-1-27-15,5 2-10 0,3 2-17 16,1 1-13-16,7 2-8 0,-1 2-5 16,4 0-8-16,2 4-2 0,0 5-2 15,-2 3-3-15,0 2-8 16,-6 4-4-16,-4-1-16 0,-6 1 18 15,-6 0 13-15,-6-2 8 0,-3 1 25 16,-6 1 19-16,-11-2 10 0,-4 3-27 16,-5-4-10-16,1 1-20 0,-2-3-7 15,5-2-9-15,0-3-2 0,4 0-34 16,5-2-52-16,2 0-46 0,1 3-62 16,4-1-163-16,0 2-255 0,3 1-343 15,2 3-819-15,1-4 163 0</inkml:trace>
  <inkml:trace contextRef="#ctx0" brushRef="#br0" timeOffset="790.02">5785 7808 1816 0,'0'0'2041'0,"0"0"-1194"0,0 0-260 16,0 51-221-16,0-28-105 0,-1 3-53 16,-3 2-65-16,0 0-54 0,-1 1-35 15,2-3-25-15,3-1-17 0,-1-3-12 16,1-2-39-16,0-2-59 0,3-2-46 15,7-3-113-15,-5-3-497 0,5-3-1901 0</inkml:trace>
  <inkml:trace contextRef="#ctx0" brushRef="#br0" timeOffset="1738.37">5427 8446 273 0,'0'0'1146'15,"0"0"-160"-15,0 0-221 0,0 0-173 16,0 0-162-16,0 0-99 0,0 0-86 16,0 0-48-16,0 0-18 0,0 0-39 15,0-47-7-15,0 46-23 0,0 1-30 16,0 0-34-16,0 0-19 0,0 0-13 15,0 1-14-15,0 0 10 0,0 3 17 16,0 2 6-16,1 1 6 16,2 2-1-16,0 2 1 0,0 3 6 15,-1 4 9-15,2 2-1 0,-1 4-9 16,1 2-2-16,-1 0-4 0,-2 1-10 16,2 2-5-16,1-1-8 0,0-3-7 15,0 1 1-15,-3-4 3 0,0 1 1 16,0-3-5-16,0-2-7 0,-1 2-1 15,0-3 1-15,0 1 8 0,1-3-9 16,-1-2 0-16,0 0-34 0,1 0-10 16,0-3-17-16,0-2-17 15,1-1-28-15,0-2-32 0,0 1-36 16,-2-1-108-16,1-1-125 0,-1 1-245 16,0-2-419-16,-1 1-1123 0,-6 1 1152 0</inkml:trace>
  <inkml:trace contextRef="#ctx0" brushRef="#br0" timeOffset="2225.23">5268 8874 530 0,'0'0'1414'0,"0"0"-586"0,0 0-386 15,0 0-94-15,0 0-52 0,0 0 6 16,0 0-96-16,0 0-22 0,0 0-33 16,-2 54-13-16,5-38-8 0,0 1-9 15,1 2-26-15,5 1-9 0,-1 1-10 16,3 1-17-16,1-3-8 0,-1 0-6 16,1-3-17-16,4-1 19 0,-1-2-4 15,2-4-3-15,-1-1-6 0,1-2 8 16,1-3 18-16,2-3 11 0,4 0 12 15,-2-6-7-15,5-6-6 0,-1-4-1 16,3-2-17-16,-2-3-20 0,-2-1-15 16,-3 3-17-16,-3 3-9 0,-4 2-55 15,-5 4-50-15,1 5-63 16,-6 1-142-16,-1 1-587 0,-2 1-1466 16</inkml:trace>
  <inkml:trace contextRef="#ctx0" brushRef="#br0" timeOffset="2801.01">5471 9514 2477 0,'0'0'1058'0,"0"0"-421"16,0 0-187-16,0 0-195 0,0 0-113 15,0 0-87-15,0 0 14 0,0 0 79 16,0 0 2-16,0 0-25 0,33 56-30 16,-29-31-19-16,0 2-7 0,0 2-17 15,-1-1-9-15,-2 3-8 0,1-5-9 16,0 1-1-16,0-1-11 0,-1-2-6 16,1 0-7-16,0-3 1 0,-1 0 8 15,-1-3-10-15,0-2-22 0,0-3-28 16,0-1-43-16,1-3-28 0,-1-3-28 15,0-3-67-15,0-2-89 0,0-1-107 16,0-2-442-16,-7-9-2528 0</inkml:trace>
  <inkml:trace contextRef="#ctx0" brushRef="#br0" timeOffset="3092.9">5350 9733 2604 0,'0'0'1330'15,"0"0"-800"-15,0 0-262 0,0 0 65 16,0 0-41-16,0 0-50 0,0 0-50 16,54-1-47-16,-39-3-32 0,0 1-26 15,0-1-22-15,1 1-16 0,0 0-15 16,-2 0-15-16,1 2-9 0,-1 0-10 15,1 1 0-15,-1 0-1 16,0 0-12-16,-3 0-21 0,2 0-10 0,-1 0-19 16,-1 0-36-16,-1 2-45 15,2 1-94-15,-4-3-185 0,2 0-284 16,-3 0-971-16,2 0-1081 0</inkml:trace>
  <inkml:trace contextRef="#ctx0" brushRef="#br0" timeOffset="3972.85">5724 9347 1063 0,'0'0'1356'16,"0"0"-505"-16,0 0-300 0,0 0-165 16,0 0-69-16,-24-55-40 0,17 46-70 15,0 1-29-15,1 1-44 0,-2 0-25 16,1 0-15-16,-3 1 1 0,-1-2 1 16,3 5-13-16,-5-2-25 0,1 0 2 15,2 4-12-15,-5 0-15 0,2 1-15 16,-2 0-8-16,0 0 6 0,1 2-5 15,0 2-3-15,0-2 6 0,0 3-6 16,0-3-8-16,0 4 0 0,3 0-1 16,-4 2-9-16,1 2 0 0,-2 1 2 15,0 1 7-15,-1 2 1 0,1 1-1 16,-1 0 1-16,2-1 0 0,1 0 0 16,1 0 2-16,1 0 6 0,-1 0-6 15,0 1 7-15,0 3-9 0,3 2-2 16,-2-1 1-16,0 5 1 0,2-1 1 15,0 2 11-15,3 0 2 0,-1 1-1 16,4 0-3-16,0 0-9 0,0-1 7 16,3 1 4-16,0-1-2 15,1 2-2-15,0-1-7 0,1 3 8 16,4-1-7-16,0 1 10 0,1-1 3 16,4-2 2-16,-1-1-2 0,3-2-14 15,2-2 1-15,1-2-1 0,2-2-1 16,0-2 2-16,5-1 5 0,3-3 1 15,-2 2 0-15,4-1 1 0,0-2-1 16,-1 0-8-16,2 2 2 0,-2-2 8 16,0-1-9-16,-4 0 1 15,3 1-2-15,-4-1 2 0,1-2 5 16,-1 0-5-16,1-3 6 0,-3 2-7 16,0-5 12-16,2 1 5 0,0-2 0 15,-1-2 11-15,-1-5 20 0,0-1 0 16,3-3-11-16,1-5-7 0,-3-1-7 15,3-3-8-15,-1-2-8 0,0-3-1 16,2-2-5-16,-3-2-2 0,-1-1-1 16,1-5-6-16,-1-3 6 0,-3-2 1 15,-2-10 0-15,-4 3 1 0,-4 0 0 16,-7-1 11-16,-6 8 0 0,-10-2-4 16,-5 1-8-16,-2 5-2 0,-9 2 0 15,-2 3 2-15,-4 1 0 0,0 4 0 16,3 5-7-16,0 4 6 15,2 2-8-15,2 7-1 0,3 2-2 0,4 4-2 16,0 2-14-16,2 2-32 16,3 5-27-16,-2 3-23 0,1 5-40 0,-1 0-82 15,2 1-135-15,2 3-226 0,2-4-414 16,5-3-1259-16,-4 2 651 0</inkml:trace>
  <inkml:trace contextRef="#ctx0" brushRef="#br0" timeOffset="5428.61">4123 9608 81 0,'0'0'646'0,"0"0"-77"0,0 0 79 15,0 0-40-15,0 0-150 16,0 0-52-16,0 0-65 0,0 0-86 0,0 0-31 16,0 0-7-16,-54-1-39 15,50 1-30-15,0 0 0 0,-2 0-6 16,0 0-20-16,1 0-15 0,0 0-12 16,-1-1-13-16,2 1-10 0,0-1-2 15,-1 1-2-15,1-1-17 0,2 1 2 16,-1 0-7-16,2-1-1 0,-1 1 0 15,1-1 1-15,1 1 3 0,0 0-5 16,0 0-14-16,0 0-14 0,0 0-8 16,0 0-8-16,0 0-8 0,0 0-10 15,1 0-8-15,2 1 26 0,1 0 11 16,5 1 7-16,-1-1-1 0,0 0 3 16,3-1-1-16,2 0 0 0,1 0 0 15,4 0-1-15,4 0-1 0,4 0-2 16,0 0 2-16,7-1-4 0,5 0 2 15,1 0 1-15,0 0-1 0,2-1-2 16,-2 1-3-16,-3-2 1 16,-2 0 2-16,-4 0-1 0,-2 1 1 15,-3-1 0-15,-2 3-6 0,-4-2-6 16,-2 2-1-16,-1 0-2 0,-2 0-8 16,-1 0-12-16,-3 2-7 0,3 1-2 15,-2 0 3-15,-1 1-12 0,1-2-6 16,-2 1-9-16,1-2-17 0,-1 1-21 15,-3 0-62-15,0-1-89 0,1 2-192 16,-4-3-271-16,-1 0-1092 0,-2 0-840 0</inkml:trace>
  <inkml:trace contextRef="#ctx0" brushRef="#br0" timeOffset="6099.7">4674 9384 845 0,'0'0'1945'0,"0"0"-1183"16,0 0-172-16,0 0-178 16,0 0-116-16,0 0-68 0,0 0-33 15,0 0-48-15,0 0-50 0,0 0-29 16,-29-3-16-16,29 6-9 0,0-1 11 15,-1 0-6-15,1 0-12 0,0 1-4 16,0 0-4-16,0 1 0 0,0 2-7 16,2-1 2-16,2 1 4 0,2 1-6 15,-2-1 9-15,3 2 4 0,0-2 0 16,-1 3-6-16,2-2-10 0,-1 0-2 16,5 0-5-16,-4-2-10 0,3 0 1 15,4 1 8-15,-2-1-10 0,1 3 1 16,2-1 1-16,1-1-1 15,-1 0-1-15,1 1 0 0,-1 1 0 0,4-2-2 16,-2 2 1-16,0-2 0 0,1-2 0 16,-2 2 0-16,2-2 0 0,-2 3-1 15,-3-3-6-15,0 2 6 0,-4 3 0 16,-2 0-5-16,-1 0 5 16,-2 4-12-16,-5-2 14 0,-4 4 0 15,-4-2 9-15,-3-1 4 0,-5 1 6 16,0-3 8-16,-3 0-5 0,-1-3-10 15,3 2-10-15,-1-3-1 0,2 2-1 16,-1-3-1-16,0 3-37 0,-1 0-11 16,0 3-13-16,-2 2-6 0,-2 0-12 15,4 2-39-15,0-1-73 0,1 2-182 16,1-1-353-16,6-5-1179 0,-6-1-725 0</inkml:trace>
  <inkml:trace contextRef="#ctx0" brushRef="#br0" timeOffset="7658.95">2492 9382 661 0,'0'0'1119'15,"0"0"-139"-15,0 0-308 0,0 0-231 16,0 0-163-16,0 0-38 0,0 0-43 16,0 0-17-16,0 0-15 0,0 0-17 15,-6 0-29-15,6 0-13 0,0 0 3 16,0 0-14-16,0 0-20 0,0 0-14 16,2 0-24-16,2 0-23 0,3 0 13 15,3-1 6-15,0 0 17 0,2 0 8 16,3 1 18-16,1-1-1 15,5 1-11-15,0 0-18 0,1 0-10 0,1 0-14 16,4 0-1-16,-1 0-4 16,1 0 0-16,2-3-5 0,-4-1 1 15,1 1-2-15,0-1-9 0,-2 0 0 16,-5 0-2-16,0 2-7 0,-3 2-15 16,-3 0-22-16,-4 2-43 0,-2 5-30 15,-3-1-19-15,-3 3-26 0,0-1-71 16,-1-1-114-16,0-1-191 0,0-3-365 15,-1 0-958-15,-6-3 39 0</inkml:trace>
  <inkml:trace contextRef="#ctx0" brushRef="#br0" timeOffset="8086.04">2721 9357 2362 0,'0'0'785'0,"0"0"-318"0,0 0-170 16,0 0-16-16,0 0-16 0,0 0-53 16,-3 54-21-16,3-34-27 0,-1 5-35 15,1 0-6-15,-1 4-1 0,0 0-13 16,-1 2-11-16,0 0-18 0,1-2-15 16,-2-1-6-16,1-2-1 0,-1 0-13 15,1-3 1-15,0 0-13 0,0-1-12 16,0 0-19-16,1-4 6 0,1-1-7 15,0-3-1-15,-1-2-1 0,1-2-23 16,0-2-11-16,0-2-39 0,0-2-44 16,0-3-51-16,-1-1-111 0,1 0-164 15,-1 0-220-15,-1 0-465 0,-4-4-1897 0</inkml:trace>
  <inkml:trace contextRef="#ctx0" brushRef="#br0" timeOffset="8367.54">2542 9857 727 0,'0'0'2337'16,"0"0"-1585"-16,0 0-393 0,0 0 2 16,0 0-18-16,0 0-80 0,0 0-55 15,0 0-40-15,52 1-26 0,-37-1-21 16,-1-1-12-16,2-1-3 0,-2-3-23 15,3 2-23-15,-2-1-16 0,0 1-15 16,-1 2-16-16,0 0-12 16,1 1-1-16,0 0 1 0,-3 1-1 15,1 0 0-15,0 1-32 0,0-1-64 16,0-1-27-16,-2 0-17 0,2 0-75 16,0-4-167-16,-2-2-329 0,-4 2-1277 15,1-2-552-15</inkml:trace>
  <inkml:trace contextRef="#ctx0" brushRef="#br0" timeOffset="9435.56">3027 9408 59 0,'0'0'1967'0,"0"0"-1185"0,0 0-207 16,0 0-105-16,0 0-91 0,0 0-57 15,0 0-58-15,0 0-81 0,0 0-55 16,0 0-13-16,0-24-26 0,0 24-21 16,0 0-14-16,0 0-28 15,0 0-26-15,0 0-12 0,2 0 12 16,0 0 15-16,2 2 22 0,0 1-7 0,0 0 0 15,1 1 0-15,2 2 16 16,-2 2 2-16,3 1 8 0,-2 0-6 16,1 1-14-16,0 1 1 0,1 0-1 15,-1-2-5-15,0 0-5 0,1 1-4 16,-1 0 0-16,4 2 4 0,-3-1-8 16,2 0 0-16,1 2 0 0,0 0-3 15,-1 1-3-15,1-1-4 0,-2 0-6 16,0 0 0-16,0-2 8 0,0-1-9 15,-2 0 7-15,3-1 2 0,-2 0-1 16,2-2 4-16,-2 1-5 0,3 1 3 16,-3 0-9-16,2-1 8 0,-1 1-3 15,0-2-5-15,1 0 8 0,0-2-8 16,1 0 5-16,-2-2 1 0,-1 2-1 16,2-4-6-16,-2 1 7 0,-1-1-7 15,2 0-1-15,-3 1 1 16,0-2 1-16,-2 0 6 0,1 0-7 15,1 0 0-15,-1 0 11 0,-2 0-1 16,1-3 9-16,0 0 5 0,1-4 15 16,-1-1 7-16,1-2-22 0,1-1-14 15,-1-2-9-15,-1-3 11 0,1-1-1 16,-1-2 8-16,-2-4 6 0,2-1 7 16,0 1 2-16,-1 0-4 0,0 2-12 15,-1 1-6-15,-1 4-1 0,0 2-10 16,0 5-1-16,-1 2 0 0,0 2-1 15,0 3-23-15,0-2-48 0,0 3-52 16,2 1-68-16,1-3-203 0,1 3-534 16,-1-8-2204-16</inkml:trace>
  <inkml:trace contextRef="#ctx0" brushRef="#br0" timeOffset="10529.2">6089 2646 1957 0,'0'0'625'0,"0"0"-88"16,0 0 25-16,0 0-110 0,0 0-108 15,0 0-81-15,0 0-21 0,0 0-39 16,0 0-69-16,-18-8-55 0,18 8-27 15,6 0-42-15,1 0-9 0,8-1 64 16,3-1 30-16,7 0 3 0,3 1-4 16,5-3-17-16,6 4-7 0,0-2-11 15,2-1-11-15,3 1-14 0,3-1-9 16,1 1-11-16,-1-2-14 0,-4-2-10 16,1 0-14-16,-7-1-17 0,-2 1-23 15,-6 1-32-15,-3 4-69 0,-7 1-104 16,-9 0-154-16,-4 4-319 0,-6 4-794 15,0-1-840-15</inkml:trace>
  <inkml:trace contextRef="#ctx0" brushRef="#br0" timeOffset="10847.79">6371 2571 2590 0,'0'0'811'0,"0"0"-627"16,0 0-25-16,0 0 191 0,5 52 7 15,-4-24-60-15,0 3-56 0,-1 4-68 16,0 3-42-16,0 0-33 0,-2-3-23 15,-3 0-15-15,2 0-18 0,0-5-22 16,2-1-18-16,-4-1 35 0,0-3-9 16,1 0-28-16,1-3-25 0,0-1-65 15,-2-3-46-15,2-1-68 0,0-5-175 16,1-4-477-16,-5-3-1948 0</inkml:trace>
  <inkml:trace contextRef="#ctx0" brushRef="#br0" timeOffset="11095.03">6176 3125 2653 0,'0'0'1171'16,"0"0"-483"-16,0 0-343 0,0 0-112 16,0 0 5-16,0 0-34 0,0 0-46 15,55-2-26-15,-39 4-15 16,0 1-14-16,1 2-19 0,-2-1-20 15,2 0-30-15,-2 0-20 0,0 1-13 16,1 0 1-16,0 0-2 0,2 1-25 16,-1-4-43-16,2 0-41 0,-1-2-25 15,1 0-50-15,3-4-137 0,1-4-255 16,-5 1-941-16,6-7-1621 0</inkml:trace>
  <inkml:trace contextRef="#ctx0" brushRef="#br0" timeOffset="11547.99">6828 2791 3381 0,'0'0'832'0,"0"0"-313"0,0 0-196 15,0 0-194-15,0 0-120 0,0 0-6 16,0 0 59-16,0 0 9 0,0 0 3 16,34 58 22-16,-24-36 9 0,-2 3-18 15,5 3 1-15,-3 3-9 0,-1 1-21 16,2-2-12-16,-3-2-13 0,3-7-3 15,-1-4-8-15,-2-6 6 0,1-6 13 16,0-3 23-16,3-2 19 0,-1-3 1 16,1-6 10-16,3-7-3 0,2-5-19 15,-2-3-17-15,1-5-14 0,-1-3-16 16,-1 2-19-16,-2-4-6 0,-2 2-6 16,3 3-13-16,-7 3-2 0,2 3-17 15,-3 3-7-15,-1 7-14 16,-2 2-4-16,1 4-11 0,-1 1-26 15,0 3-59-15,0 3-139 0,1 0-329 16,-1 0-714-16,4 0-1651 0</inkml:trace>
  <inkml:trace contextRef="#ctx0" brushRef="#br0" timeOffset="11773.86">7460 2795 3405 0,'0'0'1011'0,"0"0"-539"0,0 0-166 16,0 0-75-16,62-24-69 0,-46 20-85 16,0 0-51-16,-2 1-17 0,0 1-9 15,-3 1-46-15,0 1-125 0,-2 0-147 16,-3 1-281-16,-2 1-1263 0,-4 2-841 0</inkml:trace>
  <inkml:trace contextRef="#ctx0" brushRef="#br0" timeOffset="11931.59">7495 2953 4016 0,'0'0'689'0,"0"0"-280"0,0 0-138 16,0 0-144-16,0 0-102 15,58-2-25-15,-45 2-2 0,-1 0-56 16,3 4-163-16,0-3-221 0,-4 0-1234 16,5-1-1462-16</inkml:trace>
  <inkml:trace contextRef="#ctx0" brushRef="#br0" timeOffset="12589.33">8263 2695 3060 0,'0'0'599'16,"0"0"65"-16,0 0-199 0,9 61-146 16,-6-37-75-16,-2 3-59 0,-1 2-58 15,0-2-36-15,0 1-21 0,-3-3-30 16,1-2-18-16,1-3-13 0,-2-4-7 15,2-1 6-15,0-4-8 0,0-2-20 16,1-1-21-16,0-3-32 0,0 0-17 16,0-5-23-16,0 0-64 15,0-1-81-15,1-9-7 0,1 2-787 0,1-16-2570 16</inkml:trace>
  <inkml:trace contextRef="#ctx0" brushRef="#br0" timeOffset="12774.56">8239 2502 872 0,'0'0'2608'0,"0"0"-1865"16,0 0-351-16,0 0-221 0,0 0-153 16,0 0-18-16,0 0-103 0,0 0 10 15,0 0 50-15,0 0-160 0,57-9-238 16,-47 18-293-16,-1-1-604 0,1 5-511 0</inkml:trace>
  <inkml:trace contextRef="#ctx0" brushRef="#br0" timeOffset="13119.08">8524 2873 2574 0,'0'0'935'0,"0"0"-312"0,0 0-303 16,0 54-93-16,-4-43 29 0,3-3 17 16,-2-4-32-16,1-3-57 0,0-1-33 15,2 0 10-15,-3-3 0 0,1-7-59 16,0-3-62-16,0-2-30 0,2-1-8 16,3-4-2-16,4 1-7 0,4-4-12 15,0 3 0-15,4 2 4 16,-1-1-1-16,2 4 16 0,1 4 13 15,0 4-11-15,-1 4 11 0,0 3-3 16,-1 2-9-16,0 5 1 0,-1 5 13 16,-3 5 6-16,-2 2 6 0,-4 3 1 15,0 1-6-15,-2-1-11 0,1 1-11 16,1-3-8-16,1-2-63 0,3-3-70 16,4-5-58-16,2-6-200 0,-3-4-754 15,7-7-2594-15</inkml:trace>
  <inkml:trace contextRef="#ctx0" brushRef="#br0" timeOffset="13293.71">9000 2742 3934 0,'0'0'1200'0,"0"0"-950"16,0 0 66-16,0 0-61 0,0 53-64 16,-2-36-37-16,-1 1-45 0,0 1-48 15,0 0-36-15,1-1-16 16,1-3-9-16,1 0-32 0,0-4-60 15,2-1-61-15,2-7-85 0,0-2-354 16,4-10-1600-16</inkml:trace>
  <inkml:trace contextRef="#ctx0" brushRef="#br0" timeOffset="13472.85">9019 2503 3969 0,'0'0'898'0,"0"0"-342"15,0 0-264-15,0 0-107 0,0 0-49 16,0 0-62-16,0 0-74 0,0 0-16 16,0 0-52-16,0 0-39 0,4-25-39 15,0 28 12-15,4 2-90 0,1 0-242 16,-1-1-771-16,3 0-1823 0</inkml:trace>
  <inkml:trace contextRef="#ctx0" brushRef="#br0" timeOffset="14880.93">9474 2524 365 0,'0'0'820'16,"0"0"8"-16,0 0-39 0,0 0-159 15,1-56-41-15,-1 45-118 0,0 2-117 16,-1 4-45-16,-1 3-49 0,2 2-80 15,-1 1-180-15,1 10 0 0,0 6 0 16,0 6 102-16,-2 7 8 0,0 5-45 16,-2 5-16-16,-1 2-3 0,-1 3-13 15,-2 1-19-15,0-2 0 16,2 2-14-16,1-4-2 0,2-5-50 16,2-4-24-16,1-5-48 0,0-8-79 15,0-3-188-15,0-9-384 0,0-4-1621 16</inkml:trace>
  <inkml:trace contextRef="#ctx0" brushRef="#br0" timeOffset="15074.86">9325 2853 3308 0,'0'0'863'0,"0"0"-421"0,0 0-124 16,0 0-72-16,0 0-43 15,58-11-45-15,-44 8-78 0,2 2-67 16,3 0-13-16,1 0-77 0,3 0-77 16,4 0-97-16,2-1-162 0,1 1-408 15,-7 0-1321-15</inkml:trace>
  <inkml:trace contextRef="#ctx0" brushRef="#br0" timeOffset="15574.07">9880 2742 550 0,'0'0'2367'0,"0"0"-1636"0,0 0-136 16,0 0-220-16,0 0-131 0,-41-55-41 16,31 44-13-16,-1 2-26 0,-2 1-52 15,2 2-19-15,0 1-23 16,-3 3-1-16,2 1-15 0,-1 1-4 15,0 3-20-15,1 3-9 0,-3 3 6 16,2 1-8-16,2 4-8 0,1 1 5 16,1 2-4-16,1 3 4 0,3-1-6 15,2 1-9-15,2 1 9 0,1 0-9 16,3 0-1-16,2-2-8 0,3-2-4 16,2-3-4-16,2-5-6 0,5-1 1 15,2-6-9-15,3-2-25 0,7-5-27 16,1-9-24-16,1-3-7 0,-2-4 18 15,-2-1 0-15,-4 1 0 0,-4 0 38 16,-5 5 32-16,-3 1 25 0,-2 5 47 16,-5 1 74-16,-3 3 24 0,0 5 0 15,-1 1-34-15,0 1-71 0,0 8-29 16,-3 4 57-16,-3 3 41 0,0 6-13 16,-1 2-14-16,-2 2-17 0,1 1-20 15,0 1-11-15,3-3-12 16,-1 2-13-16,3 1-9 0,1-3 0 15,2 0-28-15,0-7-40 0,0-1-25 16,4-5 4-16,1-5-2 0,1-4-68 16,4-3-114-16,1-4-254 0,-1-3-1130 15,5-18-1651-15</inkml:trace>
  <inkml:trace contextRef="#ctx0" brushRef="#br0" timeOffset="15870.35">10169 2594 1647 0,'0'0'600'15,"0"0"51"-15,0 0-93 0,0 0-96 16,13 65-67-16,-11-42-42 0,1 2-53 15,-1 0-65-15,-2 2-50 0,0 1-30 16,0 1 6-16,0-1-36 0,0-1-45 16,-1 2-13-16,-1-1-11 0,1-1-7 15,0-1-13-15,0-2-22 0,1-1-14 16,0-3-26-16,4-5-83 0,3-2-77 16,2-8-141-16,3-5-409 0,-4 0-1778 15</inkml:trace>
  <inkml:trace contextRef="#ctx0" brushRef="#br0" timeOffset="16077.28">10368 2977 3617 0,'0'0'1323'0,"0"0"-783"16,0 0-217-16,2 51-122 0,-2-36-81 15,1-4-46-15,3-2-36 0,-3-2-38 16,0-2-8-16,0-5-88 0,1 0-18 16,1-11 11-16,1-4-255 0,1 1-1070 15,-1-14-2468-15</inkml:trace>
  <inkml:trace contextRef="#ctx0" brushRef="#br0" timeOffset="16237.95">10362 2773 1898 0,'0'0'2142'0,"0"0"-1335"0,0 0-271 15,0 0-233-15,0 0-99 0,0 0-48 16,0 0-36-16,0 0-57 16,0 0-63-16,0 0-21 0,13-27-32 15,-4 26-29-15,6 1-21 0,2 0-53 16,2 0-102-16,1 0-241 0,2 3-695 16,-6-3-822-16</inkml:trace>
  <inkml:trace contextRef="#ctx0" brushRef="#br0" timeOffset="16751.05">10680 2781 801 0,'0'0'1151'0,"0"0"-281"0,0 0-258 15,0 0-147-15,0 0-89 0,0 0-127 16,0 0-81-16,0 0-76 0,0 0-4 15,0 0-16-15,23 20 9 0,-20-19-9 16,-1 0-18-16,-1 1-19 0,2-1-14 16,0 1-3-16,0 0-16 0,1 1 9 15,-1 0 19-15,0-1 16 0,3 0 0 16,-1-1-16-16,-1 2-5 0,0-3-1 16,1 0 7-16,1 0 11 0,-2 0 3 15,2 0-5-15,1 0 2 0,-2 0-33 16,4 0-9-16,0 0-11 0,1 0 11 15,-3 0 0-15,4 1 21 0,-2 0 5 16,0 0-8-16,1 0-18 0,-3 1 0 16,-1 0-14-16,-1 1-7 0,-3-1-2 15,-2 2-10-15,0 1 5 16,-3 1 28-16,-6 2 47 0,1 3 4 16,-3-2-9-16,-1 2 6 0,1 0 2 15,-1 1 1-15,1-1 5 0,1 4 2 16,0-2-6-16,5 0 5 0,-2 2 6 15,2-3 2-15,2 0 5 0,1-1-16 16,1 0-18-16,1-3-9 0,0 1-5 16,1-2-1-16,2-1-5 0,1 0-3 15,3 0-4-15,0 0-8 0,1-3-1 16,3 1-28-16,3-3-48 0,1-1-19 16,3 0-57-16,1 0-132 0,3-6-313 15,-5 1-1256-15,7-6-1488 0</inkml:trace>
  <inkml:trace contextRef="#ctx0" brushRef="#br0" timeOffset="17244.62">11217 2891 1619 0,'0'0'1260'15,"0"0"-417"-15,0 0-291 0,0 0-168 16,0 0-90-16,0 0-96 0,0 0-53 16,0 0-34-16,0 0-27 0,-49-28-12 15,37 27-4-15,-1 1-20 0,-1 1 1 16,5 5 13-16,-3 0-3 0,1 3-3 16,3 1 11-16,-1-2-10 0,3 2-9 15,1 0-6-15,1-1-12 0,3 1-9 16,1-1-20-16,1 0 14 15,5 0-5-15,1 0-10 0,3-3-1 16,0-1-18-16,3 0-14 0,0-2-7 16,2 0-2-16,-3-2-6 0,-1-1 1 15,2 0 3-15,0 0 10 0,-3-4-3 16,0 1-6-16,3-3 0 0,-4 0 17 16,0 3 12-16,-4-2 14 0,1 4 21 15,-3 1 52-15,-1 0-4 0,-2 0-13 16,2 3-1-16,-2 3 1 0,0 0 2 15,0 1-1-15,0 0-11 0,0 2-4 16,0-1-6-16,0 2-14 0,0-3-14 16,0 2-8-16,1-2-8 0,1-1-35 15,2 1-43-15,1-2-16 0,-1 0-45 16,4-3-107-16,2-2-241 16,5 0-620-16,1-4 303 0,-3-2-206 15,8-9-1225-15</inkml:trace>
  <inkml:trace contextRef="#ctx0" brushRef="#br0" timeOffset="17440.63">11522 2830 1816 0,'0'0'2480'0,"0"0"-1742"16,0 0-430-16,0 0-92 0,0 0 25 16,0 0-42-16,-23 63-31 0,16-46-48 15,2 5-29-15,2 1-35 0,-1 0-27 16,1 0-11-16,3 4-16 0,0-1-2 15,0 0-8-15,3-3-44 0,3-3-53 16,-2-5-30-16,5-5-39 0,-1-4-186 16,-2-3-684-16,2-6-2121 0</inkml:trace>
  <inkml:trace contextRef="#ctx0" brushRef="#br0" timeOffset="17697.15">11404 2932 3774 0,'0'0'993'16,"0"0"-425"-16,0 0-267 0,0 0-109 15,0 0-73-15,62 5-81 0,-46-5-38 16,1 2-33-16,1 0-114 16,1-1-113-16,-2 1-271 0,-1-1-1062 15,1-1-1705-15</inkml:trace>
  <inkml:trace contextRef="#ctx0" brushRef="#br0" timeOffset="17840.28">11697 3032 2370 0,'0'0'1780'15,"0"0"-1024"-15,0 0-303 0,0 0-149 16,0 0-92-16,0 0-90 0,0 0-70 16,0 0-34-16,0 0-18 0,0 0-74 15,38 48-110-15,-32-50-164 0,3-3-874 16,0-11-2797-16</inkml:trace>
  <inkml:trace contextRef="#ctx0" brushRef="#br0" timeOffset="17981.09">11817 2825 2800 0,'0'0'817'0,"0"0"-397"15,0 0-331-15,0 0-89 0,0 0-160 16,0 0-293-16,0 0-375 0,0 0-552 16,0 0 75-16</inkml:trace>
  <inkml:trace contextRef="#ctx0" brushRef="#br0" timeOffset="18287.48">11950 2882 1925 0,'0'0'1289'0,"0"0"-320"0,0 0-412 0,0 0-189 16,21 63-132-16,-11-46-75 0,-1-1-27 15,3 1-42-15,3-2-27 0,-1-3-22 16,-3-2 15-16,1-1 14 0,2-2-11 15,-2-1-13-15,-3-3-6 0,0-1-4 16,-5-2 9-16,-1 0 41 16,-1-3 21-16,-2-7-24 0,0 1-47 15,0-6-38-15,-4-1-17 0,0-2-11 16,-4 0-14-16,0 1-5 0,-1 2-1 16,1-1-1-16,-4 1-6 0,4 2-3 15,-2-1-1-15,3 4-21 0,-2 2 5 16,6 2-31-16,3 3-105 0,0 3-301 15,5 2-1026-15,3 2-471 0,6 4 464 16</inkml:trace>
  <inkml:trace contextRef="#ctx0" brushRef="#br0" timeOffset="18478.48">12316 2970 4018 0,'0'0'923'0,"0"0"-481"16,0 0-160-16,0 0-57 0,0 0-50 15,0 0-32-15,0 0-31 0,50 37-35 16,-46-31-28-16,1-2-13 0,-2 1-11 16,0 1-11-16,-2-2-13 0,2 2-1 15,1-1-23-15,4-2-74 0,-5 2-62 16,5-2-99-16,-3-1-754 0,-4-1-3559 16</inkml:trace>
  <inkml:trace contextRef="#ctx0" brushRef="#br0" timeOffset="19318.62">12990 2691 1963 0,'0'0'1093'0,"0"0"-458"16,0 0-143-16,0 0-208 0,0 0-282 15,0 0 107-15,0 0 164 0,0 0-54 16,31 69-97-16,-23-44-63 0,5 4-19 15,0-1-11-15,0 0 18 0,2 1-18 16,-1-3-7-16,1-1 21 0,0-5 2 16,0 0 0-16,-4-4 15 0,-1-6-4 15,3-1 7-15,-2-6 13 0,0-3 14 16,2-2 36-16,0-10 5 0,3-2-33 16,0-5-37-16,0-5-30 0,0-1-18 15,-1-4-12-15,-1 0-1 0,-1-1-20 16,0 0-9-16,-3 4-15 15,-4 2-30-15,-2 4-32 0,0 1-41 16,-1 4-75-16,0 0-163 0,0 0-291 16,-1 5-1291-16,8-3-720 0</inkml:trace>
  <inkml:trace contextRef="#ctx0" brushRef="#br0" timeOffset="19767.32">13536 2739 2089 0,'0'0'795'0,"0"0"-122"16,0 0-110-16,0 0-218 0,0 0-94 15,0 0-24-15,50 21-32 16,-38-21-71-16,-2 0-47 0,1-3-23 0,-1-2-11 16,0 1 1-16,1-3-7 0,-1-1-9 15,1 1-1-15,0 0-9 16,-1-2 2-16,-1-2-3 0,-2 1-5 15,2 1-3-15,-2-2 5 0,-1-1-13 16,0 1-1-16,-3-2-13 0,-1 3 11 16,-2 1 2-16,0 1 25 0,-4 1-1 15,-3 1-6-15,-2 0 28 0,-5 4-2 16,-1 2-5-16,-4 0-20 0,0 4 0 16,1 6 1-16,0 1-3 15,1 2 5-15,0 3 8 0,3 4-3 0,1-1 5 16,1 2 2-16,5 2-8 0,-3 1-10 15,6 0 8-15,1 0-8 16,2-2-6-16,1 0-1 0,2-3 3 16,4-2 5-16,5 0 2 0,1-5 4 15,1-1-6-15,2-3-2 0,6-2-8 16,0-3-7-16,1-2-43 0,6-1-37 16,1-1-54-16,-2-6-86 0,2-1-118 15,1-3-160-15,-6 0-245 0,2-3-306 16,0 0-418-16,-9 3-49 0</inkml:trace>
  <inkml:trace contextRef="#ctx0" brushRef="#br0" timeOffset="20022.5">14048 2649 878 0,'0'0'1942'15,"0"0"-1066"-15,0 0-185 0,0 0-281 16,0 0-141-16,-57 11-29 0,46 0-44 15,-1 3-29-15,1 3-35 0,5 0-16 16,0 1-27-16,3 0-19 0,2 0-22 16,1-2-12-16,2 0 2 15,5-1-10-15,-2-3-5 0,3 0-8 16,0-4-5-16,1 0-10 0,0-2-7 16,3-2-25-16,2-1-19 0,2-2-15 15,3-1-35-15,3 0-95 0,4-6-174 16,1-6-693-16,-5 2-2144 0,11-13 2026 0</inkml:trace>
  <inkml:trace contextRef="#ctx0" brushRef="#br0" timeOffset="20220.98">14370 2560 1471 0,'0'0'2397'15,"0"0"-1711"-15,0 0-114 0,-6 53-218 16,4-32-89-16,-1 2-67 0,0 0-49 15,1 2-55-15,-1-2-33 0,2 4-31 16,1-1-18-16,0 1-12 16,0 0 0-16,1 1-46 0,3 0-57 15,-1 1-21-15,1-3-94 0,-2-5-214 16,2-6-777-16,-2-8-1852 0</inkml:trace>
  <inkml:trace contextRef="#ctx0" brushRef="#br0" timeOffset="20449.37">14236 2756 2861 0,'0'0'1890'0,"0"0"-1313"0,0 0-204 16,0 0-181-16,0 0-92 0,0 0-37 15,53-14-21-15,-36 13-28 0,0 1-14 16,3-2-31-16,-2 2-45 0,1 0-50 16,-2 3-71-16,0-1-169 0,0-1-451 15,-3 0-1820-15</inkml:trace>
  <inkml:trace contextRef="#ctx0" brushRef="#br0" timeOffset="20733.48">14579 2818 3187 0,'0'0'1023'0,"0"0"-335"0,0 0-283 15,23 52-133-15,-13-38-53 0,1-4-57 16,0-2-20-16,1-4-18 16,0-3 0-16,0-1 4 0,2-7-32 15,-1-3-37-15,-1-3-23 0,-5-2-7 16,-3-1-15-16,-1 0-14 0,-3 2-5 15,-3-3 4-15,-5 2 1 0,-3 1-17 16,-3 0-10-16,1 0 3 0,-1 0 10 16,1 2 2-16,3 1-18 0,2 4-9 15,5 2-28-15,0 1-36 16,3 4-77-16,0 0-168 0,0 9-276 0,4 0-550 16,-1 0-864-16</inkml:trace>
  <inkml:trace contextRef="#ctx0" brushRef="#br0" timeOffset="20949.89">14799 2882 4019 0,'0'0'1304'15,"0"0"-833"-15,0 0-158 16,0 0-123-16,0 0-59 0,22-54-19 16,-16 43-33-16,4-2-20 0,-3 3-17 15,3-1-4-15,1 3-8 0,1 0-10 16,0 0-15-16,3 1-5 0,0 0-8 15,1 1-4-15,0-1-11 0,1 2-39 16,-1 0-22-16,-1 2-31 0,1 1-42 16,1 2-110-16,-2 0-240 0,-3 0-884 15,2 2-2462-15</inkml:trace>
  <inkml:trace contextRef="#ctx0" brushRef="#br0" timeOffset="37689.98">5650 10260 977 0,'0'0'1043'0,"0"0"-392"0,0 0-197 0,0 0-147 15,0 0-37-15,0 0 2 16,0 0-32-16,0 0-67 0,0 0-25 16,-1-42-10-16,1 35-11 0,0 1-7 15,0 0 3-15,0 0-5 0,0 0-6 16,0 1 0-16,0 1-20 0,0 0-12 15,0-1 0-15,-1 1-2 0,0 0-9 16,0 1-16-16,1 0-12 0,-2-1-7 16,1 0-3-16,1 1-3 0,0 1-1 15,-1-1 1-15,1 1-2 0,-1 1-4 16,1 1-6-16,0 0-16 0,-1 0 0 16,1 0-7-16,0 2 7 0,0 2 12 15,0 3 12-15,0-1 2 16,3 4-7-16,1 3 8 0,-1-1 5 15,0 6 6-15,-1 5 4 0,0 3-5 16,-1 3-3-16,-1 6-2 0,0 2-6 16,0 3-7-16,0 2 1 0,0 2 2 15,0 1 2-15,0 1-3 0,0-1 1 16,0 0-8-16,0-2 7 0,0-2-4 16,0-4-5-16,1-4-12 0,0-2-1 15,2-3-1-15,-1-3 1 0,-1-2-6 16,1-1-7-16,-1-3-19 0,-1-1-19 15,0-4-28-15,1-1-28 0,0-1-55 16,-1-1-88-16,1-3-162 0,-1-2-312 16,0 0-949-16,0-6-1211 0</inkml:trace>
  <inkml:trace contextRef="#ctx0" brushRef="#br0" timeOffset="38105.62">5406 11064 867 0,'0'0'1186'0,"0"0"-261"16,0 0-236-16,0 0-230 0,0 0-293 16,0 0-95-16,0 0 179 0,0 0-16 15,0 0-56-15,26 67-5 0,-16-42-26 16,2 1-16-16,3-2-21 0,-2-1-33 16,0-5-6-16,2-1-22 0,1-6-20 15,1-5 16-15,2-5 22 0,1-1 25 16,1-2 3-16,3-3-17 15,2-2-27-15,2-3-21 0,-2 3-9 16,3-2-2-16,0-2-9 0,-2-1-1 16,1-3-9-16,0 0 0 0,-4-3-57 15,3-4-38-15,-6 2-36 0,1-2-79 16,-1 1-165-16,-4 2-359 0,-8 7-1520 16,1-2-219-16</inkml:trace>
  <inkml:trace contextRef="#ctx0" brushRef="#br0" timeOffset="39232.01">5542 11741 2902 0,'0'0'956'15,"0"0"-302"-15,0 0-217 0,0 0-165 16,0 0-125-16,0 0-60 0,0 0-37 16,0 0-28-16,-57-9-9 0,42 12-3 15,-1-2 10-15,3 2 7 0,0 0-2 16,2-1 3-16,-2 2 7 16,1-1-5-16,4 1-16 0,-4 1-14 15,6-1-2-15,-3 1-8 0,5 2 1 16,-3-1 8-16,2 3-11 0,2-2 11 15,2 3 1-15,0 1 16 0,0 2 5 16,-1-1 9-16,1 4 12 0,-2-2-1 16,0 3 17-16,0-1 7 0,1-1-10 15,-1 3-25-15,-3-2-6 0,2 0 0 16,1 2 0-16,-1-1-4 0,-2 2-10 16,0 1 0-16,2-1-3 0,-3 1-5 15,2-1 0-15,3-1-1 0,0-1-1 16,0-2 0-16,1 0-1 0,1-1-1 15,0-3 1-15,0 3-1 16,0-1-5-16,2-1 6 0,1-2 0 16,-2 0-1-16,2-1-6 0,2 0 8 15,3-3 0-15,-2-1 2 0,4-1 9 16,2-1 6-16,0-1 4 0,6-2-2 16,3 0 4-16,0 0-2 0,3-1 0 15,1-3 3-15,-3 0 7 0,4 1 5 16,-3-1-5-16,2 1-9 0,-4 2-8 15,0-2-7-15,-2 2-7 0,-3 1-13 16,-3 0-12-16,0 0-22 0,-3 0-15 16,-3 0-8-16,0 0-6 0,1-2-22 15,-4-3-35-15,3 0-51 0,-1-2-97 16,-3 0-151-16,0 0-375 0,-1 1-1705 16,-2-3 858-16</inkml:trace>
  <inkml:trace contextRef="#ctx0" brushRef="#br0" timeOffset="39498.94">5388 12104 3533 0,'0'0'880'16,"0"0"-398"-16,0 0-95 0,0 0-98 15,0 0-72-15,62-22-52 0,-43 19-47 16,-1 3-27-16,3 0-24 0,2 0-31 16,-2 0-25-16,1 0-11 0,-1 0-34 15,0 0-40-15,-1 0-25 0,-2 0-28 16,-2-1-11-16,1-4-63 0,-2-2-95 16,0 1-153-16,-7 0-364 0,-1 0-1195 15,-4 0-29-15</inkml:trace>
  <inkml:trace contextRef="#ctx0" brushRef="#br0" timeOffset="39994.18">5070 11542 2154 0,'0'0'1013'16,"0"0"-559"-16,0 0-71 0,0 0-49 15,0 0-102-15,1 68-46 0,-1-43-30 16,0 7-11-16,1 11 2 0,-1 14-1 16,0 15-20-16,0 1-19 0,-4-12-25 15,-2-13-20-15,3-16-13 0,1-5 6 16,1 5 1-16,0 5-3 0,0 4-15 15,0 1-12-15,0-5-14 0,0-1 0 16,-1-2-10-16,1-4 12 0,1-6-5 16,-1-5-2-16,1-2-7 0,0-6-20 15,0-4-4-15,0-3-15 0,0-4-49 16,2 0-49-16,3-5-53 0,-2-5-88 16,1-6-341-16,-1 3-1608 0,1-16-211 15</inkml:trace>
  <inkml:trace contextRef="#ctx0" brushRef="#br0" timeOffset="41007.74">5072 11357 2218 0,'0'0'933'15,"0"0"-358"-15,0 0-66 0,0 0-176 16,0 0-113-16,60 5-28 0,-41-2-32 15,2 1-33-15,2 0-18 0,5-1-16 16,2 0-21-16,1 0-12 0,1 0-4 16,1-2-17-16,-2-1-4 0,0 1-3 15,-1-1-9-15,0 0 2 0,-1 0-2 16,-3 0-8-16,3 0-12 0,2 0-3 16,2 1 2-16,1 0-2 0,0 1 2 15,3-2 6-15,-1 0-8 0,-1 0 0 16,-1 0-2-16,-4-2-13 15,2 0 14-15,-2 0 1 0,1-3 1 0,1 1-1 16,0 2 2-16,-2-1-2 16,-3 1 0-16,-1 2-2 0,-6 0-11 15,-1 0 13-15,-4 2-13 0,-2 2 4 16,0 0 8-16,-6-1-1 0,2 1 1 16,-5-1-10-16,2 1 9 0,0 0-9 15,-2 0 11-15,-2 3 2 0,1-1-1 16,3-1 0-16,-4 2-1 0,1 3 3 15,-2 0-1-15,-1 2 11 0,1 1 5 16,-1 2 10-16,0 1-16 0,0 0 8 16,0 1-7-16,0 0-3 0,0 0 5 15,0 2-1-15,0 2 8 0,0 0-3 16,0 3-7-16,0 1 8 0,0 0-12 16,4 1-7-16,1 3 7 0,-1-1-7 15,-1 1-1-15,3 3 1 0,0-1 7 16,-2 2 8-16,2-1-16 0,1-1 1 15,-3 1 0-15,2 0 7 16,1-2-8-16,-3 0-10 0,-1 1-6 16,0-3 16-16,1 0 0 0,-2-3-2 15,-1 0-6-15,0-4 8 0,0 0-8 16,-1-3-2-16,1 1 9 0,-1-4-1 16,0 1 1-16,1-1-10 0,0-1-9 15,0-3-12-15,0-1-9 0,0-2 8 16,1 0 5-16,0-1 7 15,-1-3 8-15,0 2 11 0,-1 0 2 0,1-2 1 16,-1 1-1-16,0 1 0 0,0 1-18 16,-2-2 0-16,-3 1 6 0,2 0 0 15,0 0 12-15,-1-1 1 16,-2 0 1-16,1-1 8 0,1 2-1 16,-2-3-7-16,0-1 7 0,1 2 9 15,-4-2 4-15,-1-2 2 0,-2 0-5 16,-4 0-6-16,-3 0 9 0,-5 0 26 15,-3 0 0-15,-6 0-22 0,-6 0-8 16,-11 0-10-16,-9 1-8 0,-16 1 0 16,-2-2 8-16,2 0-6 0,8-3 10 15,8-3 4-15,12 1-16 0,8 1-1 16,13 1-33-16,1 2 4 0,0 1-43 16,-6 2-46-16,-3 6-98 0,-4 1-175 15,1 2-292-15,9-3-1031 0,-20 2-1057 0</inkml:trace>
  <inkml:trace contextRef="#ctx0" brushRef="#br0" timeOffset="41579.43">3915 11789 1801 0,'0'0'514'16,"0"0"74"-16,0 0-275 0,0 0-1 15,0 0 20-15,0 0-53 0,50 0-51 16,-37 3-32-16,4-3-49 0,-1 0-10 16,3 0-21-16,2 0 3 0,4-3-18 15,1-3-10-15,7 3-26 0,1-1-13 16,7 3-14-16,-2 0 4 0,5 1-7 16,1 0-23-16,0 0 6 15,1 0 2-15,0 0 7 0,-3 0 1 16,-2-1-11-16,-6 1-15 0,-1 0 10 15,-5 1-12-15,-5 3-37 0,-1 1-88 16,-7 4-49-16,-4-3-42 0,-2 1-53 16,-4 0-83-16,0-1-244 0,-4-2-341 15,-2-2-335-15,0-1-139 0</inkml:trace>
  <inkml:trace contextRef="#ctx0" brushRef="#br0" timeOffset="41891.51">4667 11576 1501 0,'0'0'592'0,"0"0"-70"15,0 0 102-15,0 0-277 16,65 35-86-16,-48-24-8 0,2 1 7 15,3 1-67-15,-3 1-39 0,2 1-37 16,3 1 1-16,-4 2-25 0,-2 1 3 16,-2 1-7-16,-3 2-20 0,-8 1-29 15,-3-2 20-15,-2 3 30 0,-6-3 0 16,-8-2-35-16,0-1-18 0,-3-1-21 16,-1-5-16-16,1 3-81 0,0-4-88 15,-1 1-115-15,-3-1-169 0,-4 2-522 16,7-4-1640-16,-18 3 1515 0</inkml:trace>
  <inkml:trace contextRef="#ctx0" brushRef="#br0" timeOffset="42481.21">3124 11675 1748 0,'0'0'749'0,"0"0"-373"0,0 0-176 15,0 0-26-15,0 0 260 0,0 0-49 16,0 0-106-16,1 48-39 0,-3-25-46 16,-2 2-40-16,-2 3-38 0,1 5-1 15,0 0-6-15,-1 3-24 0,-1 0-23 16,0-2-22-16,1 1-18 15,1-1 8-15,-1-1 4 0,-1-5-34 16,4 0-63-16,-1-6-37 0,2-2-23 16,0-2-34-16,1-4-5 0,1-2-41 15,0-1-76-15,0-3-131 0,2-2-147 16,1-5-238-16,1-1-107 0,-1-2 170 16,0-3-3-16</inkml:trace>
  <inkml:trace contextRef="#ctx0" brushRef="#br0" timeOffset="42841.72">3321 11755 248 0,'0'0'685'0,"0"0"80"0,0 0-50 16,0 0-196-16,0 0-110 0,0 0-83 15,0 0-99-15,0 0-85 0,0 0-79 16,0 0 27-16,40-32 126 0,-47 42-51 15,-7 4-95-15,1 0-47 0,-4 1-8 16,2 0-12-16,-1-2 9 0,2 0-12 16,1 0-18-16,0 0 3 15,4-1 15-15,1 0 1 0,-2 0 3 16,4 2 11-16,-1-3-11 0,2-1-2 16,3-2 19-16,0 0-21 0,2-2 0 15,1-1 0-15,5 1 81 0,3 0 47 16,2 2 1-16,4 2 40 0,3 1-26 15,2 1-44-15,2 0-41 0,3 3-11 16,0 1-12-16,2 2-5 0,-1 3-16 16,0-1-14-16,-1 0-91 0,0 1-82 15,0-3-105-15,0-2-198 0,-5-5-529 16,5-6-1850-16</inkml:trace>
  <inkml:trace contextRef="#ctx0" brushRef="#br0" timeOffset="44181.8">5633 12589 220 0,'0'0'2958'0,"0"0"-2271"16,0 0-231-16,0 0-149 0,0 0-151 16,0 0 14-16,0 0 24 0,0 0-46 15,0 0-77-15,0 0-71 0,-1-7-27 16,3 14 27-16,0 4 71 15,2 3 12-15,0 4 12 0,0 3-23 16,1 3-9-16,-3 2-15 0,2 3-7 16,1 0-5-16,-2 3 3 0,-1 0-22 15,0 1-2-15,1 2-3 0,0 0-1 16,0-1 10-16,-2 0-8 0,2-2-3 16,-3-3-2-16,1-1 6 0,-1-3-2 15,0-3-4-15,1-3-8 16,-1-4-9-16,0-1-35 0,0-2-49 0,0 0-23 15,0-4-58-15,0 4-134 0,0-3-190 16,0-2-390-16,0 1-926 16,-2-3-135-16</inkml:trace>
  <inkml:trace contextRef="#ctx0" brushRef="#br0" timeOffset="45124.01">5408 13293 2157 0,'0'0'783'0,"0"0"-137"16,0 0-163-16,0 0-129 0,0 0-66 16,0 0-35-16,0 0-24 0,0 0-36 15,0 0-40-15,0 0-35 0,-14-21-26 16,14 21-15-16,0 0-24 16,0 0-16-16,0 0-31 0,1 1-6 15,2 1-25-15,2 2 25 0,0 1 32 16,5 3 3-16,-3 2 0 0,5 2-11 15,-1 0 2-15,-1 1 0 0,4 0 17 16,0 1 0-16,-1 0-13 0,-2 0-5 16,1 1-6-16,2-1-10 0,0 2-7 15,0-1 0-15,-2 1 12 0,3-2-7 16,-2 0-6-16,2-3 13 0,1-1-7 16,-2-3 5-16,2-3 1 0,-1-1 0 15,1-2 3-15,0-1 2 0,4-5 13 16,0-4 34-16,-2-7 23 0,4-4-21 15,4-3-22-15,-5-5-18 0,3-1-10 16,-1-1-7-16,2 1-2 0,-2-1-8 16,-3 4 0-16,3 1-11 0,-4 3-13 15,-1 1-7-15,-1 1-10 0,-2 1-13 16,1 2-13-16,-5 3-41 16,1 2-62-16,-1 2-125 0,-7 4-245 15,0 1-774-15,-4-1-2080 0</inkml:trace>
  <inkml:trace contextRef="#ctx0" brushRef="#br0" timeOffset="45983.98">5698 14115 1722 0,'0'0'788'0,"0"0"-35"16,0 0-230-16,0 0-122 0,0 0-151 15,0 0-53-15,0 0-10 0,0 0-14 16,0 0-23-16,0 0 1 0,23 12 24 16,-22-13 22-16,0-3-18 0,-1-2-44 15,0-1-42-15,0 0-27 0,0 0-27 16,0-1-3-16,-2 0 0 0,0-2-2 16,-3 0 0-16,-2 1 4 0,2-1 2 15,-4 2-8-15,1-2-1 16,-4 2-11-16,3 2-6 0,-2 0-7 15,-3 2-7-15,1 1 0 0,2 0-2 16,-1 3 2-16,-2 0-1 0,2 4-10 16,1 6-13-16,-3 3-4 0,-1 8 11 15,2 0 10-15,4 5 7 0,-2-1 1 16,5 2 10-16,0-1-4 0,3 0-5 16,3-1 5-16,1-3 2 0,7-1-2 15,0 0-6-15,5-3 1 0,0-2 12 16,2-4 3-16,2-4 0 0,0-2 6 15,2-3 1-15,0-3-3 0,0 0-9 16,3-2-12-16,1-3 0 0,-4-1-49 16,4-3-34-16,0 2-16 0,-3-2-39 15,-3 2-51-15,1 2-55 0,-2-1-131 16,-2 2-156-16,-2 1-236 0,-6 0-898 16,0 1-781-16</inkml:trace>
  <inkml:trace contextRef="#ctx0" brushRef="#br0" timeOffset="46355.95">6012 14240 681 0,'0'0'3092'16,"0"0"-2348"-16,0 0-453 0,0 0-116 15,0 0 46-15,0 0 48 0,0 0-49 16,0 0-45-16,8 53-59 0,-5-38-35 15,1-2-13-15,-1 2-18 0,0 1-14 16,0 0-21-16,2 0-7 0,1-2-8 16,-3 1-47-16,3-5-29 0,0-1-39 15,-2-4-51-15,-1-2-59 0,2 0-134 16,0-3-210-16,-1 0-423 0,-3-2-1651 16,-1-3 1593-16</inkml:trace>
  <inkml:trace contextRef="#ctx0" brushRef="#br0" timeOffset="50825.94">6070 14066 490 0,'0'0'845'0,"0"0"-255"0,0 0-147 16,0 0-86-16,0 0-186 0,0 0-22 15,0 0 9-15,0 0 71 0,0 0 56 16,-10-16-47-16,10 16-46 0,0 0-27 15,0 0-8-15,0 0-11 0,0 0-7 16,0 0-36-16,0 0-20 0,0 0-16 16,0 0-8-16,0 0 4 0,0 0-1 15,0 0-21-15,0 0-14 0,0 0-7 16,0 0-7-16,0 0-13 0,0 0-17 16,0 0-14-16,0 0 31 0,4 0 32 15,-1 0 9-15,4 0-3 0,-1 0 8 16,-1 0 3-16,1 0-9 0,2 0-5 15,-1 0-8-15,4-2 1 0,-1 2-8 16,1-1 2-16,1 0-7 16,1 0 3-16,0-1 5 0,-2 0-2 15,1 1-3-15,2 0 3 0,-1-2 12 0,-1 1-8 16,0-2-5-16,2 3-3 16,1-1 0-16,-2-1-4 0,0 1 4 15,2 1-8-15,0 1-1 0,-1-1 1 16,2 1-7-16,0-1 15 0,2 1 1 15,-2-1-3-15,2 1-6 0,-2 0-1 16,1-2-6-16,1 1 0 0,-2 1 0 16,0 0 6-16,-1 0-6 0,2 0 8 15,-1 0-2-15,1 0-6 0,1 1 12 16,1 1 0-16,2 0 14 0,0-1 4 16,-2 0-11-16,1 1-9 0,2 0 6 15,1-1-3-15,0-1-2 0,4 1-5 16,-1-1 1-16,1 0-7 0,3 0 6 15,1 0-7-15,-1 1 8 0,0-1-7 16,-1 1-2-16,2-1 2 0,-2 0 6 16,0 0-6-16,-2 0 5 15,3 0-5-15,1-1-2 0,-1-1 1 0,1 1-1 16,1-2 0-16,0 2 0 16,1 0 0-16,0 0 0 0,0 1 0 15,3-1 1-15,0 1-1 0,-1 0 1 16,0 0 1-16,0 0-2 0,0 0 1 15,1 0 0-15,1 0 0 0,0 0-1 16,1 0 2-16,1 0-2 0,0 0 2 16,1 0 5-16,0 0-6 0,-2-4 0 15,-1 2 0-15,3-2-1 0,-5 0 1 16,2 0 0-16,-1 0 0 0,4 2 15 16,-3-2-14-16,1 0-1 0,1 1 1 15,-2-1 0-15,2-1-1 16,-3 1 0-16,2 1-1 0,-4-1 0 15,0 1 0-15,-2 0 0 0,-3 2 0 16,-1-1 0-16,-1 2 0 0,-2 0 9 16,0 0 6-16,-1 0-13 0,-1 0-1 15,0 0 1-15,2 0 0 0,-2-3-1 16,0-1 7-16,1-1-7 0,-1-1 1 16,-2 1-2-16,-3-3 2 0,0 2-1 15,-3-1 1-15,-1 1 5 0,-2 1-6 16,-1-1-1-16,-1 0 1 0,-2 0 1 15,1-1 7-15,-1 0 0 0,2-3 0 16,-3 2-8-16,1-3 8 0,1-1-7 16,-1 0 0-16,-1 0 7 0,-1-1 2 15,-1-2-2-15,1 1-2 0,-2-1 0 16,0-3 2-16,0 1 2 0,0-1-9 16,-1-3 7-16,2 1-8 0,1-4 1 15,-3 1-1-15,0-3 1 16,1 0-2-16,0-1 7 0,0 1-5 15,-1-1-2-15,3-1 0 0,-1 1 1 16,-1-1 0-16,0 0-1 0,0 1 1 16,-1 1 1-16,-2 1 10 0,-1 0 2 15,0 0-2-15,-1 0 4 0,-3-1 3 16,-1 0 3-16,1-2-10 0,-1-1-11 16,-1 1-1-16,2-1-1 0,1 0 1 15,-1 0 0-15,1 1 0 0,-1 1 0 16,0-2 0-16,-2 2 1 0,0 0 0 15,1 0-1-15,-1 1-1 0,-1-1 0 16,0 0 0-16,0-1-1 0,1 0 1 16,-1 0 0-16,1-3 0 0,0-1 1 15,1 0-1-15,0-2 1 0,2 1-1 16,-1 1 0-16,0 0 1 0,0 0 0 16,1 1 1-16,-2 1-1 0,0-2 0 15,-1 4-8-15,1-3 6 16,-3-1 2-16,0 1 0 0,-2-1 2 15,1-2-1-15,-2 0 0 0,1-1-1 16,2-2 0-16,-1-1 0 0,3 1 0 16,2-3-1-16,1 2 0 0,1-2-6 15,1 1 5-15,0 1 2 0,1-2-1 16,-1-1-1-16,0 0 1 0,1 1 1 16,0-3 2-16,0-1-2 0,0 1-6 15,1-1 0-15,2 1 4 0,0-1 1 16,0 1-1-16,0-2 1 15,-3 2-6-15,1-1 5 0,-1 1-7 16,1 1 9-16,-1 0 0 0,1 2 0 16,0 1-6-16,1 1-1 0,1-1 0 15,-1 2-1-15,-1-1 6 0,0 1-3 16,-1 0 5-16,0 0 7 0,0-2-7 16,0 2-1-16,1-1-14 0,1-1 13 15,-1 1 1-15,0-1-1 0,1 3 2 16,-1-2 0-16,-1 1 0 0,0 2 1 15,0 0-1-15,0 1-1 0,-3-1 0 16,1 3-1-16,-2 1 0 0,0-1 1 16,-1 2-1-16,1 1-6 0,0-1 8 15,0 1 2-15,-1-2 5 0,2 0-5 16,-2 0 11-16,0-1-13 0,1-1-4 16,1 0-3-16,-1-1 5 0,1 2 2 15,0 1 1-15,-1-1 0 16,2 3 0-16,-1 1-1 0,-1 2 0 0,1 1 0 15,-1 1-1-15,2 3 1 16,0 0-2-16,-1 3-5 0,1-1 6 16,0 3-6-16,1 1 0 0,-1 3-1 15,2-1 7-15,-1 3-6 0,1 0 5 16,0 4 0-16,0-1 1 0,0 2-7 16,0 2 7-16,0 2 0 0,0 0-13 15,0 1-14-15,0 0-9 0,0 0-10 16,0 0 5-16,0 1 27 0,2 1 14 15,0 0 0-15,0 2 1 0,0-3 0 16,0 0 1-16,0 1 0 0,0-1 1 16,1 2-1-16,0-3 6 0,0 3-5 15,2-2 0-15,-2 1-1 0,2-1 1 16,0 2 0-16,0-3-2 0,1 3 0 16,2-1-1-16,-1 1 0 0,2 1 1 15,0-1-1-15,2 0 0 0,1 1 1 16,1-1 2-16,0 1 0 0,3-1 5 15,0-1-6-15,2-1 0 0,1 3 0 16,1 0 0-16,1 0 0 16,-1 1-1-16,2 1 1 0,-1 2-1 15,-1-1 0-15,1 2 0 0,2-1 1 16,-1-1 0-16,4 0 1 0,1 0 8 16,3-1 5-16,-1 0-2 0,2 0-1 15,0 0 2-15,1-1 0 0,0-1-1 16,-1 3 0-16,0-4-6 0,2 3 0 15,-1-4 2-15,3 2 0 16,1-1-7-16,4 0 9 0,0-2 3 16,7-1 1-16,5 0 4 0,12 0-11 15,9 0 6-15,0 0 0 0,-7 2-5 0,-4-2-2 16,-8 1-6-16,-2 0 8 16,-5-1-2-16,-11 0 0 0,-5 0-7 15,-6 0 0-15,7 0 2 0,8 0 6 16,1-1 6-16,2-3 7 0,0-1 1 15,1 0 11-15,3-2-9 0,0 0-8 16,2 1-8-16,-6-2-7 0,2 2 0 16,-6 0-1-16,-1 1-2 0,-6 2 1 15,-6 1-1-15,0 0-6 0,-6 1 6 16,-2-2-8-16,-3 1 1 0,-1 1-3 16,0-1-3-16,-6 1-3 0,3 1-4 15,-5-2-20-15,4 1-6 0,-6 1-13 16,4 0-20-16,-3 0-25 0,0-1-26 15,6-1-11-15,-2-1 18 0,6 0-24 16,0-1-89-16,3 0-130 16,0 2-180-16,0-3-240 0,0 3-183 15,-7 0-367-15,1-1-45 0</inkml:trace>
  <inkml:trace contextRef="#ctx0" brushRef="#br0" timeOffset="51296.87">11148 9222 1992 0,'0'0'479'0,"0"0"115"0,0 0-119 15,0 0-173-15,0 0-138 0,0 0-7 16,0 0 36-16,0 0 34 0,0 0-22 16,0 0-67-16,-39-7-48 0,41 8-64 15,3 2 42-15,2 2 36 16,1 2-2-16,3 0-23 0,2 0-15 16,1 1-19-16,-1 0-18 0,4 3 13 15,2-2-15-15,2 0 10 0,2 1 21 16,3 2 13-16,-1-3-12 0,1 2-12 15,1 0-2-15,-4-1-15 0,-3 2-8 16,-3-2-9-16,-5 2-10 0,-1 0 0 16,-6 1-1-16,-5 0 2 0,-3 2 25 15,-10 1 27-15,-3-1 0 0,-3-2-5 16,-8 2-11-16,3-2-6 0,-5 0-7 16,0 0-10-16,0 0-13 15,2 0-2-15,-4 2-10 0,3 1-39 16,1 2-34-16,-2 1-30 0,3 2-21 15,4-2-34-15,3 3-113 0,2-4-282 16,8-6-1246-16,5-8-1241 0</inkml:trace>
  <inkml:trace contextRef="#ctx0" brushRef="#br0" timeOffset="52614.73">12050 9150 628 0,'0'0'907'0,"0"0"-49"0,0 0-59 15,0 0-210-15,0 0-165 0,14-58-83 16,-12 49-66-16,0 1-69 0,-2 2-18 16,1 2-16-16,-1 1-17 0,0 1-35 15,1 2-25-15,-1 0-26 0,1 0-69 16,0 7-23-16,1 4 23 0,2 5 17 16,-1 5 45-16,0 6 4 0,-1 1-14 15,2 1 2-15,-2 3 0 0,2-2-20 16,-3 3-1-16,1 1-10 0,-2-2-6 15,1-2-8-15,-1 2-1 16,0-4-8-16,0-2 2 0,0-1-1 16,1-2-1-16,-1-5-1 0,2-2-25 15,0-5-20-15,0-2-17 0,-1-4-8 16,2-1-22-16,-1-4-43 0,0 0-80 16,-1 0-151-16,0-4-325 0,-1-10-2121 0</inkml:trace>
  <inkml:trace contextRef="#ctx0" brushRef="#br0" timeOffset="52922.7">11953 9310 3852 0,'0'0'662'0,"0"0"-303"15,0 0-110-15,0 0-134 0,0 0 10 16,0 0 64-16,0 0-14 16,0 0-56-16,68-7-42 0,-45 6-2 15,0 1 13-15,-3 0 9 0,4 0-29 16,-1 0-18-16,0 0-4 0,1 0-5 16,-5 0-8-16,2 0-17 0,1 0-10 15,-5 0-6-15,0 0-20 0,-2 0-23 16,-2 0-26-16,-1 1-43 0,0-1-56 15,-4 1-103-15,1-1-185 0,-5 0-347 16,0-1-1222-16,-2-8-450 0</inkml:trace>
  <inkml:trace contextRef="#ctx0" brushRef="#br0" timeOffset="53722.49">12350 8918 990 0,'0'0'1550'0,"0"0"-762"16,0 0-161-16,0 0-187 0,0 0-181 16,-35-55-78-16,22 46-25 0,3 3 11 15,-2 0-22-15,-3 2-25 0,-1-2-21 16,0 3-6-16,0 0-9 0,1 1-12 15,1-1-19-15,-1 1-16 0,0-1-7 16,0 1-9-16,-1 1 2 0,-3-1-10 16,1 1 6-16,-2 1-3 0,0 0-1 15,1 0 1-15,-3 0-2 16,3 3-13-16,0 0 1 0,2 2 8 16,2 0 2-16,-2 4-2 0,2-2-8 15,-3 2 10-15,-1 1-10 0,1 1 0 16,1 4 0-16,-2-3-1 0,0 2-1 15,1-1 0-15,3 3 1 0,1-1-1 16,-1 0 1-16,0 3 0 0,-1 2 1 16,3-1 8-16,-2 2-1 0,4 1 1 15,-2 0 0-15,1 2-4 0,6 1-6 16,-1 1 0-16,4 0 8 0,3 1 2 16,0 1 9-16,7 1-2 0,-1 2-2 15,6-1-3-15,-2 1-12 0,3-1 8 16,1 1 0-16,3-2-8 0,0-3 0 15,-1-3 0-15,1-4 2 0,-1-3 9 16,1 1-9-16,-1-3 21 0,5-2-4 16,0 2 2-16,2-3 14 0,-1 1 14 15,5-2-8-15,-3-1-9 0,4-1-6 16,3-2-5-16,-1-2-2 16,2-1 1-16,-1-1 5 0,0-1-8 15,1 0-3-15,-1-1-2 0,0 0 2 16,1 0 3-16,0-2 4 0,0-2 0 15,1-1 1-15,0-5 6 0,1-2-1 16,0-4 3-16,0-3 0 0,2-3-2 16,0-1-8-16,1-4-10 0,-3 2-4 15,-2-4-5-15,-3 1-1 0,-2-1 0 16,-6-2-1-16,-3-2 1 0,-8-1 2 16,-7-1-1-16,-4-4 6 0,-10 0 1 15,-11 0-8-15,-3-1 0 0,-11 2-11 16,-3 0-2-16,-4 1-4 0,-1 5-6 15,0 2 8-15,0 4-6 0,6 5 4 16,3 3-3-16,5 1-8 0,6 6-14 16,0 2-14-16,5 3-23 0,2 3-44 15,2 0-78-15,1 3-131 0,1 0-244 16,3 0-656-16,-7 0-1784 0</inkml:trace>
  <inkml:trace contextRef="#ctx0" brushRef="#br0" timeOffset="54614.27">11717 6962 2558 0,'0'0'578'16,"0"0"-28"-16,0 0-13 0,13 56-199 15,-7-28-81-15,-2 1-42 0,3 2-33 16,-1-1-58-16,-3-2-40 0,1-1-20 16,0-1-34-16,-2-5-7 0,-2-1 27 15,0 0 10-15,0-3-6 0,0 1-27 16,0-2-11-16,0 1 8 0,0 0-6 15,0-3-2-15,0-1-5 0,0 0-9 16,0-2 13-16,0-1-4 0,0-4-11 16,1-1-35-16,0-2-22 0,0-2-12 15,-1-1-2-15,1 0-34 0,1-1-42 16,0-4-46-16,1-2-153 0,3-2-414 16,-4 1-1168-16,-1-7-205 0</inkml:trace>
  <inkml:trace contextRef="#ctx0" brushRef="#br0" timeOffset="55092.96">11631 7013 2528 0,'0'0'904'0,"0"0"-189"0,0 0-297 15,0 0-218-15,0 0-71 0,0 0-9 16,0 0-11-16,0 0-20 0,58-45-11 16,-41 36-21-16,2 1-6 0,2 0-13 15,0 1 1-15,0 2 3 0,5 2 1 16,-4 2-11-16,5 1-4 0,-2 1-18 15,5 6 6-15,-3 4-15 0,-2 2 12 16,3 2-3-16,-5 2 1 0,1 2-8 16,-3 2 17-16,-4 0-17 0,-4 1-2 15,-6-1 8-15,-3-2 3 0,-4-1 4 16,-4-3 37-16,-8 2 46 0,-5-1-15 16,-6-1-35-16,0-2-17 0,-4-1-10 15,0-4-6-15,4-1 6 0,0-2-6 16,2-1-6-16,1-2-8 0,6-1 8 15,1 1-3-15,4-2 0 0,0 0-7 16,2 0-29-16,1 0-21 16,0 0-27-16,2 0-17 0,3 0-40 15,0 0-80-15,0 0-182 0,1 1-310 16,0 0-936-16,1-1-1137 0</inkml:trace>
  <inkml:trace contextRef="#ctx0" brushRef="#br0" timeOffset="55552.82">12036 7368 378 0,'0'0'2121'0,"0"0"-1545"16,0 0-10-16,0 0-158 15,0 0-94-15,55 3-53 0,-43-3-59 16,1 1-45-16,-1 1-28 0,-3-1-49 16,1 1-30-16,-3 0-15 0,-1 4-5 15,-3-3-11-15,-3 3 0 0,0 0 24 16,-3 1 47-16,-3-1-2 0,-1 1-24 15,-1 1-15-15,2 0-3 0,0 2 0 16,-1 2 4-16,3 0-3 0,2 1 9 16,2 1 10-16,0 2-3 0,2-3-7 15,4-1-1-15,2-1-7 16,-1-2-10-16,6-3-2 0,-2-1-2 16,1-3-9-16,1 1-11 0,1 0-12 15,1-3-2-15,-3 1-43 0,-1 1-33 16,0-2-21-16,-3 1-26 0,0 0-40 15,-3 0-54-15,2 1-154 0,-3-1-212 16,-3 2-366-16,-1-1-1302 0,-1 1 796 0</inkml:trace>
  <inkml:trace contextRef="#ctx0" brushRef="#br0" timeOffset="56124.21">11970 7651 736 0,'0'0'1450'16,"0"0"-498"-16,0 0-356 0,0 0-231 16,0 0-84-16,0 0-60 0,0 0-66 15,0 0-67-15,0 0-57 0,0 0-31 16,14-12 53-16,-9 19 63 0,3 1 38 15,-3 4-15-15,2 3-25 0,0 2-9 16,-4 1-17-16,1 2-7 0,-3 3-18 16,0 1-9-16,2 1-15 0,-3 2 0 15,1 0-11-15,1 1-8 0,0 1 2 16,-1 3-4-16,1 0 2 16,1 1-4-16,-1 1 9 0,1-2-9 15,-2-3-2-15,-1-2 4 0,0-1 8 16,0-2-1-16,0-3 15 0,-1 2-12 15,-1-3-3-15,1 0-11 0,0-2-14 16,1 0 0-16,-1-1 0 0,0 0 0 16,-1-5 0-16,1 1-27 0,1-4-22 15,0 0-16-15,0-2-28 16,0-1-45-16,0-1-76 0,0 0-121 0,0 0-157 16,0-1-216-16,0 1-318 15,-1 0-331-15,-2 0-45 0</inkml:trace>
  <inkml:trace contextRef="#ctx0" brushRef="#br0" timeOffset="56688.99">11767 8364 2417 0,'0'0'890'0,"0"0"-257"16,0 0-249-16,0 0-127 0,0 0-66 16,0 0-65-16,0 0-62 15,0 0-32-15,0 0 43 0,0 0 17 16,15 11-6-16,-9-3-14 0,4 1 2 15,-1-1 0-15,3 1-16 0,0 0-8 16,-1-1-3-16,0 1-16 0,2 0-4 16,-2-2-3-16,1 2 3 0,1-2-1 15,2 1-5-15,-3-1-10 0,0 0 3 16,-1 0 12-16,1 1-3 0,-3 1-1 16,2-1-3-16,-1 0-6 0,-1 0 0 15,2-3-11-15,-4 0 14 0,3 0-1 16,-3-3 6-16,2 1 2 0,-2-2 5 15,4 1 10-15,-3-2-2 0,2 0-4 16,-2 0-8-16,1 0-3 0,-1-3 0 16,0-2 5-16,1-4 10 0,0-1 21 15,3-3 1-15,-1-3-16 0,0-3-13 16,2 0-4-16,-4-1-9 0,1 0-9 16,-1 3-5-16,-2 0-2 0,-2 0 0 15,1 2-2-15,-2 1-7 0,-2 2-9 16,0 2-16-16,0 2-15 15,0 0-25-15,2 3-55 0,-1 2-71 16,1 2-138-16,1 1-210 0,2 0-671 16,-4 0-1500-16,1-2 1564 0</inkml:trace>
  <inkml:trace contextRef="#ctx0" brushRef="#br0" timeOffset="58102.01">5661 14693 446 0,'0'0'1143'0,"0"0"-23"0,0 0-286 16,-63-7-287-16,46 4-257 15,2 2-146-15,1-1-40 0,-1-1-19 16,3 3-11-16,5 0-10 0,-1-1 3 0,3 1 11 16,3 0 8-16,2 0-26 15,0 0-60-15,0 1 2 0,0 3 9 16,4-1 28-16,5 3 11 0,0 2-10 15,6-1-5-15,6-1 20 0,2 1 2 16,2-1 12-16,5-1-32 0,3-2-4 16,1-1-8-16,3-2-3 0,1 0-22 15,-1 0-2-15,-4 0-16 0,0-4-7 16,-1-1 8-16,-7 0 7 0,-1-1-5 16,-6 1-3-16,-4 1 8 0,-5-1 9 15,-2 2 1-15,-5 0 25 0,-2 1 22 16,-3-1-47-16,-9 0-32 0,-5 0-58 15,-11 0 51-15,-4-2 39 0,-3 0 63 16,-2 0 12-16,2 0 5 0,1 2-30 16,3-2-13-16,3 5-21 15,5 0-16-15,3 0 0 0,5 0 10 16,3 3 25-16,0 0 18 0,7-2 3 16,1 1-10-16,2 0-16 0,2-2-6 15,0 0 3-15,2 0-27 0,2 1-19 16,6 1 19-16,4 2 30 0,5-1-6 15,4 1-14-15,9 0-2 0,-1-1-8 16,2 2-10-16,0-2-51 0,-3-1-39 16,-3 0-8-16,-2-1 20 0,-4 0 4 15,-5-1-16-15,1 3-39 0,-4 0-96 16,-2 0-241-16,-2-2-1077 16,-5 0-1514-16</inkml:trace>
  <inkml:trace contextRef="#ctx0" brushRef="#br0" timeOffset="61797.22">12128 9746 1050 0,'0'0'1048'0,"0"0"-277"16,0 0-184-16,0 0-183 0,0 0-120 16,0 0-28-16,0 0-32 0,0 0-47 15,0 0-31-15,-15-17-11 0,14 17-34 16,-1 0-30-16,0 3-59 0,1 1-1 16,0 3 8-16,1-1 33 0,0 1-17 15,0 0 16-15,0 3-2 0,0 1-6 16,0 2 7-16,0 3-3 0,1 4-3 15,3 3 0-15,0 3 7 0,-2 2-1 16,1 1 8-16,0 1-4 0,-1 3-8 16,1 1-16-16,-1 1-2 0,0 2-14 15,0 2 5-15,0-2-7 0,1 1 8 16,2-3 2-16,1 1-10 0,-2-1-10 16,3-2 5-16,-2-4-7 0,-1 0-43 15,2-4-3-15,0-1-22 0,-4-2-16 16,1-2-16-16,-1-4-43 0,-2 0-84 15,0-2-133-15,0-1-274 16,-1-3-951-16,-3-3-977 0</inkml:trace>
  <inkml:trace contextRef="#ctx0" brushRef="#br0" timeOffset="62248.9">11885 10610 141 0,'0'0'1471'16,"0"0"-448"-16,0 0-286 0,0 0-236 15,0 0-151-15,0 0-69 0,0 0-52 16,0 0-29-16,20-52-55 0,-15 48-38 15,0 3-11-15,-2 1-25 0,2 0-61 16,1 0-9-16,0 5 17 16,1 5 31-16,2 1 10 0,-1 4 8 15,3 3 6-15,2 2-2 0,-2 2 3 16,0-1-14-16,2 1-15 0,1-2-4 16,-2-2-14-16,0-1-8 0,4-4-6 15,-2 0-11-15,1-1 16 0,1-3-4 16,0 0 2-16,-1-2-15 0,2-3 7 15,-1-2 7-15,0-2 17 0,2-6 34 16,-1-9 25-16,4-9-15 0,0-3-11 16,0-9-9-16,-1-3-6 0,0-2-25 15,-4 5-17-15,-1 1-8 16,-2 6-25-16,-4 6-37 0,1 5-33 16,-3 5-52-16,0 5-106 0,-4 5-272 15,0 2-975-15,1 1-1833 0</inkml:trace>
  <inkml:trace contextRef="#ctx0" brushRef="#br0" timeOffset="63054">12246 11200 791 0,'0'0'819'0,"0"0"-38"0,0 0-21 16,0 0-151-16,0 0-143 0,0 0-93 16,0 0-76-16,0 0-50 0,0 0-4 15,0 0-15-15,36-22-63 0,-38 22-67 16,-6 0-59-16,-1 1-39 0,-5 4-9 15,-6 2 8-15,-3 1 0 0,1 1 1 16,2 2 10-16,-3-4 3 0,5 2 1 16,1-2-6-16,2-2-8 0,3 1 0 15,0-1-1-15,-2 3-12 16,5-2-3-16,-2 3 1 0,-2-1 0 16,5 1 2-16,-2-1 0 0,4 2-2 15,-1-1 2-15,3-1-4 0,3 1 4 16,1 0 5-16,0 4 8 0,0-2 0 15,0 1 17-15,0 2-4 0,0 1 4 16,0 2 5-16,0 0-1 0,0 2 1 16,-1 1-3-16,-1-1-1 0,1-1-5 15,0-1 0-15,1 1-11 0,0-3 6 16,0 0-7-16,0 0 1 16,0-2 0-16,1 0 8 0,2-2-8 15,-2 0-2-15,1-1 0 0,1-1-2 16,0-3 1-16,3 0-7 0,-3-1 6 15,1 1 2-15,2-1 0 0,0-2 12 16,-1 2 6-16,6-2 4 0,-4 0 0 16,4-1 4-16,3-2-3 0,0 0 5 15,3 0 6-15,0 0 10 0,3-3-4 16,0 0-6-16,-1 1-13 0,3 0-4 16,-2 2-10-16,-2 0-6 0,0 0-1 15,-2 2 0-15,1 0-1 0,-2 1-21 16,-1-1-16-16,-1-1-25 0,-2 0-27 15,-1-1-21-15,-4 0-51 0,0-2-101 16,-4-4-201-16,-2 1-850 0,-2-7-2311 16</inkml:trace>
  <inkml:trace contextRef="#ctx0" brushRef="#br0" timeOffset="63289.36">12024 11529 2955 0,'0'0'919'0,"0"0"-238"0,0 0-139 15,0 0-194-15,59-3-114 0,-41-2-47 16,1-4-45-16,1 2-57 0,5-1-45 16,-5 3-40-16,1 3-10 0,1-1-65 15,-2 3-33-15,-4 0-38 0,-1 5-70 16,-6-3-134-16,-1 5-238 0,-5-3-431 15,-3-1-917-15,0-1 407 0</inkml:trace>
  <inkml:trace contextRef="#ctx0" brushRef="#br0" timeOffset="63651.4">11670 11042 2836 0,'0'0'469'0,"0"0"-198"16,11 60 312-16,-1-8-151 0,4 20-117 15,3 8-64-15,-1-1-22 16,-1-7-69-16,-5-20-49 0,-4-11-31 16,-1-12-31-16,0-4-11 0,-1 1-19 15,-3 3 2-15,-1 0 1 0,0-1-1 16,-3-2-6-16,-4-4-2 0,2-4-13 16,2-2-23-16,-2-5-17 0,2-4-34 15,0-3-37-15,1-4-16 0,0 0 19 16,-2-9-180-16,-3-5-326 0,3 0-1098 15,-7-14-1126-15</inkml:trace>
  <inkml:trace contextRef="#ctx0" brushRef="#br0" timeOffset="64442.9">11655 11036 2645 0,'0'0'807'0,"0"0"-213"0,0 0-160 15,0 0-193-15,55-26-59 0,-34 23-17 16,-1 1-22-16,0 2-35 0,6 0-24 16,2-1-3-16,3 1 4 0,3-3 3 15,5 0-17-15,-1-2-6 0,-1 0-9 16,0 2-6-16,1-3-13 0,-2 2-3 15,-1 0-3-15,1 0-1 0,1-1 8 16,3-1 9-16,-1-1 0 0,6 0-3 16,-3-2-8-16,3 0-2 0,-1 1-6 15,-2 0-14-15,-2 3-5 0,-4-1 0 16,-3 3 0-16,-2 0-8 0,-8 3-1 16,-1 0-7-16,-6 0 0 0,-5 0 0 15,2 1 6-15,-6 1 0 0,1-2-1 16,-5 3-13-16,2 1 2 0,-1 1-2 15,-2 4-6-15,0 1 6 16,-2 7 14-16,0 2 1 0,0 5 1 0,0 3 7 16,0 5-6-16,-1 3 5 15,0 0-5-15,1-1-1 0,0 1 7 16,0-2-7-16,0-2 1 0,1 0-1 16,2 0 0-16,-1 1 1 0,0 3 8 15,1 0-9-15,1 0 0 0,-2 0-1 16,0-2 0-16,-1-4 1 0,2-4-1 15,-2-4-1-15,1-2-7 16,-1-4 7-16,2 1 1 0,-2 0 0 0,0 0 1 16,0 1 1-16,-1 2 0 0,0 2 7 15,0-1-9-15,0-1 0 16,-2-1 1-16,-2-2-1 0,1-5 1 16,0-1 7-16,1-3 7 0,-3-1-1 15,-1-2 4-15,1-1 2 0,-5-1-2 16,0 3-7-16,-4-2-9 0,-3 2-2 15,-2 0-7-15,-5 0 5 0,1 0 2 16,-6 1 1-16,0 0 12 0,-2-1 3 16,0 2-5-16,-4-1-4 0,-3 3 0 15,1-2 7-15,-8-1 3 0,-7-4 1 16,-11-2 1-16,-13-5-2 0,-10-8-8 16,1-2-8-16,4-2-1 0,8 8 0 15,6 4-1-15,7 5-8 0,12 3-5 16,8 3-12-16,10 1-8 0,5 2-9 15,-5 0-24-15,-2 2-36 0,-1 3-52 16,4-1-98-16,7-3-201 0,1-1-285 16,2-3-925-16,7-3-1008 0</inkml:trace>
  <inkml:trace contextRef="#ctx0" brushRef="#br0" timeOffset="64849.45">11005 11317 2110 0,'0'0'1387'16,"0"0"-1181"-16,0 0 127 0,53 4-56 0,-29-2-108 16,3 1 15-16,5 0 8 15,0 0-29-15,-1 2-45 0,2 1-53 16,-1-1-36-16,-1 4-26 0,-1-2 12 15,-2 2-3-15,1-2-12 0,-5 1-17 16,0-2-69-16,-4-1-32 0,0-2-21 16,-3-2-18-16,-1-1 13 0,-3 0 10 15,1-4-24-15,-6 1-88 0,1-2-206 16,-7-1-527-16,-1 1-1212 16</inkml:trace>
  <inkml:trace contextRef="#ctx0" brushRef="#br0" timeOffset="65129.37">11379 11210 2659 0,'0'0'549'0,"0"0"-478"16,0 0 336-16,0 0-124 0,70 23-96 15,-49-17 2-15,2-1-11 0,1 0-21 16,-3 2-51-16,-3 2-49 0,1-2-40 15,-5 4-13-15,-1 0 13 0,-9 2 35 16,-1 3 13-16,-3 2 15 0,-5 2 12 16,-5 0-18-16,-1 1-31 0,-2 0-16 15,-4-2-5-15,2 0-11 0,-2-4-11 16,2 2-42-16,-2-1-111 0,-1-4-90 16,0 1-121-16,-3-4-194 15,-6 2-444-15,9-4-1100 0,-22 0 1219 0</inkml:trace>
  <inkml:trace contextRef="#ctx0" brushRef="#br0" timeOffset="65545.88">10545 11141 1537 0,'0'0'504'0,"0"0"-3"0,0 0-88 15,0 0-219-15,0 0-67 0,0 0 47 16,0 0-44-16,0 0-63 0,0 0 30 16,0 0 87-16,40-12 90 0,-40 37-80 15,0 7-62-15,-5 4-40 0,-2 3-31 16,-4 3-32-16,1-3-12 0,0-2-16 16,-1-5 17-16,5-7-16 0,-3-3 1 15,4-6-3-15,2-3-37 16,-2-4-59-16,3 0-74 0,0-5-137 0,0-3-186 15,2-1-181-15,-1-3-75 0,1-1-659 16,0-8 591-16</inkml:trace>
  <inkml:trace contextRef="#ctx0" brushRef="#br0" timeOffset="65849.98">10668 11265 987 0,'0'0'585'0,"0"0"-13"16,54-31-190-16,-37 23-275 0,-1 1-101 15,-5 2-2-15,-2 2 26 0,-7 0 160 16,-2 3 190-16,0 0 75 0,0-1-163 16,-2 1-111-16,-4 0-39 0,-3 0-25 15,-1 0-15-15,0 3-6 0,-4 3-11 16,0 0-18-16,-1 3-10 0,3 2-8 16,1 0-4-16,-2 3 23 15,3-1 15-15,2 3-3 0,0-1 0 16,3 0-23-16,3 0-11 0,2 1-16 15,0-1-6-15,5 0-5 0,4 0-8 16,0 0 5-16,2-1 0 0,4 1 4 16,1 0-13-16,4-1-7 0,2 1-124 15,2-2-104-15,2-1-89 0,3-1-160 16,0 0-399-16,-8-2-1272 0,7-2 830 0</inkml:trace>
  <inkml:trace contextRef="#ctx0" brushRef="#br0" timeOffset="66592.07">12207 11955 3482 0,'0'0'460'0,"0"0"23"15,0 0-414-15,0 0 61 0,0 0 138 16,17 61 50-16,-11-29-113 0,-3 13-59 16,1 11-42-16,-2-2-28 0,2-6-13 15,-2-6-18-15,-1-7-4 0,0 1-5 16,1 4-7-16,-2-2-9 0,0-1-20 15,0-1-24-15,0 0-11 0,0-2 1 16,-3 2-27-16,-3-3 3 0,2-3 0 16,1-2-31-16,2-4-33 0,-1-4-67 15,2-5-132-15,-1-6-295 0,0-2-1051 16,-3-7-942-16</inkml:trace>
  <inkml:trace contextRef="#ctx0" brushRef="#br0" timeOffset="66912.62">12084 12694 2576 0,'0'0'997'0,"0"0"-450"15,0 0-289-15,0 0-98 0,0 0 28 16,0 0 64-16,5 56-15 0,3-39-62 15,-1 3-40-15,5-2-38 0,2 2-13 16,1-3 8-16,3-1-8 0,0-5 1 16,0-2-6-16,2-4 7 15,4-2-3-15,-3-2-17 0,-1-1-15 16,2 0-13-16,0 0-9 0,-2-2-2 16,-1-3 1-16,0-2-2 0,3-2-8 15,-4-3-8-15,1-2-10 0,0-2-45 16,-3-1-41-16,3 0-63 0,-4-2-119 15,0 0-459-15,-7 3-1500 0,0-4-779 0</inkml:trace>
  <inkml:trace contextRef="#ctx0" brushRef="#br0" timeOffset="67887.72">12322 13525 2192 0,'0'0'706'0,"0"0"-268"16,0 0 33-16,0 0-58 0,0 0-143 15,0 0-64-15,0 0-55 0,0 0-25 16,0 0-2-16,0 0 1 0,25 9 22 16,-25-9 35-16,0 0 22 0,0 0-17 15,-3 0-83-15,-3-2-51 0,0-1-11 16,0-1-9-16,-3-2-5 0,2-1-3 15,-4-1 1-15,2-2-3 0,1-1 0 16,-4 1-2-16,3-2-7 0,-3 1-5 16,-2 2 0-16,1 2-7 0,-2 1 11 15,1 3-12-15,-2 0 0 0,0 3-1 16,-1 3-16-16,1 6-4 0,-1 5 2 16,1 9 10-16,-2 4 7 15,2 8 0-15,0 4-6 0,4 3 5 16,1-1 1-16,7 0 1 0,4-2 21 15,4-2-5-15,9-2 6 0,2-2 3 16,3-5 2-16,3-3-5 0,0-5-4 16,1-6 2-16,0-4 5 0,3-5-7 15,0-4-1-15,4-1-7 0,3-2-4 16,-3-3-6-16,0-4-28 0,0 4-50 16,0-1-32-16,-5 1-47 0,1 1-83 15,-7-2-173-15,0-2-511 0,-6 2-1169 16,-3-8-406-16</inkml:trace>
  <inkml:trace contextRef="#ctx0" brushRef="#br0" timeOffset="68297.99">12551 13836 4145 0,'0'0'492'0,"0"0"-223"16,0 0-38-16,0 0-28 0,50-35-17 16,-36 28-14-16,0-2-59 0,0 4-49 15,0 3-14-15,1 0-11 0,-1 2-14 16,-2 0-9-16,1 4-9 0,-6 4-7 16,0 0-2-16,-4 1 2 0,-3 1 10 15,0 1 12-15,-6 2 6 0,-3-1-10 16,-3 3 2-16,2 1-8 0,-2 2 14 15,-3 0-1-15,3 0 21 16,5 1 5-16,-3-1 0 0,6 1-6 16,2 0 2-16,2 2 9 0,0-5-1 15,0 1-12-15,2-2-3 0,2-2-7 16,4-5-8-16,-2-2 3 0,5-2 2 16,-2-1 3-16,3-2 2 0,2 0-17 15,1-1-10-15,-3 0-8 0,0 0-20 16,2 0-57-16,-1-1-30 0,1 1-7 15,-2-1-32-15,1-1-116 0,-1-1-231 16,-3 0-973-16,0-7-2459 0</inkml:trace>
  <inkml:trace contextRef="#ctx0" brushRef="#br0" timeOffset="70529.89">12963 13619 3012 0,'0'0'389'0,"0"0"-143"0,0 0-110 16,0 0 42-16,0 0-4 0,0 0-38 15,0 0 31-15,0 0-19 0,60 15-31 16,-51-12-47-16,4-1-6 16,1 0 11-16,2 2-1 0,1-3 0 15,1 1 5-15,0 2-14 0,2 0 5 16,4 2-5-16,-4 0-2 0,3-2 1 16,3 1-4-16,1-2-20 0,0-1 2 15,5-1-8-15,3-1-20 0,5 0-12 16,10-6 12-16,11-3 18 0,11-3 38 15,4-3-28-15,-4 1-18 0,-8 0-23 16,-7 1 8-16,1-1 2 0,1 2-9 16,3-1 0-16,1 2 0 0,2-2-1 15,-2 2 10-15,3 0 6 0,2-2 15 16,-4-1 10-16,2-1-2 16,1-1-2-16,-1-1-3 0,-1 2-3 15,2-1-4-15,1 2-18 0,2-1-10 16,-2 3-1-16,-2-2-7 0,-1 0 6 15,-1 1 0-15,-1-2-6 0,-3-1 8 16,0 0 0-16,-3-3-2 0,-3 1 1 16,-9 2-7-16,-9 1 6 0,-8 5-8 15,-3-1 10-15,2-1-1 0,4-3 1 16,1-1-1-16,-2 0 1 0,-4 0 0 16,-4 0 2-16,-2-2 14 0,-3-2 2 15,-1-2 1-15,-3-3-2 0,-5-3-1 16,-2-4 4-16,-6-2-1 0,0-3-2 15,-4-3 4-15,-2-3-5 0,-6-10 4 16,2-8-1-16,-5-10-1 0,2-3-2 16,2 7-15-16,-1 2 1 0,0 5-2 15,-3-1 0-15,-1-5-1 16,-2-2-19-16,0 0-9 0,-2-3 10 16,-3-2 13-16,4-3 6 0,0 2 15 15,3-2-13-15,0 1 0 0,0 1 0 16,1-2 7-16,4 0 2 0,-1-2-10 15,2 1-1-15,2 0-16 0,-2-1 2 16,3 2 5-16,-1 0-1 0,1 4-3 16,3 1 4-16,3-1 1 0,1 3 6 15,2 2 2-15,6 0-1 0,2 2 0 16,3 2-25-16,2-1 14 0,3 1 1 16,2-1-4-16,-2-2-12 0,1 4-6 15,-3 1-2-15,-3 11 3 0,-3 8 8 16,-2 10 11-16,-1 3 13 0,2-4 8 15,-3-3-8-15,-1-2-6 0,0 3 5 16,-2 6 0-16,-2 3 1 0,-1 3 0 16,0 3 0-16,0 2 1 15,0 3 1-15,0 0-2 0,2 3-10 0,3-1-6 16,4 2-4-16,-1 0-4 16,3 2 7-16,5 0 1 0,1 1-1 15,3 4 0-15,6 4 17 0,12 0 28 16,17 3 28-16,17 4-11 0,12-3-3 15,1-3 2-15,3-2-5 0,-4-6 1 16,8-3-6-16,9-3-13 0,10 0-8 16,1 0 4-16,4 0 14 0,-4-2-7 15,-4 3-11-15,-7 2-13 0,-7 0-16 16,-6 1-19-16,-7 3-29 0,-13 2-10 16,-15 0-45-16,-16 1-31 15,-11 0-36-15,-10 2-29 0,2-2-25 16,-3 2-94-16,-1-1-193 0,-10-1-265 15,-2 2-521-15,-4-7-933 0</inkml:trace>
  <inkml:trace contextRef="#ctx0" brushRef="#br0" timeOffset="70797.96">17297 9168 2756 0,'0'0'492'0,"0"0"-109"16,81 33 76-16,-29-12-136 0,1-3-181 15,-6 2-80-15,-4-5-32 0,-10-1-26 16,1 1 25-16,2 3-29 0,-8 3-26 16,-12 1 26-16,-10 1 1 0,-7 5 71 15,-15 1 24-15,-9 5-37 16,-11 2-33-16,-5 0-22 0,-3-2-4 15,2-1-34-15,2-3-100 0,4-6-169 16,10-3-467-16,5-9-1924 0</inkml:trace>
  <inkml:trace contextRef="#ctx0" brushRef="#br0" timeOffset="71161.34">18571 9776 2072 0,'0'0'2904'0,"0"0"-2584"16,0 0-103-16,0 0-217 0,0 0-26 16,0 0 26-16,0 0 33 0,0 0-16 15,0 0-17-15,0 0-25 0,23 6-157 16,-18-5-112-16,4 3-265 0,-1-2-1015 15,1-1-1201-15</inkml:trace>
  <inkml:trace contextRef="#ctx0" brushRef="#br0" timeOffset="71293.02">18939 9862 3581 0,'0'0'762'0,"0"0"-324"15,0 0-124-15,0 0-157 0,50 17-71 16,-40-11-48-16,2-4-38 0,1 1-60 15,-3 2-155-15,2-1-211 0,2 0-590 16,-3-1-1706-16</inkml:trace>
  <inkml:trace contextRef="#ctx0" brushRef="#br0" timeOffset="71435.49">19259 9910 2867 0,'0'0'855'0,"0"0"-182"16,0 0-240-16,0 0-100 0,0 0-96 15,0 0-108-15,0 0-129 0,0 0-170 16,0 0-281-16,0 0-463 16,42-22-1622-16,-25 17 1087 0</inkml:trace>
  <inkml:trace contextRef="#ctx0" brushRef="#br0" timeOffset="73732.46">20770 8854 615 0,'0'0'544'0,"0"0"-187"0,0 0-106 16,0 0-143-16,0 0-58 0,0 0 76 15,0 0 210-15,0 0 133 0,0 0-67 16,-53-22-5-16,45 22-54 0,-2 0-67 16,3 0-101-16,-1 0-63 0,1 0 4 15,0 0-18-15,1 3-34 0,2 0-5 16,-1-2 8-16,4 2 8 0,0-2-56 15,1 2-3-15,0 2-16 0,5 1 60 16,1 0 14-16,1 0-2 0,5-1-17 16,1 0-1-16,6-1-5 0,2 0-3 15,6-2 9-15,14-2 15 0,16 0 10 16,18-1 5-16,11-7-3 0,-2-2-6 16,-4 0-16-16,-9-4-17 0,-3 0-7 15,1 1-6-15,-4 1-6 0,-2 0-4 16,-2 4-1-16,-15 2 2 0,-4 1-7 15,-11 1 3-15,0 4-8 0,4-2-1 16,6 0-8-16,5 1-15 16,0 0-17-16,-5 1-20 0,1 0-14 15,-7-1-9-15,-3 1-32 0,-1 0-43 16,-7 0-91-16,-5 0-211 0,-3 0-394 16,-7 0-1351-16</inkml:trace>
  <inkml:trace contextRef="#ctx0" brushRef="#br0" timeOffset="74076.14">21916 8433 3050 0,'0'0'641'0,"0"0"-185"0,0 0-216 16,0 0-211-16,0 0-29 0,0 0 115 16,0 0 52-16,0 0 16 0,68 49 8 15,-43-33-45-15,5 2-31 0,5 2-9 16,1 2-25-16,3 2 4 0,-4 4-19 16,-2 1-27-16,-5 3-8 0,-11 0-4 15,-10 2-25-15,-7 0 19 0,-10-1 22 16,-11 0 13-16,-8-5 3 0,-1-1-23 15,-3-5-12-15,-1-3-6 0,2-5-14 16,1-3-4-16,4-2-69 16,4-4-67-16,5 0-69 0,1-3-146 15,6-2-413-15,3-5-2205 0</inkml:trace>
  <inkml:trace contextRef="#ctx0" brushRef="#br0" timeOffset="74684.44">22967 8344 3056 0,'0'0'563'0,"0"0"-62"15,0 0-280-15,0 0-47 0,0 0 69 16,0 78-29-16,0-46-7 0,0 3-56 16,0 3-37-16,0 2-33 0,1 1-49 15,0 0 8-15,-1-1-27 0,0 2-3 16,0-3-10-16,0-2-29 0,0-1-38 15,-3-4-51-15,-1-3-71 0,0-7-106 16,-1-4-233-16,-1-9-561 0,2-4-1259 16,-6-10 1391-16</inkml:trace>
  <inkml:trace contextRef="#ctx0" brushRef="#br0" timeOffset="74957.57">22740 8668 3739 0,'0'0'766'0,"0"0"-376"0,0 0-209 16,0 0-86-16,0 0 95 0,0 0 50 16,64 3-51-16,-40-3-57 0,1 0-36 15,1 0-13-15,4 0-10 0,-4 0-22 16,0 0-23-16,1 4-17 0,-1 0-11 15,1 1-23-15,-1 0-32 0,1 0-39 16,0-2-33-16,-3 0-29 0,2-3-71 16,-4 0-111-16,0 0-166 15,0-5-247-15,-4-3-412 0,-7 1-962 0</inkml:trace>
  <inkml:trace contextRef="#ctx0" brushRef="#br0" timeOffset="75475.49">23325 8186 1116 0,'0'0'748'0,"0"0"-46"16,0 0-14-16,0 0-140 0,-62-61-206 15,47 49-98-15,-4 0-62 0,2 3-42 16,0 2-3-16,-1-1-27 0,-1 2-36 15,0 1 4-15,-2 1 17 0,-1 1-19 16,0 2-22-16,-1 1 3 16,2 0-8-16,1 4-13 0,-2 5-9 15,1 2 1-15,-2 5-1 0,-1 3-4 16,-2 4-13-16,0 4 2 0,0 1-10 16,-3 2 13-16,3 1-14 0,1 3 14 15,0 1 3-15,2 4 12 0,4 3 19 16,0 10 13-16,3 12-12 0,2 11-7 15,6-1-13-15,7-13 3 0,1-16-3 16,6-15-16-16,6-2-14 0,2 0-2 16,9 7 2-16,4 4 10 0,7-5 4 15,4 0-4-15,1-3 8 0,11-4 0 16,12-5 2-16,6-12-2 0,2-8-3 16,-4-7 15-16,-5-12 8 0,-8-9 36 15,-1-8 10-15,2-9-19 0,-5-8-6 16,-5-7-4-16,-7-4 7 15,-10 1-13-15,-12 0-34 0,-12 11-15 16,-5 10-17-16,-7 9-2 0,-8 4-38 16,-6-5-29-16,-4-4-13 0,-6-5-27 15,-2 0-34-15,-2-2-50 0,2 0-117 16,-2-2-197-16,-1 1-682 0,10 12-1633 16</inkml:trace>
  <inkml:trace contextRef="#ctx0" brushRef="#br0" timeOffset="76134">22653 6796 1640 0,'0'0'663'16,"0"0"217"-16,0 0-126 0,0 0-328 15,0 0-401-15,0 0 157 0,0 0 137 16,15 67-34-16,-9-26-84 0,-3 15-60 15,-1 13-22-15,0 3-27 0,-2-14-27 16,0-14-10-16,-1-14-19 0,-1-7-12 16,0 0-16-16,-3 1 1 0,2 1-8 15,-1-7-1-15,3-3 10 16,-1-4-10-16,1-4-30 0,0-1-31 16,1-6-53-16,0 0-58 0,0-3-28 15,0-7-159-15,0-5-492 0,0 2-1410 16</inkml:trace>
  <inkml:trace contextRef="#ctx0" brushRef="#br0" timeOffset="76563.57">22530 6909 1591 0,'0'0'1090'0,"0"0"-246"16,0 0-210-16,0 0-217 0,0 0-134 16,0 0-97-16,0 0-65 0,0 0-44 15,0 0-34-15,0 0-10 0,47-63 7 16,-29 46 9-16,1 0-1 0,5 0-8 15,2-1-5-15,3 4-10 0,0 2-5 16,6 6-2-16,1 2-3 0,1 4-5 16,6 4 2-16,0 5-12 0,2 5 1 15,-1 6 1-15,-8-1-2 0,-4 3-1 16,-12 5 1-16,-8 0 2 0,-11 0 19 16,-8 2 13-16,-11 0 8 15,-5-1-5-15,-6-3-5 0,-1-3-11 16,1-4-21-16,3-4-31 0,5-4-24 15,0-4-21-15,4 0-37 0,5-1-47 16,-2 0-74-16,4 2-140 0,2 0-263 16,-3 2-546-16,7-3-1286 0</inkml:trace>
  <inkml:trace contextRef="#ctx0" brushRef="#br0" timeOffset="77036.67">22936 7236 924 0,'0'0'938'0,"0"0"-141"16,0 0-215-16,0 0-204 0,0 0-23 15,0 0-26-15,0 0-59 0,0 0-68 16,0 0-92-16,0 0-65 0,20-11 65 16,-11 24 53-16,1 2-14 0,-2 2-41 15,3-1-33-15,-2 2-5 0,0 0-15 16,2-4-2-16,-4 3-23 0,2-3 5 15,-3 0-6-15,4-1-14 0,-5 0-6 16,1-2-1-16,0 2-8 0,-2-2 1 16,-1-1 8-16,-1 1 2 0,1-4-9 15,-2-3-2-15,-1-3 0 0,0-1-1 16,0 0-36-16,0 0-23 0,0-3 6 16,0-2-51-16,-2-4-45 0,-2-1-55 15,1 0-25-15,-4-2-57 16,1-1-109-16,1-3-121 0,-4 1-230 15,1-1-199-15,-1 0-198 0,2 4 161 16</inkml:trace>
  <inkml:trace contextRef="#ctx0" brushRef="#br0" timeOffset="77403.55">22936 7236 372 0,'7'-8'820'0,"-7"8"-24"16,0 0-137-16,0 0-181 0,0 0-41 16,0 0-73-16,0 0-85 0,0 0-43 15,0 0-69-15,0 0-52 0,1-32-31 16,8 32 0-16,4 5-3 0,0 0-13 15,5 3-3-15,-1 0 12 0,3 3 9 16,2-3-7-16,-2 3-6 16,3 0-18-16,2-2-28 0,-3 2 11 15,5-3 19-15,-3 0 8 0,3-1 7 16,0 0-12-16,-3 0-23 0,1 0-18 16,-2-1-8-16,-2 0 8 0,-1-1-8 15,0-3 0-15,-1-1 20 0,0-1 27 16,-3-3 33-16,0-3-19 0,-3-1-32 15,-4 0-10-15,3 0-11 0,-6-3-4 16,3 0-1-16,-6-3 7 0,-2-1-2 16,-1-5 12-16,0-3-6 0,-2-4 7 15,-3 0-8-15,-5 0-6 0,0-1-16 16,1 0-2-16,-3 6-2 0,3 3-31 16,-1 5-28-16,2 6-17 0,0 3-32 15,-2 4-44-15,2 0-74 0,-2 6-154 16,2 4-203-16,-1 1-416 0,4-1-1370 15,-7 8 934-15</inkml:trace>
  <inkml:trace contextRef="#ctx0" brushRef="#br0" timeOffset="77741.78">22861 7567 2764 0,'0'0'1278'16,"0"0"-691"-16,0 0-456 0,0 0 67 15,0 0 16-15,0 0-16 0,20 68-62 16,-17-45-48-16,2 0-25 16,-2 0-40-16,0-2 4 0,1 1-10 15,-2 0-17-15,0-3-7 0,-2-1-60 16,0-3-67-16,0 0-85 0,0-3-130 16,-1-1-272-16,-5-3-612 0,3-3-1399 15</inkml:trace>
  <inkml:trace contextRef="#ctx0" brushRef="#br0" timeOffset="78042.97">22755 7782 661 0,'0'0'2646'0,"0"0"-1820"16,0 0-290-16,0 0-220 0,0 0-36 15,0 0-70-15,0 0-153 0,0 0-39 16,0 0 57-16,0 0 20 0,25 33-4 15,-17-16-15-15,0 0-5 0,5 1-11 16,-4 0-8-16,5-1 0 0,1-2-9 16,0 1-3-16,4-3-4 0,0-2-5 15,1-3-3-15,1-3 7 0,-1-4 14 16,-2-1 36-16,3-9 6 0,-2-4-15 16,1-6-20-16,-2-4-21 0,-3-1-18 15,-1 0-15-15,-5 1-2 0,0 4-27 16,-6 6-32-16,-3 4-29 0,0 4-35 15,-2 3-113-15,-6 2-451 0,3 0-1249 16,-9-5-1610-16</inkml:trace>
  <inkml:trace contextRef="#ctx0" brushRef="#br0" timeOffset="78920.99">22965 9168 2175 0,'0'0'753'0,"0"0"-177"0,0 0-20 15,0 0-148-15,0 0-148 16,0 0-33-16,0 0-7 0,0 0-66 15,0 0-143-15,0 0 25 0,14-6 77 16,-7 29-16-16,1 3-3 0,0 6-6 16,0 6-24-16,1 2 3 0,2 10 13 15,1 9-32-15,-3 9-6 0,-1 2-12 16,-7-13-11-16,-1-14-5 0,-1-13 4 16,-2-3-9-16,-4 4-9 0,2 2-1 15,2 1-6-15,-2-4-13 0,1-7-8 16,2-4-39-16,1-2-41 0,1-3-69 15,0-1-131-15,-1-1-312 0,0-3-944 16,-1-3-1176-16</inkml:trace>
  <inkml:trace contextRef="#ctx0" brushRef="#br0" timeOffset="79329.92">22757 9917 2206 0,'0'0'728'0,"0"0"-34"0,0 0-204 15,0 0-164-15,0 0-73 0,0 0-24 16,0 0-42-16,0 0-25 0,0 0-29 15,0 0-45-15,-17-36-88 16,17 42-52-16,6 4 52 0,1 3 59 16,4 6 31-16,4 4 12 0,0 0 2 15,3 2-18-15,2 1-21 0,1-2 5 16,1 0-5-16,-3-5-1 0,3-4-24 16,1-2 5-16,-2-6 16 0,0-7 18 15,6 0 9-15,-2-11-3 0,2-4-20 16,1-2-15-16,-5-3-12 0,0-2-13 15,-3 2-17-15,-4 2-8 0,-4 2-16 16,-3 1-31-16,-4 2-14 0,0 4-16 16,1 2-34-16,-4 4-113 0,2 3-485 15,-1 0-707-15,3 0-2144 0</inkml:trace>
  <inkml:trace contextRef="#ctx0" brushRef="#br0" timeOffset="80969.06">23201 10570 2717 0,'0'0'911'16,"0"0"-183"-16,0 0-225 0,0 0-199 16,0 0-157-16,0 0-90 0,-59-5-18 15,35 5 9-15,-3 0 12 0,-5 1 2 16,2 0-2-16,2 1-16 0,2 0-12 15,1 1-4-15,5 1-7 0,2 0-3 16,1 3-10-16,4 2-8 0,1 0-9 16,1 0 9-16,1 1 16 0,2-1 2 15,-2 3-5-15,3-1 0 0,-2 1 0 16,4-1-12-16,-4 4 0 16,3-3 10-16,1 3 12 0,-3 1 1 15,0 3 3-15,-2 4-10 0,-1 2 10 16,0 0-11-16,-2 2 2 0,0-1 2 15,4-2-18-15,-2-2-2 0,4-3 1 16,1-2 0-16,1-1-1 0,3-2 2 16,0-3 10-16,0 0-4 0,2 0-7 15,0-2-1-15,0 1 1 0,4-1-1 16,-1 1 8-16,4-2 10 0,2 0 8 16,3-2 6-16,2-3 10 0,8 1 26 15,2-4 13-15,6 0-27 0,6-2-12 16,5-1 1-16,0-1 3 0,2 3-3 15,-1 0-14-15,-2 1-29 0,-5 0-5 16,-4 2-23-16,-7 3-25 0,-4-3-15 16,-5 0-21-16,-4-2-47 0,-5 0-100 15,-1-4-97-15,-4-5-195 0,-1 0-1271 16,-6-13-1498-16</inkml:trace>
  <inkml:trace contextRef="#ctx0" brushRef="#br0" timeOffset="81162.17">22824 10867 4175 0,'0'0'704'0,"0"0"-233"0,0 0-121 0,55-1-120 16,-33-1-67-16,1 2-73 0,-1 0-90 15,4 0-9-15,-1 0-110 16,0 0-44-16,-4 0-69 0,-3 0-192 15,-3-3-399-15,-5 0-1349 0,-4-6-69 0</inkml:trace>
  <inkml:trace contextRef="#ctx0" brushRef="#br0" timeOffset="81548.84">22537 10144 2961 0,'0'0'680'0,"0"0"-79"0,-23 102-84 16,9-29-185-16,-4 14-103 0,-2 0-53 15,3-4-25-15,-1-6-36 0,3-7-50 16,-2-3-30-16,4-17-7 0,3-12-9 16,3-10-19-16,-1-3-2 0,-1 2-26 15,-2 6-4-15,2-1-14 0,-2-1-46 16,2-5-34-16,2-2-31 0,4-5-65 15,1-7-90-15,1-5-259 0,1-7-578 16,0 0-222-16,0-18-280 0</inkml:trace>
  <inkml:trace contextRef="#ctx0" brushRef="#br0" timeOffset="82237.39">22534 10134 2611 0,'0'0'910'0,"0"0"-302"16,0 0-183-16,55-6-172 0,-30 6-56 15,5 0-4-15,5 0-27 0,13 1-37 16,11-1-44-16,15 0-19 15,8-3-10-15,1 0-8 0,-1-3-4 16,-6 2 15-16,-4 4-18 0,-17 0-22 16,-11 0-19-16,-18 2 0 0,-3 4-28 15,0-1 2-15,1 2-2 0,0 0 17 16,-2-1 10-16,0-1 0 0,-6 1 0 16,-3 0-8-16,-2 4-9 0,0-2-1 15,-4 1 18-15,-2 4-1 0,0 0 2 16,-3 2 9-16,-2 0-9 0,0 4 18 15,0 2 9-15,-1 5-8 0,0 4 2 16,-2 6-4-16,0 11-16 0,2 13-1 16,0 13 11-16,1 4-2 0,0-7-7 15,1-15-1-15,3-16 16 0,1-12-14 16,-2 3-3-16,5 3-2 0,-2 3 2 16,6 9 0-16,-4-1 2 0,1 2 7 15,-2 0 7-15,1 0-14 0,-2-2 0 16,-2-1-2-16,2-4 11 15,1-6-11-15,-5-4-13 0,2-5-5 0,-2-6 18 16,0-4 1-16,-2-6 2 16,0-1 20-16,-2-4 23 0,-3 0 10 15,-3 0-16-15,-4 0-22 0,-4 0-10 16,-1-1-6-16,-4 0 8 0,-4-2-2 16,3 1-7-16,-5-1 1 0,2 2 8 15,-4-2-10-15,2 0 9 0,-1 0-7 16,-6-2 7-16,-9-4 14 0,-17-4 25 15,-20-6 10-15,-11-3-5 0,-3 1-11 16,3-1-11-16,6 2-10 0,-3 0-14 16,2 1-7-16,1 5-7 0,3 4-37 15,4 7-22-15,4 3-22 0,4 9-15 16,12-2-29-16,17 1-72 0,11-4-197 16,3-3-376-16,8-1-1784 0</inkml:trace>
  <inkml:trace contextRef="#ctx0" brushRef="#br0" timeOffset="82711.83">21277 10513 504 0,'0'0'2875'15,"0"0"-2106"-15,0 0-412 0,0 0-245 16,0 0 9-16,76 4 62 0,-38 3 2 16,9 1-37-16,17 2-25 0,15 1-7 15,7-1-28-15,-4-4-29 0,-8-1-11 16,-11-4-16-16,-13 2-6 0,-8 0-8 15,-13 1-18-15,-5 1-16 0,4 3-28 16,0 1-9-16,2-2-27 0,-6 1-43 16,-2-1-95-16,-6-4-140 15,-5-2-259-15,-4-1-428 0,-3-1-1154 16,-4-12 1188-16</inkml:trace>
  <inkml:trace contextRef="#ctx0" brushRef="#br0" timeOffset="82973.02">22104 10433 2317 0,'0'0'651'0,"0"0"-48"0,0 0-123 16,50 30-246-16,-32-19-47 0,-2-1-3 15,1 2-73-15,0 0-44 0,-2 2-35 16,-3 1-32-16,0 2 2 0,-7 1 16 15,-5 0 53-15,0 2 42 0,-7-1 12 16,-7 0 14-16,-7 0-30 0,-3 0-41 16,-6 0-33-16,-4 1-20 0,0-1-15 15,1-1-53-15,0-4-126 16,3 0-129-16,9-5-421 0,-11-6-2129 0</inkml:trace>
  <inkml:trace contextRef="#ctx0" brushRef="#br0" timeOffset="83381.85">20826 10302 504 0,'0'0'1371'0,"0"0"-247"15,0 0-308-15,0 0-462 0,0 0-149 16,0 0-18-16,-24 84-36 0,5-35-59 16,0-2-32-16,1 2-26 0,0-1-18 15,6-9-16-15,0 0-11 0,4-7-97 16,5-7-96-16,2-6-10 0,1-5-85 16,0-6-84-16,0-2-89 0,0-4-243 15,0 0-421-15,0-2-25 0</inkml:trace>
  <inkml:trace contextRef="#ctx0" brushRef="#br0" timeOffset="83628.11">20929 10428 582 0,'0'0'876'16,"0"0"22"-16,45-53-181 0,-36 39-233 15,1 0-144-15,-7 4-50 0,-2 6-12 16,-1 4-59-16,-7 0-110 0,-5 9-95 15,-2 4 11-15,-5 7 10 0,2 1 5 16,0 2 25-16,5-2 12 0,5 0-9 16,6-4-47-16,1 2-19 0,9-1 57 15,3 0-29-15,5 2-1 0,1 1-6 16,3 1 4-16,1 1-27 16,0 0-77-16,5 2-144 0,2-3-190 0,0 0-433 15,-6-8-1682-15,9-3 1297 0</inkml:trace>
  <inkml:trace contextRef="#ctx0" brushRef="#br0" timeOffset="84216.97">22972 11419 4112 0,'0'59'485'0,"1"0"-25"15,1 13-112-15,-2-5-197 0,0 4-54 16,-2-2-2-16,-2 1 10 0,4-4-16 15,0-3-29-15,3-13-40 0,0-11-20 16,0-8-25-16,1-5-29 0,2 3-31 16,0 4-10-16,0 2-37 0,2 0-61 15,-4-1-156-15,2-4-301 0,-1-7-1189 16,-4 7-761-16</inkml:trace>
  <inkml:trace contextRef="#ctx0" brushRef="#br0" timeOffset="84985.17">23038 13184 4082 0,'0'0'601'0,"0"0"-219"16,0 0-236-16,0 0 29 0,0 0 5 16,0 0 42-16,0 0-27 0,0 0-54 15,0 0-51-15,0 0-33 0,-38-30-17 16,26 12-14-16,-1-4 6 0,-2-2 4 15,-1 0 4-15,-1 1-2 0,1 1-12 16,-1 2-9-16,1 2-4 0,-1 1 2 16,1 4-13-16,-1 1-2 0,-1 4 0 15,-2 1-1-15,-3 5 0 0,1 2-18 16,-4 10 0-16,1 6-6 0,-1 9 2 16,0 14 1-16,0 13 9 0,10 0 13 15,4-8 10-15,10-2 12 0,4-12-2 16,7 4-20-16,5 1-14 0,4-4 13 15,1-3 0-15,5-5 0 0,-1-5 1 16,1-2 2-16,3-5 5 0,-4 0-7 16,3-5-1-16,-3 2-31 0,3-4-44 15,-4-1-22-15,2-3-34 16,-2 0-73-16,2 0-166 0,-2-3-290 16,-5-2-1159-16,2-6-1221 0</inkml:trace>
  <inkml:trace contextRef="#ctx0" brushRef="#br0" timeOffset="85708.8">23204 13419 4891 0,'0'0'407'0,"0"0"-304"0,0 0-57 16,0 0-6-16,0 0 43 0,0 0 57 16,3 63-28-16,-2-45-50 0,0 0-44 15,0-3-18-15,1 3 1 0,-1-4 16 16,0 1-1-16,-1-2 3 0,0 1-6 15,0-3-11-15,0-2 1 0,0-1-3 16,0 2-10-16,0-5-25 0,0-2-6 16,0 0-15-16,0-3 30 0,-2 0 26 15,-1-6 0-15,1-5-85 0,-6-3-3 16,1-3 33-16,3-2 53 0,-3 0 1 16,2 0 1-16,1-2 0 15,-1 3 2-15,3 1-1 0,0 1 19 0,2 3 24 16,0-1 14-16,0 5 14 15,0 2-2-15,0 1 1 0,0 5-18 16,3 0-53-16,3 1-9 0,0 2 9 16,4 4 25-16,-1 2 8 0,4 2 7 15,2 2-12-15,1-1-6 0,1 2 8 16,0 0 0-16,0 0-8 0,1 0-3 16,-1-2-7-16,1 2 5 0,-2 0 4 15,0-2-2-15,0 1 0 0,-1-1 5 16,1-3-6-16,-1-2-3 0,0 0-3 15,-2-1-4-15,-2-2-7 0,1-1 9 16,2-2-3-16,-6 0 7 0,2 0 4 16,-3-3 9-16,1-1 18 15,-4-1 26-15,3-5-17 0,0 0-13 0,-3-6-5 16,0-3 2-16,1-5 7 0,-3-1 9 16,-1-4-3-16,-1 2-11 15,0-1-11-15,0 5-8 0,-2 1-4 0,-1 5-11 16,-1 2 1-16,1 2-7 15,0 1-1-15,2 0-14 0,1-1-30 16,-1 3-25-16,1 1-13 0,0 3-5 16,1 0-27-16,0 2-61 0,3 0-152 15,0 1-502-15,0 1-1479 0,-2-4-633 0</inkml:trace>
  <inkml:trace contextRef="#ctx0" brushRef="#br0" timeOffset="118904.55">22766 12435 642 0,'0'0'602'0,"0"0"-176"16,0 0 131-16,0 0-190 16,-54-41-54-16,44 33-12 0,4 1 2 15,1 3 35-15,1 4-4 0,3 0-64 16,1 0-268-16,2 4 25 0,6 4 50 15,5 3 56-15,5 1-13 0,6 0-17 16,5-1-6-16,5 0 0 0,13-1-5 16,11-5 0-16,11-5-2 0,-7 0-5 15,-8-5-32-15,-17-3-13 0,-7 0-15 16,2-2-10-16,4-6 7 0,1-4 8 16,-2-5 5-16,-1-6 0 0,-3-3-17 15,0 3-18-15,-1 0-28 0,-5 5-75 16,-1 6-158-16,-5 8-194 0,-4 3-405 15,-9 2-1255-15</inkml:trace>
  <inkml:trace contextRef="#ctx0" brushRef="#br0" timeOffset="120957.74">24389 10808 394 0,'0'0'335'0,"0"0"-53"15,0 0 122-15,0 0 7 0,0 0-146 16,-57-8-133-16,40 7-46 0,-3-1 37 16,-1 1 47-16,1-1 62 0,2 1 9 15,3 1-13-15,5 0-49 0,1 0-87 16,4 3-92-16,1 0-41 0,1 0-36 16,3 1 28-16,0 0 16 0,0-2 27 15,2 1-26-15,2 0 26 0,1-2 6 16,-1 1 6-16,3 0 21 0,-1-1-22 15,5-1 23-15,-3 1-23 0,4-1 22 16,1 0-5-16,-3 0 15 16,1 0-11-16,-3 0-26 0,-2 0-215 0,-6 0-333 15,-2 0-420-15,-6 0-374 16</inkml:trace>
  <inkml:trace contextRef="#ctx0" brushRef="#br0" timeOffset="121044.39">24022 10852 29 0,'0'0'6'0,"0"0"-1"15,0 0 1-15,0 0 1 0,0 0-7 16,0 0-53-16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3-06T01:19:53.40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5581 7450 1700 0,'0'0'1029'0,"0"0"-322"0,0 0-185 15,0 0-141-15,0 0-91 0,0 0-46 16,0 0-49-16,0 0-43 0,0 0-32 16,-24-14-22-16,23 14-12 0,1 0-4 15,0 0-8-15,0 0-5 0,0 0-23 16,0 0-27-16,0 0-19 0,0 0-4 15,6 0 4-15,1 3 30 0,0-1 13 16,3-1 9-16,5 0 3 0,-1 0 1 16,5-1 1-16,0 0-3 15,2 0-5-15,5 0-7 0,1 0-6 16,1 0 0-16,4-2-6 0,2-1-4 16,1 0-5-16,4-1-6 0,-1 0-8 15,-1 0-5-15,1 0 0 0,0 1-1 16,0 1-1-16,-5 1 0 0,1 0-2 15,-2-1-14-15,0 2-8 0,-3-1-3 16,-7 1-15-16,-2 0-18 0,-4 0-26 16,-3 4-29-16,-6 0-35 0,-1 2-55 15,-3-1-88-15,-2-1-155 0,-1 2-384 16,0-4-977-16,-2 0-506 0</inkml:trace>
  <inkml:trace contextRef="#ctx0" brushRef="#br0" timeOffset="560.1">5909 7445 611 0,'0'0'971'0,"0"0"-306"0,0 0-144 16,0 0-62-16,0 0-127 0,0 0-75 16,0 0-69-16,0 0-102 0,0 0-82 15,0 0 55-15,2 7 126 0,-2 2 40 16,0 0-8-16,0 4-31 0,0 0-31 16,-4 4-48-16,0-1-17 0,2 1-17 15,-2 2-11-15,-1 0-7 0,2 3 3 16,0 1 4-16,1 2-4 0,0 2-5 15,-2 3 5-15,-2 1 0 0,2-1-15 16,-1 1-8-16,0-2-9 0,1-2-9 16,1-3 3-16,3-5 6 0,-2-1-10 15,1-2-6-15,0-3-1 0,0-1-8 16,1-1 0-16,-1 0-1 0,-1-1-22 16,0-2-14-16,1-1-18 15,-2-1-35-15,0 0-41 0,2-1-42 16,-3-1-74-16,0-2-168 0,1-1-301 15,-1-1-515-15,3 0-1286 0</inkml:trace>
  <inkml:trace contextRef="#ctx0" brushRef="#br0" timeOffset="936.95">5591 8042 766 0,'0'0'1039'15,"0"0"-280"-15,0 0-164 0,0 0-125 16,0 0-87-16,0 0-50 0,0 0-132 15,0 0-136-15,0 0 75 0,0 0 81 16,6 5-29-16,0-1-34 0,5-2-8 16,1-1-7-16,4-1-6 0,2 0-7 15,5 0-10-15,-2 0-36 0,7 0-20 16,-3 0-18-16,3 0-4 0,1 0-14 16,-4 0-17-16,1 2-10 0,-4 2 1 15,-1 1-2-15,-2-1-29 0,-4 2-31 16,-2-2-56-16,2-1-87 0,-2-2-213 15,0-1-1075-15,1-4-2346 0</inkml:trace>
  <inkml:trace contextRef="#ctx0" brushRef="#br0" timeOffset="2115.44">6501 7508 530 0,'0'0'740'15,"0"0"-66"-15,0 0-72 0,0 0-103 16,0 0-90-16,0 0-77 0,0 0-34 16,0 0-54-16,0 0-53 0,0 0-30 15,-11-38-13-15,8 35-30 0,2 1-15 16,1 0 9-16,-1-2-11 16,1 2-8-16,-1-1-4 0,1-1-11 15,-2 2-5-15,1 0-11 0,1 1-13 16,0 0-10-16,0 1-9 0,0 0-11 15,0 0-10-15,0 0-9 0,0 0 0 16,0 0-2-16,0 0-10 0,0 0 12 16,0 1 0-16,1 1 18 0,2 0-3 15,-1 1 2-15,2 1-2 0,-1-1 5 16,-1 2-1-16,0 1 0 0,1 1 8 16,2 1-8-16,-1 2 4 0,1 1 2 15,-1 0-1-15,2 0-2 0,-2 0-4 16,1 2 0-16,2-2-4 0,0 1 0 15,0 1 0-15,1 2 2 0,1 1-4 16,-1-1 3-16,0 4 2 0,-1-2 0 16,2 2-4-16,-1 0 1 0,-1 1-1 15,2 0-5-15,2-2 5 16,-2 1-6-16,2-2-5 0,-1-2 0 16,0-2 5-16,1 0-5 0,-2 0-1 15,3-2 7-15,-3 1-7 0,1-1 1 16,1 1-1-16,-5-3 0 0,3 0 0 15,-2-2 1-15,0-1-1 0,0-1 9 16,-3-1-3-16,3-1 1 0,0-2 1 16,-2 2-8-16,3-1 10 0,-3-1-9 15,5-1 5-15,-4 0-5 0,2 0 9 16,-2-6 2-16,4-2 1 0,-2-5-1 16,2-1-1-16,-1-4-3 0,4-5 2 15,0-4-9-15,1-3 5 16,-2-4-6-16,2-3-1 0,-1-1 0 15,-2-2 0-15,-2 1-9 0,2 0-13 16,-5 5-16-16,1 1-12 0,-1 3-18 16,-2 5-15-16,1 2-8 0,-1 6-19 15,-1 2-91-15,-1 2-229 0,-1 5-759 16,0-4-1908-16</inkml:trace>
  <inkml:trace contextRef="#ctx0" brushRef="#br0" timeOffset="3183.73">6161 8499 1037 0,'0'0'934'16,"0"0"-327"-16,0 0-139 0,0 0-58 15,0 0-50-15,0 0-14 0,0 0-62 16,0 0-79-16,0 0-33 0,0 0-54 15,4-20-54-15,-4 20-25 0,0 0-4 16,0 0 10-16,0 0-1 16,0 0-2-16,0 0-10 0,0 0 6 15,0 3 2-15,0 2 1 0,0 0 5 16,-1 1 0-16,0 3 2 0,1 1 7 16,-1 3 5-16,1 0-6 0,0 5-6 15,0 0-4-15,0 3-5 0,0 3-4 16,0 4 1-16,0 3 5 0,0 4 3 15,0 3-9-15,0 3 5 0,0 0-1 16,0 0-5-16,1-2 2 0,0-3-5 16,0-1-8-16,0-7-6 0,0-3-2 15,1-4-2-15,-2-3 2 0,1-2-13 16,-1-3-2-16,0 1 0 0,0-4-13 16,0 1-18-16,0-2-16 0,0-3-28 15,-1-1-22-15,1 0-48 0,0-3-81 16,0 0-152-16,0-2-297 0,0 0-892 15,-1-2-1388-15</inkml:trace>
  <inkml:trace contextRef="#ctx0" brushRef="#br0" timeOffset="3720.81">5913 9115 1044 0,'0'0'908'0,"0"0"-235"0,0 0-160 16,0 0-123-16,0 0-53 0,0 0 5 15,0 0-52-15,0 0-31 0,0 0-49 16,0 0-46-16,0-36-20 0,0 36-46 16,0 0-41-16,0 4-46 0,1 1 30 15,1 4 16-15,-1 1-2 0,4 5-15 16,3 2 8-16,-3 1 19 0,5 4 1 15,-2 0-12-15,5 2-8 0,0-2-13 16,2 0-10-16,-3-2-11 0,4-3-2 16,-2-2 2-16,1-1 6 0,1-2 7 15,1 2 1-15,-2-3-2 16,-2 0 0-16,1-2-3 0,-1-2-4 16,1-3 0-16,0-1 5 0,2-3 5 15,0-7 11-15,4-7 11 0,3-6-4 16,-2-3-16-16,-2-2-19 0,0-4-10 15,-1 1-2-15,-3 3-11 0,-2 1-31 16,-4 6-36-16,-1 2-35 0,-6 7-57 16,1 1-168-16,-2 3-699 0,-1-5-2679 0</inkml:trace>
  <inkml:trace contextRef="#ctx0" brushRef="#br0" timeOffset="4606.28">6133 9812 1516 0,'0'0'1310'0,"0"0"-455"0,0 0-331 16,0 0-183-16,0 0-37 0,0 0-70 15,0 0-74-15,0 0-27 0,0 0-43 16,0 0-27-16,-49 1-6 0,32 3-19 15,-1 2-8-15,1-1 2 0,-1-1 1 16,1 2 1-16,1-1-4 0,0 0-11 16,0 0-18-16,1 0-1 0,-1 1 0 15,4 0 1-15,0-1 0 0,1 1-1 16,1-1 0-16,3-1-1 0,0 1-8 16,2 1 0-16,2 0 7 15,1 0 1-15,-1 2-1 0,-1 2 1 16,2-1 1-16,-1 5 2 0,0-1 0 15,3 2 7-15,-2-1-6 0,0 1 10 16,0 4 2-16,-1-1 4 0,0 2 1 16,0 1-5-16,2 0-4 0,-2 0-9 15,0-1 6-15,-1 3 3 0,2-3-2 16,-2 0-1-16,3 2-6 0,-1-1 12 16,1-2-12-16,0 1 7 0,1-2-8 15,0-3 8-15,0-2-1 0,0 0 0 16,0-1 2-16,4-4 1 0,-2 0-9 15,3 1 6-15,2-2-6 0,-2 1 10 16,4-2-2-16,0 2-2 0,3-3-6 16,0 0 8-16,1-1-2 0,3-2 0 15,2 0 6-15,2-2 6 0,1 0 6 16,1 0 4-16,4-2 9 0,-5 0 9 16,4 0-1-16,-2-2-4 15,0 0-7-15,2 0-11 0,-6-2-12 16,4 2-11-16,0-3-1 0,-5 2-1 15,1 0-16-15,-2 1-16 0,-1 1-24 16,-2 2-43-16,-1 1-36 0,-6 0-37 16,2 0-74-16,-3 1-141 0,-1 1-294 15,0-1-962-15,-2-1-1233 0</inkml:trace>
  <inkml:trace contextRef="#ctx0" brushRef="#br0" timeOffset="4874.3">5865 10181 4141 0,'0'0'693'0,"0"0"-479"16,0 0 8-16,0 0-1 0,0 0-21 15,65 6-33-15,-48-4-42 0,3-1-63 16,-1-1-40-16,5 2-14 0,-1 0-8 16,-1 0-51-16,1-1-51 0,-2 2-72 15,-1 0-103-15,0 0-231 0,-2-2-494 16,-6 0-1484-16,4-1 1018 0</inkml:trace>
  <inkml:trace contextRef="#ctx0" brushRef="#br0" timeOffset="5333.11">5669 9585 904 0,'0'0'2319'0,"0"0"-1642"16,0 0-225-16,0 0-259 0,0 0-63 15,0 0 114-15,-4 57-11 0,3-19-56 16,-3 18-55-16,0 21-24 0,1 8-9 15,0 0-8-15,1-7 0 16,0-11-12-16,-2-5-43 0,0-4 11 16,1-12 4-16,-2-7 9 0,-1-10 24 15,1-2-4-15,0 5-30 0,-4 4-21 16,2 1-4-16,-5-3-8 0,4-4-5 16,0-4-2-16,4-3 0 0,-2-8 0 15,2-4-23-15,3-5-21 0,0-4-16 16,1-2-17-16,0-2-4 0,1-5-57 15,2-1-71-15,1-2-110 0,0 0-203 16,-2-3-289-16,-1 0-464 0,-1 4-1049 16</inkml:trace>
  <inkml:trace contextRef="#ctx0" brushRef="#br0" timeOffset="6117.23">5689 9529 2405 0,'0'0'907'0,"0"0"-327"0,0 0-48 16,75-11-121-16,-44 9-159 0,3 2-80 16,2 0-52-16,1 2-27 0,2 2-20 15,3 3-8-15,8-1-22 16,8-1-6-16,11 0-10 0,-9 1 1 16,-10-6 0-16,-16 2-7 0,-8-1-10 15,-2 0-10-15,4 1 1 0,4 1-1 16,-5 1 8-16,-4 2-8 0,-2 2 1 15,-3-1 0-15,-1 1 0 0,-3 2-1 16,0-1 0-16,0 1 0 0,-2 0 0 16,-2 0 0-16,1 2 0 0,-4-2-1 15,3 1 1-15,-3 0 1 0,1 1 13 16,-4 0 9-16,4 2 2 0,-2-1 7 16,-2 5-7-16,3-2-3 0,-2 3-1 15,0 2-8-15,3 0-2 0,-2 5 0 16,2 1 2-16,0 2 4 15,2 4-8-15,-3 2 17 0,2 0 3 0,-1 2-15 16,0-1-3-16,-2-2-10 0,1-3 5 16,1-3-5-16,-1-4 9 0,2 0-10 15,-3-4 0-15,3 2 0 16,-3-3 0-16,2 2 1 0,-2 1-1 16,0-2 1-16,1 1-2 0,-3-1-2 15,0-1-7-15,1-1 7 0,0-1-7 16,-1 1-5-16,-1-2 1 0,4-1-5 15,-4-1 2-15,-1-1 0 0,0-2 4 16,-1-1-2-16,-1 0 2 0,0-2 2 16,0-1 8-16,0-3 0 0,-3 0 1 15,0 0 1-15,-4-1 0 0,2 1 10 16,-1-1-9-16,-4 3-1 16,1-2 1-16,-4-1 0 0,-4 1 9 15,-2 0 2-15,-6-1 23 0,-7-1 12 16,-9-2 4-16,-19 0 12 0,-19 0 18 15,-9 0-21-15,-7 0-35 0,2 0-25 16,1 0-1-16,0 0-23 0,4-2-21 16,7-3-28-16,8 0-24 0,8-2-32 15,15 3-88-15,10-2-247 0,15 3-637 16,9 1-1337-16</inkml:trace>
  <inkml:trace contextRef="#ctx0" brushRef="#br0" timeOffset="6634.96">4649 9842 1653 0,'0'0'625'0,"0"0"-105"0,0 0 138 15,0 0-186-15,0 0-91 0,0 0-16 16,67 13-66-16,-42-12-65 0,7-1-45 16,9 0-34-16,17 0-43 0,9 0-20 15,-5-3-24-15,-10 3-21 16,-17 0-19-16,-11 0-11 0,4 2-15 15,4 0 7-15,1 3 3 0,0 1-4 16,-5-1-7-16,-2 1 1 0,1 0 0 16,-7-2-2-16,1 0-34 0,-1-2-44 15,-6 2-62-15,-1-3-52 0,-4 0-25 16,-4-1-111-16,-3 0-231 0,-1-4-396 16,-1 0-1646-16</inkml:trace>
  <inkml:trace contextRef="#ctx0" brushRef="#br0" timeOffset="6913.27">5250 9660 286 0,'0'0'2339'0,"0"0"-1579"16,0 0-362-16,0 0-123 0,0 0-53 16,0 0 3-16,0 0 33 0,51 30-48 15,-29-21-71-15,6 2-32 0,0-2-35 16,-3 3-10-16,0 2-5 0,-4 2-22 15,-4 1 8-15,-7 0 7 0,-3 1 5 16,-5 1 12-16,-2 2 26 0,-10-2 11 16,-4 3-41-16,-4 0-33 0,-3-1-13 15,0 0-17-15,-3-3-9 0,0-1 8 16,0-2-28-16,1 0-29 0,2-1-31 16,-4 1-29-16,1 0-47 0,-4 1-62 15,-2-2-155-15,-3 2-372 0,8-5-1513 16</inkml:trace>
  <inkml:trace contextRef="#ctx0" brushRef="#br0" timeOffset="7443.25">3956 9557 2204 0,'0'0'677'0,"0"0"-282"16,0 0-210-16,0 0 156 0,14 49 5 15,-13-19-31-15,-1 6-65 0,0 4-98 16,-2 4-44-16,-3 0-37 0,-3 0-27 16,2-3-23-16,-2-5-3 0,0-3-6 15,2-5 1-15,-3-4-12 0,3-2-2 16,0-4 1-16,1-2-30 16,0-2-21-16,-2-3-23 0,2 1-1 15,-1-3-37-15,-1-1-73 0,1 0-72 16,-2-4-87-16,0 0-57 0,3-3-26 15,-2-1-171-15,2 0-235 0,2-3-201 16,1-6 303-16</inkml:trace>
  <inkml:trace contextRef="#ctx0" brushRef="#br0" timeOffset="7843.99">4064 9728 314 0,'0'0'533'0,"0"0"22"16,66-47-80-16,-39 28-6 0,-3 4-65 16,-2 1-16-16,-4 3-81 0,-6 3-33 15,-2 4-65-15,-6 1-65 16,-2 2-50-16,-2 1 28 0,0 0 103 16,-2 2 42-16,-7 4-103 0,-4 4-87 15,-6 3-54-15,-6 7-20 0,-6 2 13 16,-2 3-16-16,-2 1-31 0,1 0-30 15,3-2 16-15,9-1 12 0,1-5 10 16,6-2 5-16,4-3-17 0,3-1 35 16,2-1 10-16,5 1 59 0,1-3 3 15,0 2-1-15,5-1-15 0,4 1 21 16,5 0 0-16,-1 1 41 0,7-1 4 16,-3-1-10-16,4 3-13 0,-2-2-22 15,-1 1-22-15,-1 1-20 0,-3 3-14 16,0-2-4-16,-5 0-4 0,-1 2 5 15,1-2-18-15,0-2-14 0,2 0-56 16,-2-1-77-16,4-1-102 0,1-2-112 16,0-1-336-16,-7-4-1333 0</inkml:trace>
  <inkml:trace contextRef="#ctx0" brushRef="#br0" timeOffset="9177.12">6183 10697 2051 0,'0'0'686'15,"0"0"57"-15,0 0-126 0,0 0-214 16,0 0-163-16,0 0-18 0,0 0-58 16,0 0-72-16,0 0-63 0,0 2-26 15,0 7 23-15,0 6 26 0,3 3 24 16,0 3 7-16,1 6 32 0,-2 2 14 15,-2 7-42-15,0 4-16 0,-3 2-17 16,-3 2-16-16,2 2-13 0,0-2-9 16,2 0-4-16,-1 0-10 0,3-1-2 15,0 0 2-15,0-1 0 0,0-2 11 16,0-1-12-16,0-5-1 0,0-3-16 16,-2-6-10-16,1-5-19 0,1-6-38 15,0-5-58-15,0-4-65 0,0-5-125 16,0-1-256-16,0-7-557 0,0-6-2105 15</inkml:trace>
  <inkml:trace contextRef="#ctx0" brushRef="#br0" timeOffset="9455.02">5986 11269 398 0,'0'0'1571'0,"0"0"-673"0,0 0-285 16,0 0-196-16,0 0-149 0,-9 52-17 16,11-32-13-16,2 5-14 0,5 3-6 15,-1 4-22-15,4 2-44 0,-1-1-41 16,2-1-32-16,2-3-28 16,5-8-19-16,2-6-4 0,2-7-2 15,4-6 23-15,-1-2 9 0,3-6 12 16,3-6-14-16,0-2-18 0,-1-1-16 15,0-2-22-15,-2 0-2 0,-6 3-106 16,3 1-147-16,-10 4-226 0,-5-5-1516 0</inkml:trace>
  <inkml:trace contextRef="#ctx0" brushRef="#br0" timeOffset="9975.1">6077 11932 213 0,'0'0'2898'0,"0"0"-2366"0,0 0-160 15,0 0-14-15,0 65-82 0,0-34-6 16,-3 1-40-16,0 4-55 0,0 1-48 16,1 0-29-16,-2-1-18 0,-1-1-18 15,-2-1-22-15,4-3-22 0,-1-2-4 16,-2-2 0-16,2-4-12 0,0-1 11 15,-1-2-13-15,1-5-83 0,2-3-70 16,1-4-55-16,0-4-73 0,-1-4-189 16,-2 0-354-16,0-4-1491 15,-3-10 857-15</inkml:trace>
  <inkml:trace contextRef="#ctx0" brushRef="#br0" timeOffset="10197.32">5911 12205 451 0,'0'0'2460'16,"0"0"-1723"-16,0 0-67 0,0 0-196 15,68-4-150-15,-47 1-62 0,4-2-51 16,-1 1-60-16,3-2-65 0,-4 3-56 16,-2 0-29-16,1 1-1 0,-3 0-15 15,-2 1-56-15,-2 0-67 0,-1 0-99 16,-3 1-47-16,1 0-83 0,-5 0-176 15,0-1-312-15,-4-2-470 0,-1-2-697 16</inkml:trace>
  <inkml:trace contextRef="#ctx0" brushRef="#br0" timeOffset="10698.26">6253 11698 1120 0,'0'0'849'0,"0"0"-195"15,0 0-90-15,0 0-101 0,0 0-92 16,-51-54-35-16,37 48-51 0,-2 2-70 16,0 2-52-16,-4 0-30 0,1 2-42 15,0 2-21-15,-3 3 1 0,-3 2-9 16,3 4-17-16,-6 3 3 0,0 2-11 15,-3 6 8-15,1 4 2 0,-4 5-6 16,-2 6 15-16,2 4-11 16,-2 4-2-16,5 2-8 0,5 1 3 15,3-2-9-15,6-1 2 0,8-1-4 16,1 3-5-16,6-2-8 0,2 2 0 16,4 0-2-16,5 0-11 0,7 0 11 15,1-4 5-15,6 0-3 0,5-4-14 16,6-2 0-16,7-6 10 0,10-4 2 15,8-9 2-15,-2-12-3 0,-8-6 6 16,-6-11-1-16,-8-10 12 0,8-6 23 16,3-9 23-16,5-13-12 0,3-16-32 15,6-19-13-15,-4-4-1 0,-8 3-6 16,-15 8-9-16,-15 13-1 0,-8 5 0 16,-10 10-1-16,-3 14-6 0,-6 9-8 15,-7 4-24-15,-4 0-30 16,-9 0-18-16,-6-1-21 0,-9 6-34 15,1 2-60-15,-15 6-96 0,-9 4-165 16,13 3-838-16,-15 2-2043 0</inkml:trace>
  <inkml:trace contextRef="#ctx0" brushRef="#br0" timeOffset="11219.81">4522 12009 1703 0,'0'0'1129'0,"0"0"-476"16,0 0-135-16,0 0-214 0,0 0-304 16,0 0 30-16,0 0 36 0,0 0 92 15,54 1 0-15,-28 3-10 0,8-1-14 16,3 3-24-16,3 3-18 0,10 1-11 16,11-1-21-16,-8 0-14 0,-4-5-11 15,-5-2-10-15,-11-2-23 16,4 0 11-16,2 0 7 0,-4-1-20 15,-2 0-13-15,-4-3-58 0,-1 3-71 16,-6-1-77-16,-2 2-141 0,-3 0-268 16,-4 0-574-16,-3-2-1290 0</inkml:trace>
  <inkml:trace contextRef="#ctx0" brushRef="#br0" timeOffset="11514.16">5239 11758 2362 0,'0'0'836'16,"0"0"-127"-16,0 0-424 0,0 0-86 16,0 0-32-16,0 0 12 0,64 35-2 15,-45-17-32-15,3 3-37 0,-1 3-13 16,-2 5-40-16,-7 1 7 0,-4 3-10 15,-5 1-6-15,-3-1 22 0,-4 0 19 16,-5-2-25-16,1-3-29 0,-6-2-8 16,2-1-13-16,-1-3-1 0,-1-1-11 15,-1 0-41-15,-2-2-51 0,0 2-37 16,-1-1-39-16,1-2-68 0,2-2-195 16,3-4-508-16,-10-1-1828 0</inkml:trace>
  <inkml:trace contextRef="#ctx0" brushRef="#br0" timeOffset="12321.23">3715 11730 1948 0,'0'0'1020'16,"0"0"-309"-16,0 0-134 0,0 0-357 15,0 0-74-15,0 0 135 0,4 67-38 16,-4-25-43-16,0 13-37 0,-1 13-29 15,-9 3-21-15,1-13-15 0,-1-14-16 16,2-17-15-16,0-2-13 16,1 2-14-16,0 2-11 0,1 1-9 15,1-5-13-15,3-1-5 0,-1-2 0 16,1-2 7-16,1-2-8 0,1-2-1 16,0-3-6-16,0-3-25 0,0-3-36 15,1-3-34-15,2-4-7 0,1 0 10 16,1-3-1-16,-1-4-39 0,0-3-60 15,1-1-152-15,-2-2-286 0,-2-2-576 16,-1 4-1608-16</inkml:trace>
  <inkml:trace contextRef="#ctx0" brushRef="#br0" timeOffset="12793.83">3570 11943 1868 0,'0'0'660'16,"0"0"-23"-16,0 0-116 0,0 0-191 15,0 0-80-15,0 0-28 0,-10-63-64 16,14 49-53-16,2-1-38 0,0-1-11 16,4-3-13-16,1 0-14 0,0-2 0 15,3 0-3-15,1-2-3 0,2 2-4 16,1-1 0-16,4 2-15 0,0 2-2 16,0 0-1-16,3 4-1 15,0 2-1-15,2 2-12 0,-1 4 10 16,1 4-10-16,0 2-4 0,-1 5-2 15,0 6 17-15,-3 3 0 0,-3 5 2 16,-5 3 1-16,-5 1 21 0,-3 4 21 16,-7-2 26-16,-7 2 20 0,-5 0 4 15,-6-1-28-15,-2 0-30 0,-3-3-18 16,-2-4-4-16,3-4-10 0,2-2-3 16,1-3-46-16,3-3-36 0,2 3-61 15,2-1-106-15,-1 2-143 0,3 0-361 16,2 2-653-16,-5 1-972 0</inkml:trace>
  <inkml:trace contextRef="#ctx0" brushRef="#br0" timeOffset="13029.29">4008 12267 2576 0,'0'0'1253'0,"0"0"-478"0,0 0-301 16,-11 73-213-16,4-46-50 0,0 0-48 15,2 2-56-15,1-4-47 0,2 1-47 16,0-6-11-16,2 1-2 0,0-4 0 16,0-3-71-16,4 0-87 0,1-4-124 15,-1-2-335-15,3-2-1880 0</inkml:trace>
  <inkml:trace contextRef="#ctx0" brushRef="#br0" timeOffset="13808.75">5912 12630 3022 0,'0'0'525'0,"0"0"-51"16,0 0-163-16,0 0-198 0,0 0 50 15,0 0 107-15,0 0 19 0,18 74-71 16,-12-40-56-16,4 6-36 0,-4 3-10 15,3 4 16-15,-4 0-9 0,-4 2-39 16,2-2-22-16,-3 0-11 0,0-2-18 16,0 0-13-16,-1-1-1 0,-1-2-7 15,-2 0-12-15,-3-2-6 0,2-1 6 16,3-3 0-16,-2-4 0 0,-1-3 0 16,3-3-1-16,0-4-22 0,1-4-19 15,1-4-28-15,0-2-40 0,0-3-52 16,0-3-114-16,0-2-383 0,0-4-1735 15,-2-3-188-15</inkml:trace>
  <inkml:trace contextRef="#ctx0" brushRef="#br0" timeOffset="14230.05">5722 13380 3192 0,'0'0'690'0,"0"0"-152"0,0 0-271 16,0 0-143-16,0 0 14 0,0 0 77 15,0 0-8-15,0 0-56 0,38 67-56 16,-25-44-25-16,2 0-7 0,0 2 5 16,1-2 7-16,-1 0 17 0,2-2-13 15,0-1-37-15,-2-3-4 0,2-4 2 16,-3 0-15-16,3-5 0 0,-1-6 3 16,3-2 6-16,-1-8 23 0,4-12 14 15,3-3-17-15,-2-8-15 0,3-6-15 16,-3-1-7-16,2-1-10 0,-3 2-5 15,-6 5 11-15,0 8-13 0,-6 7-12 16,-4 8-28-16,-3 3-63 16,0 6-76-16,0 0-153 0,1 0-450 15,-2 0-1185-15,-1-3-1198 0</inkml:trace>
  <inkml:trace contextRef="#ctx0" brushRef="#br0" timeOffset="15044.79">5944 14477 1602 0,'0'0'552'0,"0"0"-128"16,0 0-104-16,0 0 30 0,0 0 33 15,0 0 49-15,0 0-82 0,0 0-135 16,0 0-98-16,54 33-36 0,-51-29 5 16,1 0 17-16,-1 0 21 0,0 1 11 15,-1 1-2-15,0 0-29 0,-1-1-19 16,0 1-16-16,0-2-2 0,0-1-5 16,-1-1-9-16,0-1-2 0,0-1 39 15,0 0 55-15,0-5-51 0,-2-3-43 16,0-1-21-16,-3-3-9 0,-2 0-1 15,2-2-1-15,-6 0-6 0,3 1 3 16,-4 1 2-16,-2 1 4 0,1 2 3 16,0 4-8-16,-1 1-1 0,-2 4-4 15,-1 0-3-15,-4 5-8 0,1 5 6 16,-1 7-6-16,-5 1 0 16,2 4 1-16,4 1 5 0,-1 3 1 15,2 3 1-15,8 2 1 0,1 2 7 0,6 1 18 16,4 1 29-16,1 0-12 15,6-4-14-15,5-1-8 0,6-5-4 16,1-7 3-16,3-3-13 0,1-5-3 16,2-3-5-16,-1-5-6 0,3-1 8 15,-2-1-10-15,2 0-9 0,-3-1-47 16,1-3-39-16,-4-1-8 0,0 1-16 16,-2-1-25-16,-2 1-22 0,1 1-37 15,-3-1-113-15,1 1-152 0,-3 1-311 16,1-2-990-16,-7 4-587 0</inkml:trace>
  <inkml:trace contextRef="#ctx0" brushRef="#br0" timeOffset="15213.3">6190 14832 2544 0,'0'0'1151'0,"0"0"-540"0,0 0-224 16,0 0-58-16,0 0-30 0,0 0 1 16,0 0-80-16,41 65-42 15,-41-44-53-15,0 0-53 0,0-2-25 16,0-2-20-16,0-2-16 0,-2-4-11 15,2-5-28-15,0-1-73 0,0-3-88 16,0-1-119-16,2-1-354 0,-1-1-1884 16</inkml:trace>
  <inkml:trace contextRef="#ctx0" brushRef="#br0" timeOffset="18769.64">6516 14533 2932 0,'0'0'387'16,"0"0"-214"-16,0 0 33 0,0 0 72 15,0 0-119-15,0 0 2 0,0 0 52 16,0 0-19-16,0 0-74 0,-4 3-28 16,4-3-21-16,0-2-10 0,0 2-2 15,0 0-9-15,0 0 13 0,0 0 6 16,0 0 1-16,0 0-2 0,0 0-6 16,0 0-27-16,0 0-15 0,0 0-2 15,0 0 4-15,3 2 16 0,0 0 1 16,2 0-4-16,0 0 2 0,-1-1 0 15,3 1 4-15,-1-2-7 0,-2 2-6 16,4-2 0-16,-1 3 5 0,3-3-5 16,-1 0-7-16,2 1-5 0,-3-1 2 15,4 0 2-15,-2 0 1 0,-1-1 1 16,3-4-2-16,1 4 4 16,-2-2 2-16,2 1-1 0,0 0-6 0,3 1 0 15,-1-2-8-15,3 2-3 16,-1 0-1-16,-1 1-5 0,3 0-1 15,-2-3 0-15,6 1 10 0,-2-1 20 16,0 0-16-16,3-1-14 0,-1 0 0 16,-1-1 1-16,2-2 9 0,-1 1-3 15,1 1-7-15,-2-2 0 0,-1 1 1 16,3-1-2-16,-2 2 2 0,-3-1-2 16,1 0 0-16,2 2 2 0,-3 0-1 15,1 3-1-15,-1-2 7 0,2 3 1 16,2-1 4-16,0-1 1 0,3 1 0 15,-1-2 1-15,3-1-1 0,2-1-1 16,-1-1 1-16,-1 0-4 0,0-3-7 16,-1 3 7-16,-2 0-8 0,-2 1 8 15,2 1-2-15,-4 0-5 0,1 2 0 16,-1-1 5-16,2 2-6 0,1-1 8 16,0 1 0-16,4 0-7 0,-3-3 6 15,3 1-7-15,2-3-1 16,-1 2 2-16,-1-3-1 0,2 0 0 15,-2 1 0-15,-3-2-1 0,1 0 1 16,-5 0 0-16,-1-1 6 0,0 1-6 16,-3 0 1-16,1-3-1 0,-2-2 8 15,1 0-8-15,-2 0 1 0,1-1-1 16,1-3 1-16,-1 2 5 0,-2-5-5 16,2 4 0-16,-1-2 8 0,-2 0-3 15,1 0-5-15,-3-1 6 0,-2 0-1 16,0-2-5-16,-1-1 5 0,-3-1-6 15,1-1 1-15,-3-1 5 0,0 0-6 16,0-2-1-16,-2-1 10 16,2 1-1-16,-1-3-2 0,0-1 1 15,2-1-7-15,-1 0-1 0,3-1 0 16,-2 0 0-16,-1-3-1 0,0 1-1 16,-1-2 0-16,-1 0 1 0,-1-1 0 15,0 1 1-15,0-3 0 0,0 2 0 16,0 0 1-16,-1 1 0 0,1-1 8 15,-2 0-9-15,0-1 7 0,-1-2-7 16,1 0-6-16,-1-4 4 0,-1 0-5 16,2 0 6-16,0-10 0 0,2-6-6 15,0-9 6-15,1-1-1 0,2 5-6 16,1 14 6-16,-2 13-7 0,-1-7 9 16,-1-5 0-16,1-9-2 0,0-8-5 15,0 6 6-15,0 5 1 0,1 1-13 16,-2-3 6-16,3 2 0 0,-2 0 6 15,2 1 0-15,1 9 1 0,-2 8-7 16,-1 8 6-16,1 2 1 16,1-6 0-16,-1-5 1 0,2-4 0 15,-1 1 7-15,-1 0-1 0,1 0-5 16,-1-1-2-16,0-1-9 0,3-1 7 16,-1-6 2-16,0-11-7 0,3-7 6 15,1-5 0-15,5 8-1 0,-4 14-5 16,1 14 6-16,0 8-6 0,-3 2 5 15,2-5 2-15,0-3 2 0,3-5 5 16,-4 2-7-16,1 4 2 0,-2-2 6 16,-3 2-8-16,-1 1 0 0,-1 0-1 15,-1-2 0-15,0 0-1 0,0-2 1 16,-1-2 1-16,1-1-2 0,-1-3 1 16,0-2 0-16,0 0 0 0,0 0-1 15,0-1 2-15,0 2 0 0,-1 0 1 16,-2-1 6-16,-3-4-5 0,-4-7-1 15,1 4 6-15,2 5-7 0,0-2-11 16,-1-1 3-16,1-15 6 0,0-9 0 16,3 4 0-16,1 5 1 15,1 8 0-15,-1-1-6 0,1-1 6 16,0 1-1-16,-1-2 0 0,1 0 2 16,1-1 1-16,-3 1-1 0,1 3-2 15,1-2-5-15,-2 2 0 0,2 0 7 16,-2 2-2-16,-4 1 1 0,3-1 0 15,1 4-8-15,-2 0 8 0,1 1-8 16,3 7 8-16,-1 8 0 0,-3-7-1 16,3 9 1-16,0-1-1 0,1-6-19 15,-1 8 8-15,1-3 4 16,-1-4 0-16,2 2 7 0,0 3 2 16,1 2-2-16,0 4 2 0,0 2-1 15,1 1 1-15,1 3-2 0,2 3 1 16,0 1-8-16,2 2 7 0,2 1 1 15,-1 2-8-15,1 3 1 0,1 2 7 16,3-2-8-16,-2 4 7 0,0 0-6 16,3 3 7-16,3-2-8 0,1 1 8 15,1 1 0-15,3-2 1 0,3 1 0 16,2 0 0-16,2 0 1 0,3 0 0 16,0-1-1-16,3 1 1 0,-1 1 0 15,1 1-1-15,0 1 0 0,-1 2-1 16,1 1 0-16,1 0-1 0,3 0 2 15,0 0 1-15,8 0 0 0,10 0 0 16,11-2 1-16,5-5 7 0,-2 1-7 16,-3-2-1-16,-5 1 6 15,2 0-6-15,2 1-1 0,1-1 7 0,-3 1-5 16,2 3 7-16,-1-1-7 0,0 1 0 16,1 1 0-16,-1 0 8 15,2 1-8-15,2 1 5 0,-1 0 2 16,2 0-9-16,-2 1 0 0,1 1-1 15,-2 0 0-15,1 0 1 0,0 0 0 16,3-2 0-16,2 3 1 0,-1-3-1 16,4 2 2-16,-5-2-1 0,1 1 1 15,-2-1 0-15,-4 0 0 0,-7 0 5 16,-10 0-6-16,-8 0 0 0,-13 1-1 16,-1 0 1-16,5 1-1 0,1 0 0 15,3 2 0-15,-4 1-1 0,-4-1-1 16,-7 0-5-16,-2 1 6 0,-5-1 0 15,0-1 0-15,-5-1-1 0,-1 1 1 16,-6-2 1-16,1 0-2 0,-1 0 1 16,-1-1 1-16,-1 0 0 0,0 0 0 15,0 0 9-15,0 0-7 16,0 0-1-16,-3 0-1 0,1 0-2 16,1 0-5-16,1 0 5 0,-2 0-5 15,2 0 5-15,0 0-7 0,0 0 2 16,-1 0-4-16,1 0 1 0,-1 2-1 15,0 2 9-15,0 1-7 0,-1 4 8 16,1 1 0-16,-2 2 0 0,2 3 1 16,0 4 10-16,1 4 4 0,0 2 11 15,0 5 4-15,0 6-6 0,0 2-4 16,0 4-4-16,-1-1-4 0,1 0-10 16,-1-5 8-16,1-3-7 15,0-4 6-15,0-4-6 0,0-1-2 16,0-4 1-16,0-2-1 0,0 1 0 15,0-6-2-15,0 1-22 0,0-2-19 16,0-1-14-16,0-1-3 0,0 0-5 16,1 2 3-16,0-1 1 0,0 1-2 15,2 2-4-15,-2 3-21 0,-1 2-35 16,0 1-42-16,0 1-93 0,0 1-194 16,-1 1-532-16,-2-6-1910 0,0 3 1822 0</inkml:trace>
  <inkml:trace contextRef="#ctx0" brushRef="#br0" timeOffset="19722.52">11156 8157 2198 0,'0'0'421'16,"0"0"64"-16,0 0-40 0,0 0-91 16,0 0-109-16,0 0 16 0,0 0-23 15,0 0 7-15,0 0-28 0,0 0-38 16,-40-38-35-16,39 35-23 0,0 1-11 16,1 1-20-16,0 1-9 0,0 0-17 15,0 0-22-15,0 0-27 0,0 0-14 16,0 1 8-16,0 1 5 0,2 3 3 15,3-1 7-15,-2 1 0 0,2 0 6 16,5 0-2-16,-5 0 4 0,5 1-1 16,-3 0-4-16,5 0-4 15,-4 1 1-15,2 0 1 0,4-1-2 16,-4 3-6-16,3-2 2 0,-1 1-5 16,1 2 1-16,-1-2-3 0,0 1 5 15,1 0-16-15,2 1 14 0,0 1-1 16,-2-1 1-16,1 2 1 0,2-1-5 15,0 1-2-15,4 1 5 0,-2-2-1 16,1 0-1-16,0-1 2 0,2 0-2 16,1 0 0-16,0-2-1 0,-1 0-3 15,3-1 1-15,-4 0 1 0,-1 1-1 16,1-1 3-16,1 0 0 0,0 0-3 16,-3 2-3-16,1-1 1 0,0 0-5 15,1 1 8-15,-1-1-8 0,2-2 5 16,-2-2-1-16,-1-1 3 0,1-2 3 15,0-1-5-15,-1 0 1 0,-1-4 0 16,1-2 1-16,-2-1-1 16,3-2-1-16,-2-3 3 0,2-4 5 15,1-2 3-15,0-5 24 0,3-3 26 16,0-3-28-16,-3-3-17 0,0 2-7 16,-2 0 0-16,-5 3 0 0,-1 3 2 15,-4 5-3-15,-2 1-7 0,-4 5-7 16,-2 3-1-16,0 1-1 0,-1 3-15 15,-4 0-23-15,-2 2-24 0,0 1-21 16,-1 2-23-16,4 1-12 0,1 0-42 16,2 0-156-16,0 0-631 0,1 0-1891 0</inkml:trace>
  <inkml:trace contextRef="#ctx0" brushRef="#br0" timeOffset="24646.06">11797 8904 1029 0,'0'0'1333'16,"0"0"-503"-16,0 0-251 0,0 0-136 16,0 0-145-16,0 0-80 15,0 0-74-15,0 0-30 0,0 0-43 16,0 0-25-16,-61-2-22 0,38 7-6 16,0 1-16-16,3 0 1 0,-1 1 11 15,3 0-12-15,1 2 10 0,4-4-9 16,-1 2 0-16,3-1 9 0,3-1-12 15,-5 1 3-15,6 1-2 0,-3 0 0 16,-2 1 2-16,4-1-2 0,-3 3-1 16,3-2-18-16,-1 2-3 15,5-1 1-15,-2 1-16 0,2 1 36 0,-1 0 1 16,3 3 40-16,0-2 1 16,-2 3-21-16,1 0-1 0,-1 0 15 15,2 0 6-15,-3-1 0 0,-1-1-9 16,1 1-4-16,3 0-12 0,-2 0-5 15,1-1-1-15,1-2-7 0,1 1 7 16,1-1-8-16,0-1 1 0,0-2-1 16,0 0 13-16,0 0-12 0,1 0-2 15,2-2 0-15,2 1 9 0,-2 0 0 16,4 0 5-16,1 0 5 0,-2-1-2 16,5 1 9-16,3-2 13 0,1-1 20 15,3 1 35-15,3-5-2 0,6 0-19 16,-2 0-14-16,5 0-4 0,3-5-3 15,0 0-6-15,1-2-17 0,-2 1-17 16,-2 1-12-16,-5 1-1 0,2 0-10 16,-6 1-20-16,0 2-19 0,-4 0-25 15,0 1-13-15,-6 0-45 16,0 0-14-16,-4 3-59 0,-1-1-125 16,-4-1-235-16,-2 0-583 0,-2-1-1586 0</inkml:trace>
  <inkml:trace contextRef="#ctx0" brushRef="#br0" timeOffset="24868.74">11418 9169 2247 0,'0'0'969'0,"0"0"-214"16,0 0-79-16,61 1-285 0,-35-5-128 15,1 0-48-15,3 0-47 0,2 0-42 16,5 1-77-16,-1 0-34 0,-1 2-15 16,-3 1-60-16,-5 0-114 0,-4 4-64 15,-9 1-136-15,-9-1-497 16,-2 0-1511-16</inkml:trace>
  <inkml:trace contextRef="#ctx0" brushRef="#br0" timeOffset="25270.92">11312 8714 1837 0,'0'0'733'16,"0"0"-201"-16,0 0-30 0,0 0-13 16,-8 62-141-16,5-28-102 0,-1 12-62 15,0 15-48-15,-1 17-17 0,-3 2 5 16,2-15-11-16,4-17-32 0,0-19-5 15,0-4-49-15,1 4 18 0,-2-1-7 16,2 3-15-16,1-6 0 0,0-4-5 16,0-3 1-16,0-2-1 0,0-2-8 15,0-4-10-15,0 0-68 0,0-3-50 16,0-1-88-16,1-3-74 0,3-2-158 16,-1-1-277-16,-2-3-1166 0,0-11-154 15</inkml:trace>
  <inkml:trace contextRef="#ctx0" brushRef="#br0" timeOffset="26043.93">11300 8674 2212 0,'0'0'659'0,"0"0"-47"16,0 0-76-16,0 0-124 0,51-3-136 15,-34 4-61-15,3 1-54 0,6-1-36 16,2 0-28-16,4-1-26 0,3 0-9 16,0 0-19-16,4 0-18 0,-2 0-7 15,-1 0-3-15,1 0-13 16,-4 0 0-16,0 0 0 0,-4 0 0 15,1 0 8-15,-5 1 3 0,0 0-3 16,0 1-8-16,1 1 1 0,1 2-3 16,-4 1-3-16,2 0-7 0,-3-2 9 15,-3 5 0-15,-2-1-12 0,0 0 1 16,-2 2 9-16,-1 0-12 0,-2-1-7 16,-2 2-1-16,1 1 21 0,-4 2 1 15,2 1-1-15,-1 1 2 0,0 1 1 16,-4 0 14-16,2 0-6 15,0 2-8-15,-2 2 8 0,-1 2 4 0,-1 2 17 16,1 3 2-16,0 0-7 16,0 1 2-16,0 0-25 0,1-1 24 15,4 0-6-15,-3-2-8 0,2 0 2 16,2-5-3-16,1 1 1 0,-3-4-1 16,3-1-8-16,-4-2-1 0,5-2 0 15,-4 1 15-15,2 0-16 0,-2-1 11 16,2 0-10-16,-2 1 0 0,-1-1-1 15,0-2-1-15,-3-1 2 0,-1 1 9 16,2-2-11-16,-2-2 0 0,-1 1 0 16,1-1 2-16,-2-1-2 0,0-2-1 15,0 4-24-15,-2-3-22 0,-2-1-6 16,0 1 18-16,-1 0 26 0,-5-1 8 16,3 2-2-16,-5-1-11 0,1 1 12 15,1-1 2-15,-3 1 1 0,-2-1 11 16,-1 0-11-16,0 0 1 0,-3 0 1 15,-5 0 13-15,-3-1 0 16,-13 1 35-16,-14 0 16 0,-11 1-3 16,-5-4 19-16,4-2 33 0,5-6-43 15,16-2-30-15,4 0-20 0,-4-4-10 16,-9-1-2-16,-7 2-11 0,-6 3-51 16,6 8-39-16,5 3-26 0,2 13-14 15,2 3-19-15,5-1-62 0,10-1-149 16,-10-2-389-16,14-8-1578 0</inkml:trace>
  <inkml:trace contextRef="#ctx0" brushRef="#br0" timeOffset="26455.87">10454 9051 2276 0,'0'0'490'0,"0"0"-64"0,0 0-284 15,0 0 55-15,0 0 135 16,55 1 37-16,-34-1-78 0,8 0-53 16,3 0-69-16,2 0-53 0,2 0-27 15,2 1-51-15,3 2-26 0,-4-1 27 16,1 1-39-16,-2-1-24 0,-1 0-123 15,-6 1-63-15,-1-2-98 0,1 1-206 16,-9-1-371-16,-4-1-613 0,-2 0-26 0</inkml:trace>
  <inkml:trace contextRef="#ctx0" brushRef="#br0" timeOffset="26731.14">10862 8914 694 0,'0'0'996'0,"0"0"-238"15,0 0-110-15,55 8-254 16,-31-3-137-16,4 1 8 0,-1 1-24 16,2 2-21-16,3 2-74 0,-2 0-14 15,-5 1-33-15,0 0-39 0,-9 3-21 16,-6-1-23-16,-3 2-12 0,-7 0 57 15,-9 3-19-15,-5-2 18 0,-9-1-60 16,0 1-66-16,-4 1-64 0,-4-1-34 16,3-1-73-16,0 1-147 0,-3-3-319 15,7-1-1079-15,-13 0 213 0</inkml:trace>
  <inkml:trace contextRef="#ctx0" brushRef="#br0" timeOffset="27186.23">9980 8904 799 0,'0'0'569'0,"0"0"121"0,0 0-148 15,0 0-246-15,0 0-153 0,0 0 234 16,0 0-2-16,0 0-64 0,41 67-101 16,-34-35-34-16,-6 3-18 0,-1 2-53 15,0-2-31-15,-8-3-32 0,3-2-38 16,0-4-2-16,0-3 21 0,2-5-19 16,1 0 9-16,1-3-13 0,1-1-107 15,-2-2-104-15,0 1-120 0,-4-4-125 16,0 1-42-16,1-1 70 0,-2-3-180 15,2-2-210-15,0-1-78 0</inkml:trace>
  <inkml:trace contextRef="#ctx0" brushRef="#br0" timeOffset="27537.47">10221 9035 582 0,'0'0'571'16,"56"-25"106"-16,-29 14-139 0,3 0-163 15,1-2-165-15,-3 5 2 0,-8 2-43 16,-5 3-49-16,-9 3-87 0,-6 0-30 16,-4 7 107-16,-12 6-69 0,-5 1-41 15,-10 2-262-15,-1 1 10 0,-1 0 131 16,1-1 121-16,5 1 80 0,4-4 142 15,3-1-2-15,2 1-4 0,3-1 30 16,2 0-20-16,1-4 0 0,5 4-13 16,2-3-74-16,4 1-54 0,1 2-27 15,4 1-29-15,2 3 7 0,6 0-7 16,3 2 7-16,5 1 4 0,3 0-40 16,4 0-152-16,5 1-113 0,1-4-203 15,-1 1-476-15,-8-6-1249 16,4 6 1108-16</inkml:trace>
  <inkml:trace contextRef="#ctx0" brushRef="#br0" timeOffset="28104.82">11739 9617 3776 0,'0'0'231'15,"0"0"119"-15,0 55-73 16,-2-23-51-16,0 7-56 0,-1 2 35 16,-1 4-23-16,1 1-19 0,3 0-33 15,0 0-51-15,5-2-44 0,-1 0 0 16,-2 0-7-16,0-1-5 0,0 1-10 16,-2-1-1-16,0 1 1 0,0-3-13 15,-1-4-19-15,-1-3-9 0,1-6-4 16,1-2-16-16,0-4-36 0,0-2-37 15,0-2-31-15,3 0-37 0,1-2-31 16,3 2-11-16,-4 0-40 0,-3-1-34 16,1 1-101-16,-1-1-229 0,0-2-472 15,-1-3-485-15</inkml:trace>
  <inkml:trace contextRef="#ctx0" brushRef="#br0" timeOffset="28407.21">11570 10567 1771 0,'0'0'2525'0,"0"0"-2048"16,0 0-220-16,0 0-256 0,0 0 70 16,0 0 74-16,0 0 50 0,44 59-27 15,-33-36-44-15,2 0-32 0,2 1 5 16,2-2-4-16,-1-1-15 0,1-5-22 15,2-4-5-15,2-6 1 0,1-5 16 16,-1-1 2-16,0-4-10 0,4-4-19 16,-5-1-8-16,2-2-8 0,-1-3-10 15,1-3-5-15,-4 0-1 16,0-4-9-16,0-1-1 0,-2 0-20 16,-1 0-41-16,-1 2-68 0,-5 3-95 15,1 0-260-15,-5 6-998 0,0-3-2443 0</inkml:trace>
  <inkml:trace contextRef="#ctx0" brushRef="#br0" timeOffset="28775.69">11839 10980 517 0,'0'0'4171'0,"0"0"-3867"0,0 0-252 16,0 0 66-16,4 67 27 0,-4-33 4 15,0 5 11-15,0 1-30 0,-1-1-32 16,1-1-42-16,0-3-21 0,0-2-15 16,2-1 1-16,1 0-9 0,-1-2-11 15,-2 1-1-15,0 0-53 0,0 1-55 16,0 0-50-16,-2-1-74 0,-2-4-126 16,0-2-242-16,1-8-366 0,2-5-1291 15,0-6 1000-15</inkml:trace>
  <inkml:trace contextRef="#ctx0" brushRef="#br0" timeOffset="29042.37">11690 11388 4605 0,'0'0'468'15,"0"0"-80"-15,0 0-216 0,0 0-73 16,0 0 13-16,0 0 68 0,56-3-4 16,-35 9-60-16,1 1-64 0,6 2-33 15,-5-2-18-15,5-1-1 0,0-3-29 16,-2-3-50-16,2 0-27 0,-4-6-20 16,2 0-5-16,-8-1-40 15,-1 1-114-15,-2 1-151 0,-6 0-378 16,-3 2-1245-16,-3-6-93 0</inkml:trace>
  <inkml:trace contextRef="#ctx0" brushRef="#br0" timeOffset="29498.75">12116 10936 3128 0,'0'0'801'0,"0"0"-320"16,0 0-201-16,-10-53-153 0,3 41-57 15,-6 1 17-15,1 0 52 0,-4-1 26 16,-2-1-29-16,-1 1-46 0,-1-1-35 16,-2 1-15-16,-3 1-10 0,1 4-9 15,-5 3 6-15,-5 4-1 0,-3 0-10 16,-6 8 12-16,-1 4-12 0,-8 11 2 16,5 1 5-16,1 8-3 15,1 3-10-15,8 8 12 0,-3 14 17 16,8 17 15-16,10 5 18 0,13 2 17 15,9 3-13-15,8-5-18 0,8 1-12 16,3-5-7-16,8-9-13 0,-4-15-8 16,-1-15-1-16,0-11-16 0,0-6 9 15,10-3 6-15,12-2 2 0,14-9 11 16,18-12 0-16,2-15-3 0,-1-14-4 16,-7-6-3-16,-9-2-8 0,-2-8-4 15,-7-7-7-15,-8-7 0 0,-8-4 0 16,-12 1 31-16,-10 1 0 0,-11 6-5 15,-3 11-12-15,-2 12-14 0,-8 8 0 16,-1 5-14-16,-10-3-12 0,-5-2-29 16,-9 0-21-16,-14 1-35 0,-13 5-48 15,-10 7-61-15,-3 9-105 0,5 9-286 16,22 5-1289-16,3 4-1263 0</inkml:trace>
  <inkml:trace contextRef="#ctx0" brushRef="#br0" timeOffset="29890.36">10645 11219 4196 0,'0'0'400'16,"0"0"-249"-16,52-2 100 0,-7 2-37 15,19 1-55-15,23 0 10 0,11-1-3 16,0 0-15-16,-9 0-43 0,-15 0-33 16,-19 0-39-16,-12 0-34 0,-17 0-2 15,-2 3-56-15,-3-1-25 0,-5 2-12 16,0 0-56-16,-10 1-98 0,-4-2-156 16,-2-2-351-16,-4-1-1368 0</inkml:trace>
  <inkml:trace contextRef="#ctx0" brushRef="#br0" timeOffset="30154.2">11111 11004 4060 0,'0'0'462'16,"0"0"-370"-16,0 0 104 0,0 0 0 15,66 11-39-15,-37-6 28 0,2 1-22 16,1-1-20-16,3 2-46 0,0 2-35 15,1 4-30-15,2 3-8 0,-5 4-11 16,-2 2-13-16,-7 4 2 0,-6 3 6 16,-9-3 14-16,-4 1-4 0,-5 1 10 15,-6-3-3-15,-5-1 9 0,-5-2-6 16,-4-1-28-16,-4-1-2 0,3-1-79 16,-5-2-55-16,4 0-81 0,-5-1-142 15,8-7-387-15,-15 2-2004 0</inkml:trace>
  <inkml:trace contextRef="#ctx0" brushRef="#br0" timeOffset="30604.51">9891 11076 3795 0,'0'0'356'0,"5"86"54"0,-5-27-111 15,0 4-177-15,-3-12-42 0,0-14 40 16,1-10 1-16,2-1-18 0,0-1-59 15,0 1-14-15,0-3-28 0,2-7-2 16,-1-6-67-16,1-7-77 0,0-3-74 16,-2-4-21-16,0-6-392 0,-4-1-1884 15,-7-14 873-15</inkml:trace>
  <inkml:trace contextRef="#ctx0" brushRef="#br0" timeOffset="30860.36">9791 10986 3586 0,'0'0'442'15,"0"0"-127"-15,0 0-9 0,62-46-145 16,-33 37-20-16,2 3 54 0,4 4-28 16,4 2-11-16,3 2-56 0,-1 10-55 15,-3 2-19-15,-6 6-9 0,-8 1-8 16,-11 1 12-16,-7 0-19 0,-6-1 21 15,-7 1 0-15,-8-2-23 0,-2 4-9 16,-4-4-81-16,-3 2-57 0,3-2-26 16,-1-3-21-16,3 0-83 15,1-4-245-15,6-1-583 0,4-3-1491 0</inkml:trace>
  <inkml:trace contextRef="#ctx0" brushRef="#br0" timeOffset="31153.15">10095 11423 957 0,'0'0'2417'16,"0"0"-2201"-16,0 0-57 0,0 0 87 15,50-9 30-15,-33 5 16 0,2-3-25 16,-2 2-40-16,2 3-33 0,-3-1-65 16,-1 3-66-16,-7 0-61 0,-2 3 1 15,-4 3 30-15,-2 3 22 0,0 1 15 16,-7 5-2-16,-4 4-12 15,-5 5-29-15,-1 3-6 0,-2 2 13 16,2 1 16-16,3-1 23 0,4 0 8 16,6 1 10-16,2-7-19 0,2 0-17 15,7-5-17-15,4-5-9 0,6-2-7 16,0-5 0-16,8-4-9 0,3-2-13 16,3 0-29-16,5 0-117 0,0-1-104 15,-8 0-278-15,5-5-1556 0</inkml:trace>
  <inkml:trace contextRef="#ctx0" brushRef="#br0" timeOffset="31772.4">11738 11843 1651 0,'0'0'2440'0,"0"0"-2044"16,0 0-3-16,0 0-124 0,0 0-187 15,0 0 35-15,0 0 64 0,-21 65-5 16,23-23-42-16,3 18-13 0,6 21 8 15,-4 8-10-15,1 4-26 16,-5-6-25-16,-3-12-17 0,0-2-12 16,0-10-23-16,0-12-16 0,0-13-16 15,0-13-20-15,0-2-7 0,1 1-9 16,2-2-32-16,1 1-34 0,3-6-59 16,-3-4-115-16,0-6-196 0,-1-1-408 15,-3-2-1488-15</inkml:trace>
  <inkml:trace contextRef="#ctx0" brushRef="#br0" timeOffset="32058.23">11544 12803 4169 0,'0'0'571'0,"0"0"-168"16,0 0-402-16,0 0 149 0,0 0 15 15,24 61 14-15,-17-38-47 16,3-1-12-16,1 1-29 0,2-4-15 16,3-2 9-16,6-1 17 0,0-3-6 15,0-5-24-15,3-4-12 0,0-4-2 16,3-1-1-16,-3-7-10 0,1-2-8 16,1 0-14-16,-5-4-13 0,5 0-12 15,-2-1-23-15,3-3-33 0,-4 0-32 16,3 0-56-16,-6-3-103 0,0 1-444 15,-7 4-1271-15,3-10-1526 0</inkml:trace>
  <inkml:trace contextRef="#ctx0" brushRef="#br0" timeOffset="32766.31">11807 13605 3533 0,'0'0'709'0,"0"0"-526"0,0 0 28 16,0 0-10-16,0 0-133 0,0 0-66 15,0 0 47-15,0 0 106 0,0 0 97 16,0 0 26-16,50 17-84 0,-50-24-75 16,0 0-41-16,0-1-4 0,-3 0-22 15,1 0-12-15,-2 1-8 0,-2-1-9 16,-1 0-10-16,-2-1 8 0,0-1 2 15,-6 1-3-15,2 1-7 0,-4-1-3 16,-1 2-8-16,-2 2-2 0,-7 2-7 16,1 3-4-16,-3 3-3 0,-4 11-3 15,1 3 4-15,-2 9 13 16,2 5 21-16,3 5 12 0,4 2 1 16,5 2-1-16,7 0-3 0,4-1-6 15,6 1-3-15,3-2 2 0,3-1-9 16,9-3 12-16,5-3 22 0,4-1 13 15,8-6-9-15,4 0-7 0,4-5-25 16,5-3-7-16,1-5-6 0,1-5-7 16,3-4-13-16,-5-2-55 0,1-4-47 15,-4-3-22-15,-4-4-44 0,-7-1-50 16,-4-1-115-16,-6 0-189 0,-5 0-571 16,-4 4-1144-16</inkml:trace>
  <inkml:trace contextRef="#ctx0" brushRef="#br0" timeOffset="33099.85">12105 13945 4609 0,'0'0'542'0,"0"0"-192"0,0 0-238 15,0 0-18-15,0 0-53 0,55-15 15 16,-46 12 19-16,4 3 64 0,-4-1-34 15,0 1-54-15,0-1-19 0,-2 1 8 16,-6 0-6-16,0 0-15 0,-1 1 0 16,0 6-6-16,-4 1 14 0,-8 6 2 15,1 4 1-15,-3 4 4 0,0 1 20 16,1-1 20-16,-1 1-4 16,7 0-21-16,1-2-16 0,4-1-9 15,2-2-6-15,1-4-1 0,6-2-2 16,-1-3-2-16,5-1 2 0,3-2-2 15,-2-2-3-15,5-1-10 0,1-3-15 16,5 0-42-16,-1 0-45 0,5 0-49 16,-4-3-91-16,6-3-441 0,-11 2-1475 15,6-8-1290-15</inkml:trace>
  <inkml:trace contextRef="#ctx0" brushRef="#br0" timeOffset="34323.57">12472 13684 2175 0,'0'0'1179'16,"0"0"-734"-16,0 0-180 0,0 0-148 15,0 0-59-15,0 0 46 0,64 1 56 16,-37 4 16-16,5 2-14 0,2 0-32 16,6-2-27-16,12 1-34 0,9-3-1 15,13-2 7-15,2 1-13 0,-2-2 6 16,-4 2-20-16,-4 1-28 0,0 1 27 15,0 0 38-15,0-1-33 16,-4 0-29-16,-3-2 0 0,2-1 10 16,-7-1 11-16,-5-4 4 0,-9 0-14 15,-8 2-4-15,-3-2 5 0,6-1 4 16,6 1-1-16,5-2-10 0,-2-1-16 16,3-1-12-16,-2-1 1 0,10-4 0 15,-7-2 1-15,2-2-1 0,1-2 0 16,-9 1 1-16,8-3-2 0,-5-2 8 15,0 0 6-15,-3-2 5 0,-1 0 3 16,-2-3 2-16,-1-1 10 0,-1-2 13 16,-1-4-1-16,-2-2-14 0,5-12-10 15,-2-9-4-15,1-13 4 0,-3-5 3 16,-6 1 0-16,-6 4-24 0,-6 4 10 16,1-6 0-16,-2-3-4 15,-1-5-7-15,-1-3-1 0,1-3-1 0,-1-2-10 16,1-2-21-16,-2-5 18 0,-1-3 14 15,-3-6-11-15,-2-7 12 16,-1-1 1-16,0-3 8 0,-1-2-1 16,0-2-8-16,-1-2 0 0,2 2 0 15,-1 2-22-15,-2 1 21 0,3 1 1 16,-1-1 0-16,0 4-4 0,1-2 4 16,1 4 0-16,3 3 0 0,0 3-7 15,3 1-4-15,2 4 2 0,-3 2-4 16,1 2-5-16,-2 1 8 0,-3 2-24 15,1-1 4-15,-5 3 7 0,0 3 6 16,0 2-4-16,1 3 13 0,0 0-3 16,3 3 9-16,0-1 0 0,0 4 2 15,-2 0 0-15,4 0 0 0,-2 4 13 16,3 4-9-16,3 4-4 0,0 15 0 16,1 14-2-16,-2 8-13 15,1 4-1-15,2 2 2 0,3-5 14 0,2 2-1 16,0 4 0-16,1 6 1 0,-2 4 14 15,6 5-6-15,1 1-8 0,3 4-12 16,15 0 2-16,13 2 10 16,17 0 0-16,12 0 1 0,5 0 0 15,-1 3-1-15,-1 5 0 0,3 1-8 16,3 5 8-16,1 2 8 0,2 2 4 16,2 0-10-16,2-4 0 0,-5 0-2 15,-5-4-59-15,-10-2-50 0,-10-1-14 16,-16-2-12-16,-16 0-39 0,-14-2-101 15,-4 0-145-15,-3-3-330 16,-5 0-885-16,-5-11-821 0</inkml:trace>
  <inkml:trace contextRef="#ctx0" brushRef="#br0" timeOffset="34592.26">16960 7779 3831 0,'0'0'540'0,"0"0"-219"0,0 0-321 16,0 0-18-16,0 0 4 0,0 0 14 15,49 49 23-15,-24-29 1 0,5 2-20 16,5 4-3-16,4 2-1 0,1 2 25 16,1 5 45-16,-3 1 24 0,-4 0 16 15,-3 2-40-15,-10 1-19 0,-8-2-16 16,-13-1-2-16,-13-1 11 0,-11-2 34 15,-13 1 9-15,-4-2-44 0,-5 2-43 16,1 1-125-16,-10 7-122 0,5-6-208 16,14-8-1045-16,-15 10-1559 0</inkml:trace>
  <inkml:trace contextRef="#ctx0" brushRef="#br0" timeOffset="34913.23">17709 10281 5044 0,'0'0'785'0,"0"0"-539"16,0 0-47-16,0 0-199 0,0 0 0 16,0 0-79-16,0 0-86 0,0 0-140 15,0 0-622-15,0 0-2143 0</inkml:trace>
  <inkml:trace contextRef="#ctx0" brushRef="#br0" timeOffset="35042.49">18119 10226 4980 0,'0'0'526'0,"0"0"-135"16,0 0-276-16,0 0-115 0,0 0-47 15,60-1-124-15,-44 2-210 16,2-1-400-16,-4 0-1888 0</inkml:trace>
  <inkml:trace contextRef="#ctx0" brushRef="#br0" timeOffset="35223.12">18512 10190 924 0,'0'0'3397'16,"0"0"-2885"-16,0 0 22 0,0 0-217 15,54-27-57-15,-43 22-47 0,-6 3-38 16,1 1-47-16,-2 1-115 0,-2 0-13 15,1 1-61-15,0 4-11 0,4 2-26 16,0-1-29-16,5-2-86 0,-1-4-196 16,4 0-572-16,-2 0-1319 0,7-10 88 15</inkml:trace>
  <inkml:trace contextRef="#ctx0" brushRef="#br0" timeOffset="35991.92">20972 8058 2764 0,'0'0'725'15,"0"0"-561"-15,0 0 175 0,0 0-33 16,-51-7-101-16,41 6-25 0,2-2 24 15,2 1 34-15,2 1-28 0,2 0-34 16,2 0-71-16,1-2-64 0,7 0-14 16,4 1 6-16,7-1 13 0,10-3 0 15,11 1-8-15,19 1-8 0,14 2-6 16,8 2-13-16,-3 0-3 0,-2 5 4 16,-2 1-1-16,7-3-11 0,3 0 20 15,0-3 0-15,2 0 7 0,0-2 1 16,-4-1-8-16,-2-1-8 0,-3 2-12 15,-11 1-22-15,-14 1-55 16,-14 0-59-16,-15 0-53 0,-8 0-78 16,-6 0-72-16,1 0-116 0,-5-1-33 15,-3-3 269-15,-2-2-40 0,1-3-635 16,0-1-1242-16</inkml:trace>
  <inkml:trace contextRef="#ctx0" brushRef="#br0" timeOffset="36631.36">22224 7971 1263 0,'0'0'504'0,"0"0"-131"15,0 0 21-15,0 0-67 0,0 0-63 16,0 0 48-16,0 0 13 0,54 10-84 16,-44-6-66-16,2 1-25 0,4 0-25 15,-3-1-43-15,-1 0-21 0,0 2-11 16,-1 2-19-16,0 2 8 0,-2 5 31 16,2 2 58-16,0 9 4 0,1 13 22 15,4 14 17-15,4 12 8 0,0 4-35 16,0-4-44-16,-7-12-65 0,-5-15-12 15,-1-9-1-15,-2-3-22 0,0 2-80 16,-1 0-31-16,0 1-20 0,-2-8-17 16,-2-3-24-16,0-4-43 0,-5-4-2 15,1-3-60-15,0-2-90 16,-2-1-154-16,1-1-395 0,1-2-592 16,-5 1 297-16</inkml:trace>
  <inkml:trace contextRef="#ctx0" brushRef="#br0" timeOffset="36929.76">22239 8735 4138 0,'0'0'374'0,"0"0"34"0,10 62-128 16,-4-33-98-16,1 3-89 0,1-1-18 15,2-2 2-15,2-1 9 0,2-3-3 16,7-2-18-16,-1-2-5 0,3-3 0 16,5-4 9-16,1-1 9 0,0-2 5 15,4-4-19-15,3-4-11 16,2-3-6-16,2-9-4 0,0-7-5 16,1-4-14-16,-4-5-24 0,-4 0-54 15,-7 0-60-15,-5 1-28 0,-4 1-54 16,-4 3-99-16,-1 0-192 0,-2 0-777 15,-2 4-2457-15</inkml:trace>
  <inkml:trace contextRef="#ctx0" brushRef="#br0" timeOffset="37272.39">22454 9736 979 0,'0'0'6'16,"0"0"-6"-16,0 0-618 15</inkml:trace>
  <inkml:trace contextRef="#ctx0" brushRef="#br0" timeOffset="37916.54">22708 9637 828 0,'0'0'986'15,"0"0"-252"-15,0 0-144 0,0 0-148 16,0 0-123-16,0 0 24 0,0 0-3 15,0 0-78-15,0 0-52 0,0 0-60 16,13 0-61-16,-22 0-81 0,-3 0-8 16,-3 0-1-16,-3 0 1 0,-3-2 15 15,2 0 31-15,-2 1 25 0,2-2-5 16,4 2-8-16,3-2-26 0,-1 0-7 16,3 2-8-16,2 0-17 0,-3 1 0 15,2 0-29-15,-4 2-24 16,1 5 11-16,-2 1-6 0,3 4 19 15,-1-3 7-15,3 1 20 0,2 0 0 16,3-4 0-16,0 0 0 0,2-2 1 16,1 0 0-16,1-1 1 0,0-1 0 15,0 0 0-15,0 0 0 0,0 1 0 16,0-1 2-16,0-1 14 0,0 3 12 16,0-3-3-16,0 0 0 0,0 1-2 15,0-2-6-15,0 1 3 0,0-1 3 16,0 0 7-16,0 2-3 15,0-2-23-15,0 4-2 0,0 0-2 0,0 4 2 16,0 1 7-16,0 2 3 16,0-2-3-16,-3 4-7 0,1 0 1 15,0 2 11-15,1-2-14 0,-1 1-1 16,0 0-13-16,2 2-2 0,0 2 16 16,0 3 32-16,4 1 1 0,-1 2 4 15,3-1-10-15,2 2 4 0,1-2-7 16,1 0-7-16,2-4-15 0,-1 0 15 15,1-4-6-15,1-3-1 0,0-2-8 16,-3-2 13-16,4-3 24 0,0-2 19 16,3-2 30-16,3-1-9 0,4 0-34 15,-1-5-28-15,6 0-17 0,-2 0-7 16,0 0-33-16,-1 2-40 0,-5 1-32 16,-3 0-8-16,-6 2-28 0,-5-1-86 15,-2-1-184-15,-4 2-363 0,-1-3-776 16,0 0-791-16</inkml:trace>
  <inkml:trace contextRef="#ctx0" brushRef="#br0" timeOffset="38104.33">22512 9910 4012 0,'0'0'584'0,"0"0"-144"15,0 0-214-15,0 0-152 0,0 0 10 16,0 0 53-16,0 0-21 0,63 9 0 15,-40-5-31-15,6-1-20 0,0 2-25 16,0-3-40-16,0 0-72 0,-2-1-104 16,-6 0-160-16,-4-1-309 0,-5 0-1357 15,-8-11-746-15</inkml:trace>
  <inkml:trace contextRef="#ctx0" brushRef="#br0" timeOffset="38435.26">22138 9189 1978 0,'0'0'2372'0,"0"0"-2075"16,0 0-196-16,0 0-72 0,-3 62 144 15,9-5 84-15,4 23-3 0,3 10-43 16,-1 0-52-16,0-3-22 0,-2-10-40 16,-4 1-35-16,-2-10-36 15,-1-11-24-15,-2-16 10 0,-1-12-12 16,0-6-51-16,-6 0 9 0,1 2 8 16,1-1-6-16,-1-3-27 0,1-7-46 15,2-5-66-15,1-3-104 0,1-3-116 16,0-3-140-16,3-3 30 0,2-5-226 15,0-5-661-15,-3 2-204 0</inkml:trace>
  <inkml:trace contextRef="#ctx0" brushRef="#br0" timeOffset="39138.32">22145 9122 4394 0,'0'0'387'0,"0"0"-165"15,0 0 15-15,0 0-115 0,0 0-46 16,67-35 15-16,-42 35 18 0,4 1 0 16,4 4-7-16,14 2-24 0,9 3-16 15,13-1-12-15,-3 0-14 0,-10 0-16 16,-19-4-20-16,-6-2-18 0,1 3-8 15,-1-1-1-15,-1-1 7 0,-5 0 10 16,-9 0 9-16,0-2 1 0,-2 0-1 16,-4 2 1-16,1 1-20 0,1 3-12 15,-2 4 1-15,0 8 30 0,1 1 1 16,-3 6 1-16,4 1 14 0,-4 3-4 16,2 2-2-16,0 0-7 0,-1 3 9 15,2 1-3-15,-3 2-5 0,3 2 21 16,-2 2 12-16,3 11-7 0,1 7-3 15,-1-4-18-15,-4-7-7 16,2-9 0-16,-3-8 9 0,6 1-1 16,3 3-9-16,2-5 0 0,3-4 1 15,-1-3 13-15,3-2-4 0,-2 1-9 16,-1-3-1-16,-1 2 2 0,-4-1-2 16,1 1-10-16,-5-2-8 0,2 2 5 15,-4 1 13-15,0-2 8 0,2-1 6 16,-4-2 2-16,0-1-8 15,0-4-6-15,-3-1 6 0,1-3 5 0,-2 0-2 16,-2-4-10-16,-1-2 0 0,0 2 7 16,-6-2 11-16,-1-1 5 15,-1 1 3-15,-1-1-8 0,-6 1-9 16,1 0-10-16,-2 0 0 0,-1 2-12 16,-2-1 11-16,-2 2 1 0,-3 0 0 15,-4 0 2-15,-3 2 5 0,-6-3 3 16,-13-3 7-16,-12-1 5 0,-20-2-2 15,-9-4 1-15,1-4 12 0,0-4-4 16,13-3-13-16,-1-1-9 0,10-2-7 16,16 4-31-16,11 3-16 0,16 5-5 15,6 3-22-15,0-2-28 0,1 4-45 16,1-1-78-16,7 2-165 0,-1 0-267 16,7 0-1170-16,-3 0-1065 0</inkml:trace>
  <inkml:trace contextRef="#ctx0" brushRef="#br0" timeOffset="39547.87">21076 9712 977 0,'0'0'3104'0,"72"0"-2868"16,-11 0 132-16,21 0-90 0,11 0-111 15,-10 0-87-15,-22 6-42 16,-20 0-38-16,-13-2-47 0,-3 0-6 16,5 1 17-16,0 0 12 0,1-1 21 15,-1 0-31-15,-4-1-73 0,-3-1-190 16,-3-2-350-16,-7 0-1108 0,-6-6-490 0</inkml:trace>
  <inkml:trace contextRef="#ctx0" brushRef="#br0" timeOffset="39811.94">21587 9507 3545 0,'0'0'341'0,"0"0"-23"0,65 21 69 16,-33-14-116-16,6 2-127 0,2 2-10 16,0 0 36-16,1 4-11 0,0 2-37 15,-3 4-26-15,-7 4-48 0,-7 3-20 16,-16 6-3-16,-8 2 17 0,-17 0 10 16,-9 2-5-16,-6-4-10 0,-3-5-12 15,1-2-25-15,3-7-6 0,2 0-76 16,2-3-70-16,5 1-88 15,-4-3-173-15,3-3-404 0,5-3-1725 0</inkml:trace>
  <inkml:trace contextRef="#ctx0" brushRef="#br0" timeOffset="40936.18">20406 9438 1860 0,'0'0'1246'16,"0"0"-916"-16,0 0 244 16,41 61-128-16,-30-25-166 0,-3 5-87 15,-4 2-42-15,-4 3 39 0,0-1-38 16,-7-5-40-16,-1-3-52 0,1-6-28 16,3-4-22-16,-1-6-8 0,3-2 14 15,0-6-16-15,-1-4-49 0,2 0-36 16,-1-3-31-16,0-3-20 0,0-2-24 15,-1-1 59-15,2-3 40 0,0-6-102 16,1-4-43-16,0-3-14 0,0-6 55 16,2-1 7-16,5-4-13 0,0 2-1 15,2-3-8-15,1-2 68 0,5 1 63 16,2-1 26-16,4 1 23 0,2-1 275 16,1 3 110-16,2 0-41 0,-2 4-30 15,-1 3-69-15,-7 4-52 0,-5 4-33 16,-4 4-41-16,-6 7-22 0,-2 1-65 15,-10 7-19-15,-7 7-13 16,-4 7 52-16,-3 4 23 0,2 5 22 16,-1 1 9-16,6-1-8 0,7-2-9 15,3-3-23-15,5-3-25 0,3-3-18 16,0 0-9-16,5-5-7 0,3 1-5 16,1 0-2-16,3-1-10 0,3 1-45 15,2 1-40-15,2 1-38 0,2-1-34 16,6 0-107-16,1-2-177 0,0-1-426 15,-3-5-1608-15,9-4 876 0</inkml:trace>
  <inkml:trace contextRef="#ctx0" brushRef="#br0" timeOffset="41739.94">22652 10415 2051 0,'0'0'507'0,"0"0"236"0,0 0-89 0,0 0-218 16,-9-53-101-16,7 44-44 15,-1 2-24-15,1 3-41 0,1 1-72 16,0 0-38-16,1 3-33 0,0 0-79 15,3 8-4-15,4 6 0 0,4 7 58 16,1 7 8-16,2 7 2 0,1 4-1 16,0 4-7-16,0 2-5 0,-5 1-10 15,0-1-11-15,-5-1 2 0,-1-4-7 16,0-4-16-16,-3-4-11 0,1-3-2 16,-1-3 9-16,1 1-2 15,0-2-7-15,1 3 1 0,1-1-1 16,-1 0-1-16,-1-2-12 0,0 0-8 15,1-1-12-15,-1-3 8 0,2-3-5 16,-1-1 1-16,-1-4-1 0,0-4-29 16,1-2-38-16,1-2-53 0,1-2-109 15,-3-2-215-15,0-1-416 0,0 0-1506 16</inkml:trace>
  <inkml:trace contextRef="#ctx0" brushRef="#br0" timeOffset="42130.14">22642 10996 2776 0,'0'0'733'0,"0"0"-128"0,0 0-205 16,0 0-147-16,0 0-17 15,0 0 1-15,0 0-13 0,0 0-29 16,0 0-59-16,0 0-135 0,1-11 1 16,4 25 82-16,7 3 4 0,0 5 27 15,4 1-1-15,1 2-44 0,3-1-15 16,0-1-6-16,-1-2 5 0,2-2-9 16,2-5-1-16,0-1 4 0,4-5 3 15,-1-2 2-15,5-3-3 0,-1-2-5 16,2-1-6-16,1 0-4 0,-2-7-2 15,0-2 4-15,1-2 12 0,-3-4-6 16,1-3-18-16,-3 2-25 0,-7 0-4 16,-4 1-38-16,-2 3-35 0,-9 2-32 15,-2 4-27-15,-2-1-54 0,-1 4-94 16,-4-1-216-16,0 2-807 16,-12 2-2663-16</inkml:trace>
  <inkml:trace contextRef="#ctx0" brushRef="#br0" timeOffset="42521.25">22857 11535 3094 0,'0'0'777'0,"0"0"-46"16,0 0-167-16,0 0-191 0,0 0-207 15,0 0-152-15,0 0 46 0,0 0 25 16,9 51-22-16,-2-18-22 0,-2 1-24 16,1-1-3-16,1 1 12 0,-3-3-8 15,3-4-2-15,0-3-4 0,-5-4-12 16,1-3-64-16,1-4-98 0,1-3-119 16,-3-4-328-16,0-3-1790 0,-2-5-157 15</inkml:trace>
  <inkml:trace contextRef="#ctx0" brushRef="#br0" timeOffset="42746.52">22814 11673 4569 0,'0'0'666'0,"0"0"-207"0,0 0-296 15,0 0-8-15,0 0 8 0,0 0-15 16,0 0-45-16,62-4-33 0,-52 4-50 15,3 0-20-15,1 3-2 0,0 1-35 16,1-1-31-16,0 1-30 0,0 0-46 16,-1 1-53-16,1-3-107 0,-3-2-169 15,1 0-248-15,-3-2-479 0,-3-3-1176 16</inkml:trace>
  <inkml:trace contextRef="#ctx0" brushRef="#br0" timeOffset="43186.38">23192 11273 3236 0,'0'0'466'0,"0"0"-12"15,-54-38-133-15,27 27-198 0,-4 1-32 16,-4 0 68-16,-2 4-5 0,-4 1-11 15,0 4 8-15,-1 1 8 0,2 1-11 16,-3 10 6-16,2 9-52 0,-10 14-46 16,-6 20-21-16,-8 17-12 0,4 7 0 15,9-4-1-15,15-10 8 16,15-10 26-16,11 0 22 0,11 4-32 16,9 3-12-16,13 4-11 0,11 2-6 15,9-4 5-15,2-7 13 0,10-17 6 16,3-16-12-16,5-21-13 0,5-13 4 15,2-16 5-15,4-12 8 0,1-8 2 16,-1-10-11-16,-4-7-3 0,-7-9 3 16,-11 2-9-16,-14 3 20 0,-18 7 28 15,-14 14 7-15,-5 11-18 0,-5 10-37 16,-9 2-15-16,-4-2-6 0,-12-3-6 16,-13-3-10-16,-15 4-24 0,-16 1-21 15,-3 5-4-15,4 5 8 0,10 8-17 16,18 7-35-16,7 2-72 0,10 7-164 15,11-1-643-15,-26 6-2147 0</inkml:trace>
  <inkml:trace contextRef="#ctx0" brushRef="#br0" timeOffset="43650.43">21206 11676 4007 0,'0'0'334'0,"0"0"-94"15,56 8 73-15,-13-2-93 0,20 2-53 16,26-2-31-16,14-1-16 0,7-4-4 15,-4-1-1-15,-11 0-26 0,-8 0-5 16,-13 0-27-16,-20 0-23 0,-17 0-20 16,-10 0-14-16,-9 2-28 0,1 0-10 15,0-1-7-15,1-1-11 0,-4 0-35 16,-2 0-41-16,-2-4-58 0,-1-3-105 16,-1-3-163-16,-1-2-318 0,-5 3-595 15,-4-8-1166-15</inkml:trace>
  <inkml:trace contextRef="#ctx0" brushRef="#br0" timeOffset="43914.21">22084 11407 2919 0,'0'0'442'0,"0"0"99"16,56 24-52-16,-28-11-157 0,4 4-67 15,1 0-68-15,-1-1-71 0,-1 4-33 16,-2-1-15-16,-4 3-20 0,-8-1-28 16,-5 4-8-16,-11 2 25 0,-3-1 6 15,-13 2 23-15,-3 0-18 0,-6-2-25 16,-2 0-33-16,-3-1-9 0,0-1-80 16,-2 1-55-16,-1 0-91 15,-2 1-136-15,-2-1-291 0,-1 0-562 16,6-9-1404-16</inkml:trace>
  <inkml:trace contextRef="#ctx0" brushRef="#br0" timeOffset="44325.61">20515 11437 2653 0,'0'0'858'0,"0"0"-578"15,0 0-198-15,18 57 223 0,-10-5 2 16,-2 14-119-16,-3 4-54 0,-2-3 18 16,0-13-62-16,1-16-10 0,-1-12-24 15,5-2-23-15,-1 0-33 16,0 1-27-16,3-1-59 0,-3-3-89 15,0-5-75-15,-3-2-198 0,-2-3-289 16,-2-4-494-16,-3-2-267 0</inkml:trace>
  <inkml:trace contextRef="#ctx0" brushRef="#br0" timeOffset="44620.14">20392 11523 2161 0,'0'0'228'0,"0"0"-15"15,8-52 186-15,2 31-113 0,2 0-55 16,5 0 63-16,4 1 20 0,5 4-52 16,6 4-37-16,5 3-61 0,5 6-39 15,4 3-12-15,-2 7-28 0,-2 10-46 16,-6 7-36-16,-7 5-3 0,-11 6 14 15,-10-1-14-15,-8 5-38 0,-8-3-46 16,-9-1 4-16,-6-3-34 16,0-1-6-16,-1-4-22 0,-1-1-44 15,2-2-85-15,3-2-198 0,-1-2-320 16,7-5-588-16,-6 4-19 0</inkml:trace>
  <inkml:trace contextRef="#ctx0" brushRef="#br0" timeOffset="45096.1">20660 11944 2649 0,'0'0'643'0,"0"0"-392"0,0 0-199 16,0 0 223-16,11 63 30 0,-5-38-55 15,1 0-51-15,-1 0-46 16,0-3-51-16,2-2-37 0,1-4-36 0,-4-2-10 16,0-4-15-16,-1-3 12 15,-2-3-13-15,-1-4 7 0,1 0-10 16,0-9-104-16,-1-2-154 0,-1-4-121 16,0-3-147-16,-4-3-111 0,-1-1 40 15,-1 0 89-15,0-1 164 0,1 0-4 16,0 1 68-16,2-1 280 0,1 3 59 15,1 0 369-15,1 4 158 0,1 2 18 16,6 2 38-16,1 3-58 0,2 3-172 16,1 6-116-16,4 0-90 15,1 10-68-15,4 7-10 0,4 2-1 16,1 6-17-16,2 1-1 0,6 2-1 16,4 1-24-16,0-1 4 0,3-4-33 15,-3-7-8-15,-1-8 3 0,-8-7 15 16,-1-6 30-16,-8-8 21 0,-5-5-38 15,-5-2-42-15,-3 0-36 0,-4 1-28 16,-2 1-82-16,-3 3-67 0,-4 0-99 16,-1 3-177-16,2 3-427 0,-7-8-2115 0</inkml:trace>
  <inkml:trace contextRef="#ctx0" brushRef="#br0" timeOffset="45678.39">22727 12204 3878 0,'0'0'504'15,"0"0"-5"-15,0 0-382 0,0 0 17 16,0 0 127-16,27 73-4 0,-19-42-68 16,1 4-43-16,0 0-49 0,-1-1-31 15,0 0-52-15,0-3-7 0,0-3-5 16,-1-3 11-16,0-3-11 0,-2-2 0 16,1-2-2-16,-1-2-17 0,-2-3-64 15,-1-2-49-15,1-2-78 16,-1-2-146-16,-1-3-258 0,-1-3-887 15,0 0-1381-15</inkml:trace>
  <inkml:trace contextRef="#ctx0" brushRef="#br0" timeOffset="46024.33">22655 12601 4034 0,'0'0'361'15,"0"0"-58"-15,0 0-52 0,-19 61-18 16,16-35-19-16,1 2-25 0,2 2-40 16,1 0-37-16,8 1-17 0,4-1-12 15,3 0-7-15,5 3 8 0,-1-1-15 16,1-5-24-16,1 3-9 16,0-4-13-16,-5-4-14 0,0-4 2 0,-2-4 3 15,0-4 1-15,-3-4 12 16,1-4 11-16,2-2 8 0,0-3 0 15,3-4 3-15,0-8-8 0,0-2-10 16,2-10-14-16,3-4-17 0,-5-4-30 16,0-6-24-16,-3 0-11 0,-3 0-8 15,-7 3-7-15,-2 1-11 0,-2 5-17 16,-1 3-41-16,1 2-62 0,1 7-103 16,3 1-191-16,0 3-341 0,2 5-1588 15,0 2 768-15</inkml:trace>
  <inkml:trace contextRef="#ctx0" brushRef="#br0" timeOffset="46520.04">23097 13648 3533 0,'0'0'615'16,"0"0"-227"-16,0 0-236 0,0 0-21 15,0 0-6-15,0 0 99 16,0 0-20-16,0 0-48 0,0 0-33 16,0 0-33-16,-48 18-10 0,40-23-9 15,-6-3-2-15,-3 0-8 0,-1-1-16 16,-5 2-13-16,-1 1-12 0,1 4 2 16,-4 2-5-16,3 8 18 0,-1 10-3 15,2 10-13-15,-4 16 2 0,8 14 11 16,4 1 20-16,7-8 16 0,8-8-10 15,5-10-17-15,5-1-12 0,6 1-14 16,3-9-15-16,3-7 0 0,-2-4 0 16,2-6 0-16,1-3 0 0,-1-2-8 15,2-1-39-15,0 1-43 0,-2 0-45 16,2-1-58-16,-4 0-71 0,0-1-152 16,1 0-260-16,-5-1-1113 0,4-5-1098 0</inkml:trace>
  <inkml:trace contextRef="#ctx0" brushRef="#br0" timeOffset="47036.24">23248 14105 4049 0,'0'0'812'0,"0"0"-342"16,-9 66-263-16,7-42-68 0,2 0-93 15,0-4-30-15,0-5-15 0,2 0-1 16,1-5-12-16,2-1-55 0,2-1-40 16,-2-2-33-16,1-3-22 0,1 0-10 15,-4-3-21-15,0-3-19 0,-1-7-3 16,-1-5-46-16,-1-5 49 0,0-2 154 16,-1-3 58-16,-3-1 117 0,2-1 14 15,0 3-31-15,0-4 8 0,0 6 44 16,2-2 68-16,0 2-6 0,0 4-33 15,0 2-28-15,3 3 16 0,-1 4-3 16,-1 4-32-16,1 3-52 16,1 2-82-16,4 7 1 0,-1 6 59 15,7 4 10-15,-2 5-7 0,5 1-33 16,-2 4-14-16,2-5-4 0,0 0 16 16,2-2 13-16,3-4 2 0,1 2 7 15,-1-2-5-15,4-2 6 0,-2 1 1 16,3-2 8-16,-4-3-11 0,0-1-8 15,0-2-6-15,-3-7 8 0,-3-8 32 16,-1-7 33-16,-4-10-34 0,0-6-37 16,-7-5-16-16,-4-3-10 15,-1-1-11-15,-4 0 0 0,-8 1-20 16,5-1-17-16,-2 3-23 0,1 1-30 16,3 5 0-16,4 3-15 0,-1 8-63 15,2 5-130-15,0 3-413 0,1 5-909 16,0 1-2034-16</inkml:trace>
  <inkml:trace contextRef="#ctx0" brushRef="#br0" timeOffset="100261.69">5552 14257 1074 0,'0'0'72'0,"0"0"221"16,0 0 73-16,0 0-101 0,0 0-16 15,0 0-77-15,0 0-52 0,0 0-18 16,0 0 46-16,-35 68 53 0,29-9 22 16,0 23-71-16,1 9-42 0,-5-2 8 15,1-9-7-15,-1-13-29 0,0-13 10 16,3-13-8-16,5-13 11 0,-1-5-10 15,2 2-29-15,1 3-35 0,0 1-21 16,0 0 4-16,2-3 25 0,1-1-25 16,-1 0 18-16,1-4-22 0,3 0-50 15,0-3-43-15,0-4-74 16,4-1-124-16,-1-1-117 0,2-6-165 16,1-1-217-16,-5-3-465 0</inkml:trace>
  <inkml:trace contextRef="#ctx0" brushRef="#br0" timeOffset="103258.03">6333 11108 536 0,'0'0'584'0,"0"0"-124"0,0 0-197 16,0 0-99-16,0 0-107 0,0 0-19 15,0 0 50-15,0 0 16 0,0 0 13 16,0 0 12-16,48-53-40 0,-32 51-47 15,-3 0-18-15,0 0 12 0,-4 2 5 16,-1 0-41-16,-4 0-190 0,-3 2-20 16,-1-1 210-16,-6 0 56 0,-2-1-56 15,-4 1 0-15,3 0-37 0,-3 1 12 16,0 1 1-16,3-1 19 0,-2 3-31 16,2-1-1-16,0 1 37 15,0 2 41-15,2-3 39 0,-1 1 30 0,0-1 10 16,3-1 29-16,-2-2-19 15,4-1-4-15,1 0 55 0,2 0 5 16,0-4-110-16,5 0-71 0,4-1 72 16,-2 1 37-16,4-1-18 0,1 1-19 15,-2 1-33-15,4 2-20 0,1 1-24 16,4 0-53-16,0 1-418 0,-3 3-447 16,4-8-1540-16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3-06T01:22:02.51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5294 7631 1773 0,'0'0'1906'0,"0"0"-1444"15,0 0-127-15,0 0 41 0,0 0-65 16,0 0-47-16,0 0-80 0,50-7-62 16,-37 4-36-16,5 1-15 0,1 1 1 15,4 1 3-15,-2 0-2 0,6 0-13 16,0 1-6-16,3 2-13 0,4-1-10 16,3-1-12-16,3-1-5 0,-2 0-5 15,6 0-7-15,-3-1 4 0,2-3-6 16,-4 0-27-16,-2 1-13 0,-4 0-7 15,-4 2-16-15,-3 0-2 0,-6 1 1 16,-3 0-51-16,-4 2-63 0,-7 2-138 16,-1 0-280-16,-4-1-757 15,-1-2-1325-15</inkml:trace>
  <inkml:trace contextRef="#ctx0" brushRef="#br0" timeOffset="312.6">5652 7617 2619 0,'0'0'971'0,"0"0"-236"16,-16 57-241-16,6-28-186 0,0 7-71 15,-3 2-30-15,3 2-83 0,-1 2-50 16,1-2-27-16,3-1-21 0,-1 0-13 16,3-2-11-16,1 0-2 0,-2 0-39 15,1-1-92-15,3-6-86 0,-4-2-229 16,2-11-899-16,0-3-1883 0</inkml:trace>
  <inkml:trace contextRef="#ctx0" brushRef="#br0" timeOffset="537.78">5386 8227 701 0,'0'0'3468'16,"0"0"-2594"-16,0 0-470 0,0 0-134 15,0 0-31-15,0 0-67 0,53-3-45 16,-39 4-23-16,0 4-23 0,0 0-25 16,-1 0-28-16,4 2-15 15,-1 0-13-15,6 3-1 0,-1-3-72 16,2 0-53-16,3-1-44 0,3 0-89 16,-1-3-286-16,-4 0-1428 0,11 0-1408 0</inkml:trace>
  <inkml:trace contextRef="#ctx0" brushRef="#br0" timeOffset="1086.83">6339 7671 1694 0,'0'0'1094'0,"0"0"-270"16,0 0-435-16,0 0-182 0,0 0 118 15,8 61 4-15,2-30-99 0,3 7-28 16,3 3-27-16,7 2-30 0,-1 0-38 15,4 1-30-15,-1-4-11 0,3-5-12 16,-3-7-4-16,4-9-1 0,-1-7 33 16,-1-11 33-16,3-2-5 0,0-13-7 15,0-9-4-15,0-6-14 0,-4-5-24 16,1-6-30-16,-7-2-16 0,0 0-15 16,-7-1-16-16,0 4-23 0,-8 3-20 15,-5 7-13-15,0 6-3 0,-3 6-27 16,-4 3-29-16,-3 7-76 0,0 3-137 15,2 4-342-15,-4 0-1401 0,-4 11-813 16</inkml:trace>
  <inkml:trace contextRef="#ctx0" brushRef="#br0" timeOffset="1625.97">6041 8640 3006 0,'0'0'733'0,"0"0"-441"0,0 0 190 16,9 55-113-16,-5-25-103 0,-4 13-34 15,0 15-66-15,-5 15-42 0,-6 6-9 16,2-4-23-16,-4-6-21 16,1-9-11-16,5-4-13 0,-3-11-39 15,6-7 0-15,0-9 2 0,-1-1-2 16,0 4 0-16,1 2-8 0,-3 3 0 15,3-3 0-15,2-6-28 0,1-5-22 16,0-6-11-16,1-3-22 0,0-7-6 16,0-3-47-16,0-2-79 0,1-2-217 15,-1-3-290-15,0-2-1466 0</inkml:trace>
  <inkml:trace contextRef="#ctx0" brushRef="#br0" timeOffset="1938.36">5729 9372 2709 0,'0'0'927'16,"0"0"-325"-16,0 0-350 0,0 0-8 15,0 0-12-15,8 59-15 0,2-30-42 16,-2 1-12-16,5 6-17 15,4 2-14-15,-1 1-22 0,5-3-19 16,3-3-32-16,-2-5-15 0,6-10 4 16,-1-12 20-16,4-6 23 0,3-12 31 15,3-11-16-15,3-6-27 0,-4-7-20 16,3-1-30-16,-2 0-18 0,-7 0-11 16,-3 5-12-16,-5 2-58 0,-3 7-47 15,-6 2-21-15,-1 4-30 0,1 5-193 16,-7 5-783-16,5-2-2837 0</inkml:trace>
  <inkml:trace contextRef="#ctx0" brushRef="#br0" timeOffset="2870.2">5962 10111 352 0,'0'0'3055'0,"0"0"-2318"0,0 0-326 16,-59 2-108-16,37 1-120 0,-3-1-76 16,3 1-16-16,4-3-7 0,-1 0-27 15,5 0-24-15,-1 0-20 0,5-3-2 16,2 2 13-16,-3-1-4 0,4 0-8 15,-3 2-9-15,0 0-3 0,0 5-15 16,1 1 0-16,2 2 15 0,-2 0 10 16,2 2 5-16,4-2-2 0,-3 5-12 15,2-1 11-15,0 4 13 16,0 1 15-16,-3 3-5 0,1 1-6 0,-2 4-8 16,-1 0-5-16,-1 4-2 0,2-2-3 15,-4 0 8-15,5 1-1 0,-2-4-6 16,4-1-10-16,-2-2 0 0,2-1 0 15,2-1-2-15,3-4 0 16,-1 0 0-16,1-2 0 0,0-3 17 16,1 1 12-16,4-1 6 0,4-2 12 15,-2-1 16-15,5 0 11 0,5-2 10 16,-1-1-6-16,7-1-8 0,4-1 2 16,1-2-13-16,5 0-15 0,0-2-14 15,2-1-13-15,1-1-16 0,-4 3 7 16,-2-1-8-16,-7 1-13 0,-3 1-30 15,-4 0-24-15,-2 0-12 0,-2 0-16 16,-4 0-27-16,3 0-53 0,-5-3-110 16,1-2-294-16,-4 1-1140 15,-3-5-1549-15</inkml:trace>
  <inkml:trace contextRef="#ctx0" brushRef="#br0" timeOffset="3104.06">5544 10401 1733 0,'0'0'2264'0,"0"0"-1789"16,0 0 75-16,0 0-134 0,0 0-135 16,66 5-68-16,-40-5-54 0,3 0-45 15,2 0-56-15,5-3-37 0,0-1-21 16,2 1-57-16,-2-1-54 0,-4 1-28 15,-4 3-34-15,-6 0-87 0,-2 0-198 16,-8 1-368-16,-2 2-888 0,-4 0-810 16</inkml:trace>
  <inkml:trace contextRef="#ctx0" brushRef="#br0" timeOffset="3522.01">5398 9672 1597 0,'0'0'1138'0,"0"0"-437"0,0 0-159 16,-15 65-48-16,5-19-132 0,3 20-98 15,-6 20-19-15,-4 11-37 16,-1 4-52-16,0-3-27 0,2-9-18 16,1-3-33-16,1-9-20 0,0-5 9 15,3-8-18-15,3-7-17 0,-2-10-11 16,3-12-6-16,2-7 2 0,-1-3-11 15,0 3-5-15,-2 2-1 0,1 1 2 16,3-6-1-16,-1-4-1 0,4-7-20 16,0-4-23-16,1-5-26 0,3-5-8 15,4-2-6-15,0-9-64 0,4-5-110 16,0-5-250-16,-4 3-920 0,3-17-2037 16</inkml:trace>
  <inkml:trace contextRef="#ctx0" brushRef="#br0" timeOffset="4319.43">5409 9800 2448 0,'0'0'1212'0,"0"0"-485"0,60 0-181 15,-31 0-223-15,6-5-140 0,3 0-40 16,5 0-5-16,0 0-17 0,2 3-41 16,1-1-26-16,-4 3-25 15,1 0-9-15,-5 0 4 0,2 3 6 16,-4-1 2-16,0 0 6 0,3 0 2 15,1-1 6-15,-3 1-14 0,0 0-7 16,4-1-8-16,-4 2-4 0,-2 1 1 16,-3-1 1-16,-1 3-13 0,-7-1-2 15,-1 3 0-15,-3-1-2 0,-2 3 1 16,-3-1-6-16,-2 3-2 0,-3 2 2 16,1 2 6-16,-1 1 0 0,-2 0 1 15,0 1-2-15,-1 1-9 0,-1 2 3 16,1-1 8-16,-3 1 0 0,0 2 0 15,2 2 1-15,-1 3 0 0,-1 2 0 16,3 2-1-16,0 4 1 0,-2 1 0 16,3 3 1-16,-1-3 0 0,1 2 5 15,-1-3-5-15,0-2 0 0,0-5-1 16,-4 1 1-16,-1-1 5 0,0-1 2 16,-1 1-2-16,-1 0-6 0,0 2 1 15,0 1-2-15,0-3 2 16,-1 0 5-16,1-2 2 0,0-1-9 15,0-4-2-15,0-2-13 0,0-3 1 16,0 0 5-16,0-3 8 0,-2 0 1 16,0 1 0-16,0 0 0 0,-1 0 0 15,-4-1 0-15,1 4 0 0,-2-6 1 16,-1 4-1-16,-4-3 0 0,2-1 2 16,-4-1 7-16,-1 1-7 0,-6 1 5 15,1 0-6-15,-2 0 1 0,-4 1 0 16,-1-3 8-16,0-1 7 0,-4-3 8 15,-3-2 2-15,-11-2 0 0,-17-3 4 16,-19 0 12-16,-14 0 21 16,-5 0-29-16,-1-1-18 0,9 1-16 15,4 0-1-15,11 0 1 0,22 0-2 16,9 0-5-16,18 1 4 0,6 2-17 16,3 0-43-16,-1 3-22 0,6-3-35 15,6 0-42-15,7-2-133 0,2-1-484 16,0 0-1041-16,-2-18-1489 0</inkml:trace>
  <inkml:trace contextRef="#ctx0" brushRef="#br0" timeOffset="4894.85">4091 10118 845 0,'0'0'915'0,"0"0"-135"16,-57 0-68-16,35 3-227 15,-1 0-143-15,1 2-22 0,2 0-28 16,3 0-63-16,4 0-65 0,5-2-10 16,2 1-5-16,5 1-34 0,1 0-75 15,2 3 5-15,8-1 39 0,5 3 4 16,4 1-6-16,7-1-4 0,14 2-14 16,16-3-13-16,22-8-15 15,6-1-4-15,3-13-10 0,-7-4-4 0,-14 0-2 16,-15 4-3-16,-10 4-11 0,-16 4 7 15,-5 3-7-15,4 0-2 0,-1 1-1 16,2 1-18-16,-5 0-36 0,0 5-28 16,-3 0-30-16,-3 1-31 15,1 1-44-15,-2-2-100 0,-6-1-221 0,3-2-425 16,-7-2-1325-16,-3-3 701 0</inkml:trace>
  <inkml:trace contextRef="#ctx0" brushRef="#br0" timeOffset="5151.47">4632 9958 1597 0,'0'0'825'0,"0"0"-233"16,0 0 1-16,59 14-190 0,-33-5-132 15,3-1-19-15,2 3 0 0,2 3-69 16,0 4-50-16,-1 2-20 0,-2 6 2 15,-9 3 25-15,-6 4-10 0,-6 3-29 16,-9 2-6-16,-3 1-30 0,-9-2-24 16,-4 1-20-16,-4-3-21 0,-1-2-2 15,2-1-88-15,0-5-51 16,2-3-57-16,-1-4-168 0,5-4-564 16,-13-3-2389-16</inkml:trace>
  <inkml:trace contextRef="#ctx0" brushRef="#br0" timeOffset="5690.2">3185 9897 1845 0,'0'0'544'0,"0"0"96"16,0 0-105-16,0 0-157 15,0 0-45-15,0 0-26 0,31 78-56 16,-31-42-79-16,0 5-74 0,-6 3-18 16,0 0-3-16,-3 1-46 0,0-1-2 15,-1-1 1-15,-1-3-8 0,1-3-3 16,0-5-19-16,2-5-22 0,0-4-46 16,2-7-50-16,1-3-44 0,3-8-93 15,1-3-127-15,1-2-74 0,0-9-323 16,3-3-487-16,0 3-111 0</inkml:trace>
  <inkml:trace contextRef="#ctx0" brushRef="#br0" timeOffset="5976.98">3409 10010 937 0,'0'0'906'0,"0"0"-78"15,55-41-111-15,-41 33-223 16,-2 5-207-16,-4 3-207 0,-8 6-76 15,-8 10 117-15,-7 4-14 0,-6 6-46 16,-4 1-18-16,-2 3 26 0,2-2 24 16,3 1 20-16,1-1 12 0,6-2-5 15,3-1 10-15,4-2-18 0,3 0-9 16,1-3-16-16,3-1-14 0,1-2-16 16,5-5-4-16,5-3 9 0,6-1 21 15,2-3 8-15,7 2-23 0,1 0-36 16,1 2-28-16,1-1-4 0,-1 2-85 15,1 0-57-15,0-1-43 0,-2-1-67 16,2-2-266-16,-6-2-919 0,3-4-1927 0</inkml:trace>
  <inkml:trace contextRef="#ctx0" brushRef="#br0" timeOffset="7778.07">5793 11123 15 0,'0'0'390'0,"0"0"31"0,0 0 3 0,0 0-10 16,0 0-58-16,0 0-8 0,0 0-27 15,0-52-6-15,-2 51 31 0,-1 1-31 16,0 0-180-16,2 0 25 16,-2 1-9-16,-1 3-9 0,2 1-25 15,-1 1-34-15,2 1-17 0,1 3 0 16,0 1-1-16,0 1 8 0,1 3-17 15,2 0 11-15,-1 3-6 0,1 1 7 16,-1 5-29-16,0 1-23 0,-1 2 10 16,-1 2 8-16,3 2 2 0,0 0 2 15,1 3 22-15,0 2-5 0,-1 1-6 16,2 1-9-16,0 0-12 0,0 1-9 16,-4-2-3-16,3-1-16 15,0 2 0-15,1-2-1 0,-2 2 2 16,2-1-1-16,1 0 16 0,-2 0 57 15,-2 0 19-15,-1 2-14 0,1 1-27 16,-1-2-14-16,-1 1-10 0,0-1-8 16,0-1-4-16,-2 0-2 0,0-1 0 15,1-1 11-15,-2 2 10 0,1 0 1 16,-3 2-12-16,2 3 4 0,0-1 1 16,-2 2-26-16,0 3 14 0,0-2-14 15,2 1 6-15,-1-2 4 0,0-2-11 16,0-2 1-16,1-3 8 0,3-4-9 15,-2-1 0-15,1-3 1 16,-1-1-2-16,1-4-4 0,-1 0-24 0,1-5-9 16,0 0-11-16,1-5-26 0,0-4-7 15,1-2-33-15,3-5-50 0,1-1-119 16,1-1-186-16,1-4-515 16,-3-1-1464-16,-2-9 1089 0</inkml:trace>
  <inkml:trace contextRef="#ctx0" brushRef="#br0" timeOffset="8744.02">5503 13000 631 0,'0'0'485'16,"0"0"-96"-16,0 0-24 0,0 0 6 16,0 0 19-16,0 0-43 0,0 0-22 15,0 0-59-15,0 0-33 0,0 0-35 16,-4-2 0-16,4 2 4 0,0 0 3 16,0-2-47-16,0 2-32 0,0-3-19 15,1 1-9-15,0 1-18 0,-1 1-15 16,0 0-16-16,0 0-14 0,0 0 9 15,0 0 4-15,0 0 5 0,0 0-3 16,0 0-10-16,0 0-5 0,0 0-5 16,0 0-2-16,0-1-12 15,0-1-6-15,0 0-8 0,0 1 9 16,0 1-9-16,0 0 7 0,0-1-7 16,0 1 0-16,0 0 14 0,0 0-6 15,0-1 3-15,0-1 4 0,0 1-4 16,0-1-3-16,0-2 4 0,0 2-6 15,0-2-6-15,0 2 6 0,0-1 1 16,0-1 0-16,0 1-1 0,0 0-7 16,0 2 1-16,0 0 0 0,0 1 0 15,0 0-2-15,0 0-2 0,0 0-9 16,0 0 0-16,0 0-4 0,0 0 2 16,0 0 11-16,0 0 2 0,0 0 0 15,0 0 9-15,0 0 2 0,0 0 2 16,0 0-2-16,0 0-1 0,0 0-1 15,0 0-9-15,0 0-1 16,0 0-1-16,0 0-6 0,0 0 6 16,0 0-7-16,0 0 9 0,0 0-1 15,0 0 0-15,0 0-8 0,0 0 7 16,0 0 2-16,0 0 1 0,0 0 12 16,0 0-11-16,0 0-2 0,0 0-12 15,3 3 12-15,2 3 9 0,3 4 8 16,-3 3 22-16,4 1-3 0,-3 2-11 15,1 1-2-15,2 1 3 0,-2-1-8 16,2 1-6-16,-2-3 2 0,3 0-5 16,-1 1 3-16,1-4 0 0,3-1-2 15,1-2 2-15,0 0 4 0,3-5 0 16,0-4-2-16,2 0 1 0,1-9 6 16,-1-4 8-16,3-4 7 0,1-5-4 15,-3 1-17-15,1-4-7 0,-2 0-1 16,0-4-5-16,-2 2 6 0,0 0-8 15,-2 2-15-15,-4 3-28 16,1 6-30-16,-4 7-73 0,-1 6-123 16,-6 3-318-16,1 0-1094 0,-2 2-1781 0</inkml:trace>
  <inkml:trace contextRef="#ctx0" brushRef="#br0" timeOffset="9316.66">5687 13419 2368 0,'0'0'895'0,"0"0"-189"0,0 0-198 15,0 0-298-15,0 0 17 0,0 0 35 16,-3 52-70-16,2-22-50 0,-2 5-45 16,0 4-35-16,1 0 7 0,1 0-18 15,1-2-11-15,0-1-25 0,0-3-2 16,1-4-11-16,1-4-2 0,2-2-5 16,0-6-42-16,-3-2-45 0,0-7-46 15,0-4-65-15,-1-4-125 0,0-1 33 16,-1-10-431-16,-1 0-1443 0</inkml:trace>
  <inkml:trace contextRef="#ctx0" brushRef="#br0" timeOffset="9524.62">5585 13653 2401 0,'0'0'1044'15,"0"0"-264"-15,0 0-271 0,0 0-199 16,0 0-61-16,0 0-46 0,0 0-46 15,0 0-39-15,57-48-38 0,-41 45-29 16,0-1-20-16,1 1-16 0,0 2-13 16,1 1-2-16,-1 0-22 0,0 0-90 15,0 4-51-15,-1 0-66 0,1-3-116 16,-3-1-221-16,-1 0-568 0,-2-3-1649 16</inkml:trace>
  <inkml:trace contextRef="#ctx0" brushRef="#br0" timeOffset="10128.15">5966 13178 2013 0,'0'0'741'0,"0"0"-52"15,0 0-167-15,0 0-159 0,0 0-91 16,0 0-54-16,-58-44-12 0,44 42-51 16,-1 2-63-16,-2 0-38 0,0 1-8 15,-3 4-5-15,-1 0 2 0,2 0 9 16,-3 1 8-16,-1-2 7 16,3 0-18-16,0 3-5 0,-3-1-3 15,2 1-11-15,1 2-12 0,-5 3-10 16,2 3 3-16,4 2 8 0,-6 1 3 15,1 3-7-15,4 0 11 0,-4 3-6 16,2 2-3-16,2 0-2 0,1 4 1 16,-1 2 1-16,5 1-3 0,3 1 0 15,2 0 6-15,6 1-4 0,4 1 0 16,0-2-14-16,4 4 6 0,8-1-7 16,3 0 14-16,2 1-5 0,2-2-2 15,6 2 2-15,3-1-2 0,3-4-1 16,2-5 1-16,3-3 0 0,1-10-6 15,4-7 7-15,-5-8 4 0,3-2-5 16,0-13 22-16,-1-7 35 0,4-4 14 16,-3-5-32-16,3-3-22 0,-2-1-13 15,-2-4-10-15,-2 0 7 16,-3-3-8-16,-6-2 6 0,-1-9 2 0,-8 5 5 16,-9-2-3-16,-2 1-9 15,-7 10-2-15,-4-2-6 0,-5 2-15 16,-8 5-17-16,-4 3-7 0,-3 6-1 15,-4 4 1-15,-3 4-1 0,-4 2-9 16,-3 2-17-16,1 6-31 0,2 2-31 16,1 4-97-16,4 1-150 0,3 8-290 15,11-3-880-15,-6 8-1362 0</inkml:trace>
  <inkml:trace contextRef="#ctx0" brushRef="#br0" timeOffset="11227.21">3997 13469 2184 0,'0'0'838'0,"0"0"-272"15,0 0-170-15,0 0-94 0,64-11-69 16,-35 9-22-16,7 1-5 0,2 0-31 15,3 1-51-15,1-2-42 0,-1 1-20 16,0 0-7-16,-2-3 13 16,-1-1 12-16,-2-2 5 0,1 0 2 15,1 1-10-15,2 0-36 0,-3 2-16 16,1 2-14-16,2 1-11 0,-2 1 0 16,1 0 2-16,3 0 9 0,-6 2 1 15,0 0-12-15,0 2-8 0,-5-1-69 16,-1 0-42-16,-4 0-68 0,-6 1-71 15,-6-3-138-15,-6-1-147 0,0 0-173 16,-6-3-200-16,-2-5-300 0,0 1-206 16</inkml:trace>
  <inkml:trace contextRef="#ctx0" brushRef="#br0" timeOffset="11507.47">4873 13243 1679 0,'0'0'747'0,"0"0"-46"15,0 0-290-15,0 0-181 0,0 0 65 16,0 0-12-16,0 0-93 16,51 2-6-16,-28 4 24 0,5 1-27 15,1 6-21-15,-1 0-43 0,2 3-37 16,-2 2-40-16,-3-2-20 0,-2 4 25 16,-6-1-20-16,-5-1-15 0,-7 1 10 15,-5-1 40-15,-2 1 35 0,-12 4-14 16,-4-2-30-16,-6 0-22 15,-1-1-10-15,-2 0-4 0,2-4-3 16,-2-4-10-16,4-1-2 0,-1 0-30 0,1-2-42 16,3-1-37-16,-3 1-66 0,1-1-127 15,-3 1-328-15,8-4-1545 16,-17-5-322-16</inkml:trace>
  <inkml:trace contextRef="#ctx0" brushRef="#br0" timeOffset="12143.45">3039 13100 233 0,'0'0'867'15,"0"0"84"-15,0 0-200 0,0 0-350 16,0 0 61-16,0 0-7 0,34 58-71 16,-31-13-74-16,-1 11-62 0,-2 14-69 15,0-1-65-15,0-10-63 16,0-16-13-16,0-16-12 0,0-2-9 16,0 2 8-16,1 3 5 0,0 3-2 15,1-3-3-15,0-2-13 0,1-3-2 16,0-3 12-16,0-4-22 0,1-3-2 15,-2-2-30-15,1-6-11 0,-1-1-27 16,0-3-29-16,-1-1-44 0,-1-1-64 16,0 0-68-16,0-1-44 0,0 0 75 15,-1-1-239-15,-3-5-419 16,-1-3-473-16,-1 2-2 0</inkml:trace>
  <inkml:trace contextRef="#ctx0" brushRef="#br0" timeOffset="12477.11">2957 13397 358 0,'0'0'651'0,"0"0"-67"0,-3-54-44 16,3 30-115-16,1-5-1 0,2-2-50 16,1 0-80-16,3-2 1 0,1 0-84 15,1 1-14-15,2 2 15 0,5-1-16 16,1 2-30-16,5 0-31 0,3 2-39 15,5 2-13-15,4 1-24 0,6 3-12 16,3 7-4-16,2 1 1 0,-1 9-21 16,-1 4 2-16,-4 6-15 0,-3 9 10 15,-10 7-2-15,-5 8 14 0,-11 4 3 16,-7 4 16-16,-7 2-12 0,-11 0 1 16,-9 2 4-16,-8-3-8 0,-5-1-4 15,-4-6 1-15,4-2-33 16,3-7-58-16,6-3-43 0,6-5-35 15,7-1-78-15,4-3-142 0,3 0-210 16,2 0-470-16,2-3-875 0,1 5 457 0</inkml:trace>
  <inkml:trace contextRef="#ctx0" brushRef="#br0" timeOffset="12688.66">3493 13552 1896 0,'0'0'1231'0,"0"0"-286"0,0 0-318 16,0 0-238-16,11 59-97 0,-11-31-46 15,-6 2-80-15,-5 5-58 0,5-1-38 16,-3 0-40-16,4-5-22 0,2-3-8 16,1-3-20-16,2-7-76 0,5-3-48 15,3-2-88-15,2-3-160 0,-3-4-457 16,4 1-2497-16</inkml:trace>
  <inkml:trace contextRef="#ctx0" brushRef="#br0" timeOffset="13471.74">5628 13989 2804 0,'0'0'570'0,"0"0"-395"0,0 0 141 16,0 0 65-16,0 0-41 0,27 51-11 15,-19-27-76-15,-2 5-54 16,-1 3-40-16,0 1-41 0,-3 4-14 16,0 0 14-16,-2-1-2 0,0-1-29 15,0 4-25-15,-4 1-21 0,-1 0-17 16,1 2-10-16,2 0-3 0,-2-1 6 16,1 1-4-16,3 1-5 0,0-4-8 15,3 1-2-15,2-4-17 0,0-5-17 16,5-4-13-16,-5-7-9 0,3-1-29 15,-3-7-34-15,0-2-96 0,2-1-202 16,-3-3-810-16,-4-1-2178 0</inkml:trace>
  <inkml:trace contextRef="#ctx0" brushRef="#br0" timeOffset="14172.38">5770 15352 2274 0,'0'0'763'0,"0"0"-157"16,0 0-230-16,0 0-22 0,0 0-86 16,0 0 7-16,0 0 40 0,0 0 13 15,0 0-113-15,0 0-84 0,3-6-21 16,-8-4-9-16,-3 0-16 0,0 0-17 16,-3-2-8-16,2 1-13 0,-4 0-9 15,0 1-11-15,3 0-3 0,-2 2-6 16,-3 1-2-16,3 1-4 0,-1 3-10 15,1 1-1-15,-3 0 6 0,1 2-5 16,0 0 8-16,2 0-8 0,2 2 0 16,-4 3-2-16,1 4 0 0,-1 3-1 15,2 5 0-15,-2 4 1 16,-1 2 0-16,1 4 1 0,0 0 8 16,7 3 3-16,0-4 5 0,4 2-3 15,3-5 3-15,1 2 2 0,8-5 9 16,-1-3-2-16,5 0-3 0,2-7 2 15,0-2 9-15,1-5 24 0,3-1-13 16,1-2-16-16,4-2-14 0,-1-3-15 16,7-2-9-16,-4 1-25 0,1-3-21 15,1 2-23-15,-4 0-31 0,1 0-30 16,-3 3-91-16,0 1-67 0,-4 2-64 16,0 1-117-16,-2 0-207 0,-2 2-845 15,-3 0-1062-15</inkml:trace>
  <inkml:trace contextRef="#ctx0" brushRef="#br0" timeOffset="14432.75">6099 15534 4587 0,'0'0'565'0,"0"0"-193"0,0 0-96 16,10 57-77-16,-8-34-41 0,-2 1-8 16,0 1-27-16,0-4-18 0,0 3-46 15,0-3-49-15,0-2-8 0,0-4-2 16,3-1-1-16,0-4-40 0,1-2-30 16,3-3-21-16,-1-1-52 0,6-3-105 15,-4 1-176-15,1-1-741 0,-3-1-2436 16</inkml:trace>
  <inkml:trace contextRef="#ctx0" brushRef="#br0" timeOffset="21449.96">5896 11768 435 0,'0'0'670'15,"0"0"-36"-15,0 0-118 0,0 0-126 16,0 0-90-16,0 0-38 0,0 0-28 15,0 0-37-15,0 0 12 0,0 0 8 16,0 0 29-16,0 0-30 0,-28 0-21 16,25-1-23-16,1 1-33 0,0 0-19 15,0 0-32-15,1 0-39 0,0 0-19 16,1 0-30-16,0 0-17 0,0 0 1 16,0 0 13-16,0 0 3 0,0 0 2 15,0 0 14-15,0 0 6 0,0 0 11 16,2 0 7-16,1 0 20 0,0 1 25 15,0 0 11-15,2 0-29 0,1 0-20 16,-1-1-10-16,-1 1-11 16,2-1-6-16,-1 1-1 0,-3-1 0 15,2 1 9-15,-1-1-2 0,1 0-4 16,-1 0-2-16,-1 0-2 0,2 0 0 16,2 0 0-16,0 0 0 0,-1 0 1 15,3 0-3-15,-3 0 2 0,5 0-2 16,-4 0-6-16,5-1 4 0,-4 0 0 15,5-1 1-15,-4 0-1 0,3 1-7 16,1-1 1-16,-2 1-6 16,1-2 13-16,2 2-4 0,-4 0-1 15,3-1-1-15,-2 0-8 0,-2 1 1 16,3 0 6-16,-3-1-7 0,2 0 1 16,-4 2 0-16,6-1 7 0,-6 0-8 15,4 0-1-15,-3-1-1 0,4 2 0 16,-3 0-1-16,2 0 1 0,3 0 0 15,-3 0 1-15,1 2 1 0,3-1 0 16,-3-1 1-16,1 0 5 0,0 0-5 16,2 0 0-16,1 0 0 0,-3-1 0 15,1 1 0-15,-1 0 7 0,2 0 4 16,-4 0-1-16,0 0-1 0,3 0-4 16,-3 0-6-16,-1 0 1 0,3 0 5 15,-3-2-6-15,3 2 0 0,1 0-1 16,0 0 1-16,2 0 0 0,-1-1 0 15,3 0 6-15,2 0 4 0,-1-3 2 16,2 2-4-16,-2-1-2 16,-1 1 2-16,-1 1 2 0,-1 0 0 15,-1-1-4-15,0 2 2 0,-4 0 2 16,3 0-9-16,0-1 5 0,-4 1-6 16,3-2 1-16,1 2-1 0,-4 0 1 15,4-1-1-15,-1 1 0 0,-1 0-1 16,0 0 1-16,2 0-1 0,2 0 1 15,-3 0 0-15,-1 0-1 0,3 0 1 16,-1 0-1-16,0 0 0 0,-3 0 0 16,3 0 1-16,0 0 0 0,-4 0 0 15,2 1-1-15,1-1 1 0,-3 2 0 16,3-1-1-16,1 1 2 0,-2-1-1 16,1-1 1-16,2 0 0 0,2 0 5 15,1 0-5-15,2 0 10 0,3-3-5 16,0 0 0-16,-1-1 0 0,4-1-6 15,-4 1 1-15,0 1-1 0,2-3 6 16,0 3-6-16,-3-1 0 0,4 0 6 16,1 0-6-16,2 1 0 0,-1 0-1 15,3-1 2-15,2 1-1 16,0 0 8-16,1-1-2 0,0 0-6 16,0-1 1-16,3 1-1 0,-2 0 6 15,2 1-7-15,-1-2 1 0,-1 1 1 16,2 1-1-16,-1 1 0 0,1 0 8 15,-2 0 1-15,-2 2-3 0,0-2-5 16,0 1 10-16,-3 1-1 0,0-3 6 16,0 2 7-16,-1-1-4 0,0 1-8 15,-2-1-11-15,-2 1 9 0,-3 0-8 16,1 1 6-16,-2 0-1 0,-4 0 1 16,1 0-7-16,-3 0-1 0,2 1 0 15,-3 1-1-15,0 0 1 16,-1 0-1-16,1-1 0 0,-1 2 1 15,-2-3-1-15,3 3 1 0,0-2 1 16,-3 2 0-16,2-3 1 0,1 2 5 16,-2-1-6-16,0 1-1 0,2-1-1 15,-2 1-1-15,0-1-6 0,-1 0 7 16,2 0-1-16,-2 0-5 0,0 2 7 16,1-3-1-16,-2 1-1 0,1 0 1 15,-3 0-6-15,-1 0 6 0,-1 1 0 16,-1-2-7-16,-1 0 6 0,0 0 0 15,0 0 1-15,1 0 1 0,0 0 0 16,1 0 1-16,1-2 6 0,1-1-6 16,-1 1 0-16,-1-3 7 0,0 0-1 15,0-1-5-15,-1-2 8 0,0 1-9 16,-2-2 6-16,1 0-6 0,-1-2 0 16,0-1-1-16,-1 0 1 0,0-4 0 15,0 2 1-15,0-3-1 0,-1-2 6 16,-2 1-5-16,1 0-2 15,-3-3-1-15,1 1 1 0,1 0-1 16,0 0 1-16,1-2 0 0,-2 1 0 16,0 0 0-16,1 0 1 0,-2-1-1 15,2-2 1-15,-1 2 0 0,0-2-1 16,0 1 1-16,3-1 1 0,0 0-2 16,1-1 0-16,0-1-1 0,3-2-6 15,2 0 6-15,0 1-1 0,-1-2 2 16,2 0 0-16,-1-2 0 0,1 1 1 15,-1-2-1-15,1 0-2 0,2-2 0 16,1 0 1-16,1-1-1 0,2-2 2 16,-2-2 0-16,1 2-7 0,1-3 0 15,0 1 7-15,-2-2 1 0,3 0 1 16,-2-3 6-16,-1 0-7 0,0 0 0 16,-1-1 0-16,0-1 0 0,2 1-1 15,-2 1 0-15,2 0-7 16,0-1 6-16,-2-2-7 0,1 1 7 15,-2-2 1-15,0-5 6 0,-4 4-6 16,1-1-3-16,-1 0 3 0,-2 7 10 16,3-7-4-16,-3 1-6 0,3 1 0 15,0 0-1-15,0 1-1 0,-1 2-4 16,1 0 6-16,-1 3 0 0,-2 1-1 16,-2 1 1-16,0 2-1 0,0 3-6 15,0 0 7-15,-2 1 7 0,-1 2-1 16,1 4-6-16,1-2-1 0,0 3-6 15,1-1 6-15,0 3 1 0,0-1 0 16,2 4-1-16,0 0 1 16,1 2-1-16,-2 1 1 0,-1 1 0 15,1 4 0-15,-1-1 1 0,0 4 0 16,0 1 0-16,0 3-1 0,0 0 0 16,0 2-1-16,0 1-7 0,0 1 0 15,1 0-1-15,0 1-4 0,2-1 0 16,1 2 1-16,1-2 5 0,0 1 5 15,4 0-5-15,0 0 6 0,2 0-6 16,3 0 6-16,3 1-1 0,3-2 0 16,3 2-4-16,6-2 6 0,4-1 7 15,4 0-5-15,12-2 0 0,11-1 0 16,11 0 4-16,5 0 1 0,-4 0-6 16,-4 2 0-16,-9 0 0 0,-6-1 0 15,-6 3 0-15,-10 1 0 0,8 0-1 16,7 0 0-16,9 1 0 15,6 0-1-15,-5-1 1 0,-4 1 0 0,1-2 1 16,1-1 0-16,-1 0 0 16,0 1 0-16,0 0 0 0,-5 0 0 15,0-1-1-15,-8 3 0 0,-9 0 0 16,-8 1 0-16,1 0-1 0,2 0-1 16,4 0 1-16,3 1-1 0,-2 2 0 15,-4 1-6-15,-4 0 6 0,-2 2 1 16,-1 0-6-16,-4 1 6 0,-2 0-1 15,-1 2-5-15,-4-2 5 0,-3 0-6 16,-4 0-3-16,-1-1-1 0,-4 1-3 16,-2 0 1-16,-1 2 4 0,0-1 3 15,-3 1 7-15,-1-1 0 0,-3 1 1 16,1 1 0-16,-1 0 1 16,1-2-1-16,1 2-1 0,-2 0 0 0,1 1 0 15,3 0-1-15,-1 3-1 0,-1 1 1 16,2 4 0-16,1 2 1 0,0 4 1 15,-2 2 13-15,-2 5-3 16,2 1-5-16,1 2-4 0,-1 1 0 16,0-4 10-16,3 0-12 0,1-3 0 15,0-1-7-15,0-3 6 0,2 0-15 16,1-3-18-16,-2 1-13 0,-1-1-12 16,0 1-20-16,-6-2-25 0,1 2-23 15,-2-1-26-15,-2 1-2 0,3-4-16 16,-2 1-112-16,1-2-289 0,1-6-1357 15,0-1-948-15</inkml:trace>
  <inkml:trace contextRef="#ctx0" brushRef="#br0" timeOffset="21951.72">10565 9379 1441 0,'0'0'1422'15,"0"0"-587"-15,0 0-313 0,0 0-214 16,0 0-105-16,0 0 3 0,0 0-1 15,0 0-10-15,-5-50-14 0,5 50-79 16,0 0-102-16,2 3 0 0,2 4 12 16,3 1 57-16,-2 5 5 0,4-2 5 15,0 1-6-15,3 1-19 16,-1 2-11-16,4 0 3 0,1 3 10 16,0 0 18-16,2 1-10 0,-1 3-20 15,4-1-13-15,-3 0-6 0,-1 0-7 16,0-2 0-16,-2-2-3 0,1-6 6 15,-3-4 12-15,2-5 42 0,1-2 20 16,2-8-18-16,5-5-12 0,-4-6-9 16,5-3-8-16,0-6-9 0,-1 1-5 15,-3-3-10-15,0 0-4 0,-3 3-8 16,-1-1-5-16,-4 5-5 0,-2 0-2 16,0 7-6-16,-5 3-19 0,-2 1-30 15,-1 4-29-15,0 3-23 0,2 3-39 16,0 2-149-16,0 0-433 0,1 0-514 15,5 0-2322-15</inkml:trace>
  <inkml:trace contextRef="#ctx0" brushRef="#br0" timeOffset="23536.02">10896 10124 856 0,'0'0'1250'0,"0"0"-149"16,0 0-340-16,0 0-257 16,0 0-152-16,0 0-81 0,0 0-58 15,0 0-70-15,0 0-35 0,0 0-15 16,-2-7-5-16,0 7-24 0,-1 0-14 16,-5 0-22-16,1 0-9 0,-1 0-9 15,0 0-10-15,-4 0-1 0,1 0 1 16,-1 0-3-16,-1 0 1 0,1 4 2 15,-2-1 0-15,4-1 15 0,-4 1 1 16,1 1-3-16,1 0-12 0,0 1 2 16,-2 0-3-16,1 3-1 0,2-1-1 15,1 0-6-15,-2 2-1 0,5-3 6 16,-2 0-7-16,5 3-1 0,-1-2 2 16,0 1-1-16,1 2 7 0,0 1-5 15,2 2 6-15,-2 0-6 0,1 5 8 16,0-1-1-16,2 3 1 0,-2 1-2 15,2 3 2-15,0-2 16 0,0 1 9 16,1 0 19-16,0-2-2 16,0 0-8-16,0-2-12 0,0-1-8 15,2-1-6-15,2-5 0 0,-2 1-6 16,2-3 8-16,3 0-2 0,-2-2 5 16,4 1-1-16,-1-2 0 0,3 0-4 15,4-1 5-15,-2-2 4 0,6 0 4 16,0-1-4-16,1-2 2 0,3-1 6 15,2 0 0-15,1-1-1 0,2-3-5 16,0 0-3-16,2 1-7 16,-5-1-9-16,2 0-18 0,-6-1-21 0,-1 1-18 15,-3 0-23-15,-4-1-30 16,-2 0-38-16,-5 0-76 0,-3-2-152 16,-3-1-299-16,0 2-1262 0,-7-6-748 0</inkml:trace>
  <inkml:trace contextRef="#ctx0" brushRef="#br0" timeOffset="23746.52">10634 10443 3232 0,'0'0'840'0,"0"0"-457"15,0 0 112-15,0 0-179 0,64 6-94 16,-38-5-40-16,-2 0-58 0,3 0-71 15,3 3-49-15,-3-2-4 0,1 1-100 16,1-2-58-16,-7 0-96 0,1 1-151 16,-4-2-376-16,-9 0-1337 0,-1-7 83 15</inkml:trace>
  <inkml:trace contextRef="#ctx0" brushRef="#br0" timeOffset="24106.68">10492 9946 292 0,'0'0'2946'0,"0"0"-2491"0,0 0-36 16,-21 55 5-16,12-13-116 0,-3 18-70 16,1 18-16-16,2 9-45 0,0-2-7 15,3-4-33-15,3-10-27 16,1-4-38-16,2-14-42 0,-1-13-14 16,0-12-14-16,-2-7 8 0,1 1 0 15,-1 2 9-15,0-1-19 0,-1-3-2 16,3-5-33-16,0-3-5 0,1-3-31 15,0-5-24-15,0-4-47 0,4-3-52 16,1-11-148-16,1-2-544 0,-2 2-2079 16,-2-21 1680-16</inkml:trace>
  <inkml:trace contextRef="#ctx0" brushRef="#br0" timeOffset="24740.7">10413 9929 2683 0,'0'0'607'0,"0"0"-131"16,0 0 65-16,0 0-202 0,66 23-78 15,-40-17-39-15,5-3-26 0,11-3-29 16,15 0-52-16,11-5-28 0,-4-3-15 15,-11 0-22-15,-15 4-16 0,-7 0-6 16,1-3-6-16,4 1-7 0,1-1-5 16,-4 2-8-16,-3-1 0 0,-6 3-1 15,-2 0-1-15,-6 3-19 0,-3 0-7 16,0 0-8-16,-2 6 10 0,-1 0 3 16,-2 1 7-16,-2 2 13 15,2 3 0-15,-4-1-8 0,3 4-8 16,0 2 17-16,-3 2 19 0,3 2 21 15,-1 3-8-15,0 2 7 0,0 0-9 16,-1 4 7-16,2-1-6 0,1 4-5 16,0 2-14-16,1 0-2 0,2 2-2 15,-1 1-6-15,2 4 6 0,-3-2 2 16,0 2-9-16,-1-3 1 0,-1 0 0 16,-1-4 0-16,1-3 6 0,-3-4-8 15,-1-3 0-15,0-4 0 0,2-1 2 16,-1-3 8-16,-2-2-10 0,1 1-1 15,0-3 0-15,0-1 1 0,0 0 0 16,-3 1 1-16,1-3 1 16,-1 0 6-16,0-1-6 0,-6 0 16 0,0 1 2 15,-1-1 0-15,-4 0-2 0,-4 2 3 16,-1 0-4-16,-4 1 6 16,-6-3 13-16,-1-2 42 0,-9 1-4 15,-6-2-14-15,-4-2-10 0,1 0-17 16,-4-2-7-16,8-2-16 0,-7 0-9 15,4-4-1-15,2-2-29 0,4-5-35 16,1 0-47-16,5-3-57 0,4-1-88 16,-2-1-297-16,12 4-1061 0,-15-10-2077 15</inkml:trace>
  <inkml:trace contextRef="#ctx0" brushRef="#br0" timeOffset="25346.3">9892 10401 2415 0,'0'0'901'16,"0"0"-538"-16,0 0-79 0,0 0 42 15,0 0-32-15,59 7-57 0,-39-7-22 16,0 0-36-16,1 0-42 0,-3 0-47 16,0 0-40-16,-1 0-30 0,-2 0-20 15,1 0-30-15,-1 0-68 0,3 0-5 16,-3 0-9-16,2-2 4 15,-1-2-57-15,-2 0-121 0,0-1-314 16,-4 1-754-16,-2-7-1297 0</inkml:trace>
  <inkml:trace contextRef="#ctx0" brushRef="#br0" timeOffset="25595.02">10098 10254 2415 0,'0'0'803'15,"0"0"-331"-15,0 0-378 0,0 0 254 16,0 0 30-16,0 0-78 16,57 32-45-16,-35-22-48 0,0-1-68 15,3 3-36-15,-2 2-6 0,-6 1-31 16,-1 3-31-16,-7-1-19 0,-6 0 10 16,-3 2 4-16,-9-3 14 0,-4 0-12 15,-1 0-32-15,-3-1-15 0,0-2-51 16,0-1-26-16,-1-2-36 0,0 0-61 15,0-2-98-15,-2 2-209 0,-4 0-489 16,7-5-1560-16,-16 3 1488 0</inkml:trace>
  <inkml:trace contextRef="#ctx0" brushRef="#br0" timeOffset="26441.01">9309 10235 707 0,'0'0'880'0,"0"0"-99"16,0 0-196-16,0 0-188 0,0 0 73 15,0 0 22-15,0 0-154 0,9 68-103 16,-9-41-74-16,1 4 8 0,-1 0-45 15,0 1-29-15,0 2-27 0,0-2-35 16,-2-1-1-16,-1-2-12 0,-1-3-5 16,0-1-15-16,-1-5-55 0,0-4-25 15,-1-2-21-15,0-2-18 16,0-4-8-16,1-3-21 0,1-2 1 16,-1-2-32-16,2-1-22 0,0-2-70 15,1-5-217-15,-1-3-426 0,2 3-497 16,-1-9 85-16</inkml:trace>
  <inkml:trace contextRef="#ctx0" brushRef="#br0" timeOffset="26794.98">9509 10318 589 0,'0'0'972'16,"0"0"55"-16,56-39-232 0,-45 30-276 15,0 0-130-15,-4 5-84 0,-3 1-44 16,-3 2-49-16,-1 1-84 0,0 0-96 15,-3 2-30-15,-6 4 50 0,-3 5-19 16,-5 2-11-16,-3 1-22 0,-3 1-38 16,-2 1-7-16,2-2 10 15,2 2 8-15,-1-2 6 0,5-1 3 16,3 0-5-16,3 0-1 0,1 2-9 16,5-3 33-16,1 0 39 0,4 1 35 15,0-3-12-15,3 1-11 0,3-3 14 16,5 2 8-16,0-1 5 0,2 0 12 15,3 0 2-15,3 2-2 0,-1 2-9 16,1 2-30-16,0 1-31 0,-2 2-17 16,-4 2-1-16,-1-2-2 0,-3 1-18 15,-4-1-14-15,0-3-22 0,-2-2-13 16,2-3-30-16,-1-3-36 16,-1 0-73-16,4-1-148 0,-1 0-337 0,-2-3-1058 15,1-2-795-15</inkml:trace>
  <inkml:trace contextRef="#ctx0" brushRef="#br0" timeOffset="31437.86">10793 10933 205 0,'0'0'724'16,"0"0"-94"-16,0 0-70 0,0 0-87 15,0 0-34-15,0 0-62 0,0 0-75 16,0 0-34-16,0 0 6 0,-9-51 11 15,-3 48-86-15,-6 2-65 0,-4 1-17 16,-2 0-15-16,-3 0-7 0,-2 2-45 16,1 4-9-16,-1-2-16 0,3-1-24 15,2 0-1-15,5-2 0 0,2-1-1 16,3 0 0-16,2 0-68 0,5 0-64 16,-1 0-49-16,2 0-55 0,-1 0-149 15,3 0-177-15,0 0-356 0,2 0-573 16,-1 0 185-16</inkml:trace>
  <inkml:trace contextRef="#ctx0" brushRef="#br0" timeOffset="32093.88">10846 10893 545 0,'0'0'922'15,"0"0"-179"-15,0 0-90 0,0 0-142 16,0 0-107-16,0 0-70 0,0 0-50 15,0 0-75-15,0 0-108 0,0 0-20 16,-7 7 18-16,5 3 4 0,-1 3 20 16,2 4 25-16,0 1-14 15,1 6-25-15,0 4-31 0,1 13-19 16,5 14-22-16,-1 18 11 0,2 4 5 16,2 2 16-16,-2-5-1 0,0-9-5 15,-4 0-1-15,1-3-5 0,-4-2 1 16,0-4-18-16,-4-9-22 0,1-9 3 15,-1-12 6-15,1-2 3 0,1 0-5 16,0 6-9-16,0 2-8 0,1-3-8 16,0 1-2-16,0-1-8 0,0-1-11 15,-2-2-4-15,2-1 1 0,-1 0 5 16,2-6-4-16,-1 0 0 0,1-4 12 16,-1-2 1-16,1-2-5 0,-1-2-18 15,0-2-32-15,1-2-28 0,0-1-34 16,-1-1-32-16,1-1-67 0,-1 0-109 15,0-1-170-15,0 2-262 0,-1-3-471 16,1 0-949-16</inkml:trace>
  <inkml:trace contextRef="#ctx0" brushRef="#br0" timeOffset="32544.57">10591 12157 2163 0,'0'0'566'16,"0"0"-23"-16,0 0-141 0,0 0-103 15,0 0-77-15,0 0-3 0,0 0 4 16,0 0-29-16,0 0-48 0,0 0-28 16,-15-47-38-16,17 47-24 0,4 0-26 15,2 7 25-15,0 5 54 0,6 3 35 16,4 6-15-16,2 5-27 0,3 3-18 16,0 1-8-16,5 0-19 0,0-4-13 15,-1 0-1-15,3-8-1 0,0-3-8 16,-4-7-2-16,2-6 2 0,-2-2 29 15,-5-8 15-15,3-6 1 0,-2-5-12 16,-4-3-18-16,1-2-6 0,-2-3-10 16,0 2-13-16,0-1-12 0,-2 5-8 15,0 0-1-15,-5 4-16 0,-1 3-23 16,4 3-29-16,-5 0-30 0,2 3-56 16,3 2-99-16,-2-2-236 15,-1 3-808-15,4-7-2501 0</inkml:trace>
  <inkml:trace contextRef="#ctx0" brushRef="#br0" timeOffset="33255.1">10817 12728 1655 0,'0'0'293'0,"0"0"205"0,4-51 156 16,-2 36-64-16,-1 3-130 0,-1 3-54 15,0 7-85-15,0 2-46 0,0 7-196 16,0 6 44-16,0 7 67 0,0 7-15 16,0 5-45-16,0 5-30 0,0 0-44 15,0 6-8-15,0-1-14 0,0 1-22 16,0 0-3-16,3 1-9 0,-2 0 0 15,2-1 0-15,0-2-23 16,1-3-18-16,-1-2-21 0,0-7-26 16,0-3-46-16,0-7-68 0,1-6-134 15,-3-7-358-15,-1-4-1127 0,-1-8-824 0</inkml:trace>
  <inkml:trace contextRef="#ctx0" brushRef="#br0" timeOffset="33501.4">10674 13000 3316 0,'0'0'633'15,"0"0"-134"-15,0 0-88 0,0 0-273 16,0 0-10-16,0 0 71 0,0 0 8 16,51-4-42-16,-31 4-52 0,3 0-45 15,1 0-13-15,1 0-10 0,-1 0-13 16,0 0-22-16,2 0-10 15,-4 0-8-15,4 0-37 0,-3-3-26 0,5-1-20 16,-4-1-15-16,0 0-36 16,-3 0-36-16,-3 3-129 0,-4 1-312 15,-4 1-931-15,-5-3-1180 0</inkml:trace>
  <inkml:trace contextRef="#ctx0" brushRef="#br0" timeOffset="34150.64">11082 12505 2473 0,'0'0'509'16,"0"0"-16"-16,0 0 25 0,0 0-145 15,-24-57-139-15,14 44-62 0,0 1-37 16,-2 1 7-16,2-1 3 0,-1 3-20 16,-2 1-19-16,-1 3-29 0,0 0-17 15,-3 4 0-15,0 1-22 0,-2 0-11 16,-1 3 3-16,-3 2 0 0,1 2-4 16,0 0-8-16,0 2 2 0,-1 0 6 15,3 2-9-15,2 1-8 0,-1 0 6 16,0 3 0-16,0 3-2 0,1 2 2 15,-2 4 1-15,0 3 1 0,0 0 0 16,0 1 5-16,2-2 11 0,3 1-5 16,0-3-8-16,5 2 2 0,1 0 4 15,2 4-4-15,3 3 1 0,-1 1 2 16,3 5 0-16,1 1-6 16,1 3 0-16,0 0-4 0,4-1-2 15,2-2 0-15,3-4-3 0,2-3-8 16,5-3 13-16,6-4-4 0,4 0 7 15,5-3-2-15,4 0-7 0,4-3 2 16,4-1 5-16,-1-1-5 0,1-3-2 16,-3-1-2-16,0-5-5 0,-5-3 7 15,1-6 5-15,1-4 10 0,2-10 9 16,-2-8 35-16,2-6-8 0,8-13-25 16,5-19-7-16,2-16-1 0,-2-9-4 15,-13 2-13-15,-8 6 18 0,-13 9-6 16,-7 3-14-16,-9 5-8 0,-3 9 0 15,-11 13-6-15,0 8-8 16,-7 6-1-16,-5-3-8 0,-7-1-20 0,-11 1-28 16,-8 2-19-16,-11 6-28 0,-11 3-45 15,-1 5-56-15,6 11-77 0,12 2-143 16,15 7-240-16,16-2-1045 0,-15 6-1187 16</inkml:trace>
  <inkml:trace contextRef="#ctx0" brushRef="#br0" timeOffset="34558.14">9966 12807 858 0,'0'0'2066'0,"0"0"-1253"0,0 0-284 15,0 0-115-15,0 0-196 0,0 0-80 16,0 0-7-16,0 0-11 0,0 0-9 15,0 0 1-15,72-25 0 0,-46 25-12 16,1 0-4-16,-2 0-17 0,3 0-22 16,-3 3-30-16,0 3-25 0,-2-1-2 15,-3 0-8-15,-3 1-55 0,-5-1-27 16,-1-1-38-16,-5 0-29 0,1-2-31 16,-1-2-41-16,-2 0-80 0,3 0-220 15,-2-5-457-15,-3 0-1318 16,-2-3 1312-16</inkml:trace>
  <inkml:trace contextRef="#ctx0" brushRef="#br0" timeOffset="34812.5">10149 12607 2928 0,'0'0'607'0,"0"0"-247"0,0 0-306 16,0 0 214-16,0 0-2 0,0 0-52 15,64 27-34-15,-43-21-18 0,5 2-47 16,-2 1-26-16,4 0 11 0,-2 3-8 16,-2 3-16-16,-1 2-18 0,-5 5-16 15,-8 2-15-15,-7 4 3 0,-3 4 16 16,-12 0-18-16,-7 0-16 0,-4 0-12 16,-1-3-56-16,0-4-38 0,2-2-56 15,0-5-111-15,4-4-239 16,4-3-1192-16,-10-2-1309 0</inkml:trace>
  <inkml:trace contextRef="#ctx0" brushRef="#br0" timeOffset="35229.81">9104 12715 3347 0,'0'0'450'16,"0"0"-121"-16,0 0-50 0,0 0-217 15,0 0 61-15,-4 72 39 0,2-37 27 16,2 2-21-16,0 0-38 0,0-1-40 16,0-4-36-16,0-1-27 0,1-3-5 15,-1 2 2-15,0-1-2 0,-4-3-22 16,0-1-22-16,-2-4-100 0,1-5-44 15,1-6-42-15,2-5-89 16,0-5-164-16,-1-3-249 0,2-4-1523 16,-1-17 974-16</inkml:trace>
  <inkml:trace contextRef="#ctx0" brushRef="#br0" timeOffset="35479.4">9059 12779 1780 0,'0'0'582'0,"0"0"78"15,36-67-37-15,-17 42-261 0,4-1-133 16,0 0-16-16,5 3 7 0,1 2-22 16,2 7-35-16,3 4-26 0,1 7-39 15,-3 3-24-15,-5 8-36 0,-4 7-6 16,-8 7-5-16,-8 4 4 0,-7 8 4 16,-6 1 5-16,-11 4 3 0,-5-2-8 15,-3 0-21-15,-1-4 2 0,1-5-13 16,2-4 13-16,3-6-16 15,3-3-38-15,5-3-72 0,3-4-57 0,4-4-89 16,2-2-170-16,3-2-556 16,0 0-1999-16</inkml:trace>
  <inkml:trace contextRef="#ctx0" brushRef="#br0" timeOffset="35831.01">9342 13073 3279 0,'0'0'502'16,"0"0"-439"-16,0 0 244 0,0 0-63 15,0 0-12-15,65-20 1 0,-45 12-44 16,2-2-47-16,1 3-52 16,-4 1-46-16,0 3-44 0,-5 3-7 15,-1 0 7-15,-7 4 1 0,-4 6 18 16,-2 1 29-16,-3 3 4 0,-4 5-6 15,-6 0 19-15,1 4 15 0,-2 3 5 16,2 2 7-16,1-1-8 0,3 2-1 16,1-5-7-16,4 1-15 0,2-6-23 15,1-1-8-15,1-6-11 0,3-2-11 16,4-4-6-16,2-2 7 0,1-3 6 16,4-1-4-16,-1 0-11 0,4-1-57 15,-3 0-49-15,2 1-35 0,-2 0-26 16,2 2-21-16,0 3-80 0,1 2-228 15,-5-5-859-15,5-2-1995 0</inkml:trace>
  <inkml:trace contextRef="#ctx0" brushRef="#br0" timeOffset="36832.78">10905 13462 1439 0,'0'0'732'0,"0"0"90"0,0 0-206 16,0 0-200-16,0 0-167 0,0 0-95 15,0 0 3-15,0 0 65 0,0 0 1 16,0 0-35-16,-10 73-29 0,10-44-14 15,1 1-14-15,1 2-16 0,-1 0-29 16,0 0-1-16,0 1-18 0,1 0-7 16,-1 0-20-16,-1-3-18 0,0 2-12 15,0-3-8-15,0 0-1 0,0-1 0 16,-1-2 1-16,-3-3-2 16,1-2-2-16,0-2-16 0,1-4-11 0,0-1-29 15,-3-1-39-15,2-3-45 0,0-2-57 16,1-3-133-16,1-3-182 15,-1-2-329-15,0 0-894 0,-5-7-436 0</inkml:trace>
  <inkml:trace contextRef="#ctx0" brushRef="#br0" timeOffset="37158.94">10765 13927 1462 0,'0'0'1130'0,"0"0"-228"0,0 0-354 16,0 0-247-16,0 0-196 16,0 0 72-16,0 0 68 0,0 0-11 15,0 0-36-15,23 62-26 0,-9-42-52 16,1 4-4-16,3-2-7 0,0 0-18 16,1-2-22-16,1-2-19 0,-2-3-6 15,2-4-3-15,0-5 14 0,2-3 28 16,-2-3 14-16,0-2-26 0,0-3-17 15,4-4-12-15,-5 0-9 0,0-5 0 16,2-1 1-16,-1-2-4 0,-2-3-11 16,-2 2-7-16,-5 0-12 0,-1 3-19 15,-3 2-41-15,-1 4-20 0,-3 0-25 16,-2 5-53-16,0 2-128 0,0 1-500 16,0 1-523-16,-1-5-2053 0</inkml:trace>
  <inkml:trace contextRef="#ctx0" brushRef="#br0" timeOffset="38032.54">10920 14825 24 0,'0'0'791'0,"0"0"-24"0,0 0-22 16,0 0-117-16,0 0-182 15,0 0-60-15,0 0-47 0,19 52-56 16,-18-46-56-16,0-1-30 0,1 0-9 15,1-1 7-15,4 0-31 0,-2 2-21 16,-1-1-45-16,4 1-29 0,-4-1-11 16,0 0 0-16,1 0-24 0,0-1 9 15,-2-2-6-15,-2 2-11 0,1-3 10 16,0 0 2-16,-1-1 21 0,-1 0 13 16,0 0 13-16,0 0 2 0,1-1-20 15,-1-2-20-15,1-2-18 0,0-4-7 16,-1 0-7-16,0-3-13 0,0-1 9 15,0-5-1-15,-4 2 2 0,0-2 0 16,-4-2-2-16,-2 3-10 0,-3-3 7 16,1 6-5-16,-3 3 10 0,-2 3-12 15,0 4-9-15,-2 4-3 0,-2 3-2 16,0 6 0-16,-2 5 0 16,2 3 6-16,3 4 6 0,1 4 2 15,7 2 10-15,3 5 7 0,4 5-5 16,3 1 4-16,2 4-1 0,6-2 3 15,5-1-5-15,5-2-2 0,5-6 1 16,-1-4-4-16,2-7-6 0,3-4-2 16,4-6-7-16,1-4-24 0,1-3-19 15,1-3-36-15,1 0-39 0,-1-2-58 16,-2-1-94-16,1-1-215 0,-6-2-683 16,-9 1-1708-16,-1-4 1550 0</inkml:trace>
  <inkml:trace contextRef="#ctx0" brushRef="#br0" timeOffset="38384.73">11305 15115 977 0,'0'0'3569'16,"0"0"-3108"-16,0 0-200 0,0 0-44 15,64-34-56-15,-45 30-62 0,-2 3-39 16,-1 1-8-16,-2 0 21 0,-4 5 5 15,-1 2-26-15,-4 3-10 0,-2 3 6 16,-3 2 2-16,-1 2 10 0,-5 1 17 16,-3 3-8-16,-1 1-19 0,-3 3-14 15,2 0-6-15,0 4 6 0,0 2-3 16,2-1 3-16,3 0 9 0,3-2 7 16,3-3-4-16,0-2-6 15,4-4-7-15,4-4-9 0,0-3-3 16,4-1 3-16,2-3-5 0,0-1-8 15,3-1-12-15,1-2-1 0,2-2-5 16,-1-2-29-16,1 0-30 0,3 0-19 16,-1-6-14-16,1-2-17 0,1-1-52 15,-3-3-125-15,1-4-394 0,-9 3-1137 16,1-15-1761-16</inkml:trace>
  <inkml:trace contextRef="#ctx0" brushRef="#br0" timeOffset="40552.46">10882 11379 2110 0,'0'0'432'0,"0"0"95"0,0 0-89 15,0 0-182-15,0 0-232 0,0 0-4 16,0 0 101-16,0 0 59 0,0 0-29 16,0 0-55-16,-3 1-13 0,10-1 26 15,0 0 57-15,3 0 0 16,1-1-40-16,5 0-28 0,0-1-39 15,4 0-17-15,3 0-1 0,-3 0 15 16,6 0-1-16,0 0 2 0,2 0 6 16,2 2-13-16,-2-2-5 0,0 0-13 15,2 2-7-15,-1-1-6 0,-2-1-3 16,2 0-14-16,4 1 17 0,-1 0 4 16,4-1-7-16,2-1 0 0,12-2 0 15,10-2-2-15,15-3 2 0,2-2 5 16,-2-2 9-16,-7 1-4 0,-9 1-9 15,2-1-15-15,2 1 11 0,-3 3 21 16,-2-1 12-16,4 3-10 0,-2 2-8 16,3 0-11-16,-1-1-7 0,3 3-8 15,-1 0 0-15,-2 1-1 0,1 0 1 16,1 2-1-16,-1-1-1 0,-1 1 1 16,-5-1 0-16,0-1 1 0,-5 1-1 15,-10 1 1-15,-4 0 0 0,-8 0-1 16,-3 0-1-16,6 0 8 15,9 1-7-15,-1 4 0 0,1 0 1 16,-4-1-2-16,-1 5 0 0,-4-3 2 16,-1 2 6-16,-2-1 2 0,0-1 0 15,-3 0-8-15,1 0-1 0,-1-1 1 16,-2 0-2-16,2-2 1 0,-5 0 1 16,1-2 0-16,-3 1 6 0,-1-2-7 15,-2 1 0-15,-2 1-1 0,-1-2 1 16,3 1-1-16,-1-1 1 0,0 0 0 15,1 0 0-15,1 0 0 0,1 0 1 16,-3 0 0-16,0-1 8 16,-3-2-9-16,-2 1 6 0,-1 1 1 15,-3-2-6-15,2 1 9 0,-3-1 3 16,-1-1-5-16,0-1 6 0,-1 0-2 16,2-1-11-16,-1-1 6 0,0-2 0 15,-1-1 1-15,-1-3 6 0,-3 0 2 16,0-3 0-16,0-2-4 0,-5-3-6 15,0-2 2-15,-2 1-8 0,0-5 1 16,1 1 16-16,-1-2-6 0,1-1-11 16,-1 0 0-16,1-3-1 0,1-1 2 15,-2-2-2-15,1-1 1 0,1-3-1 16,-3-2 0-16,4 0 0 0,0-4 1 16,0-1-1-16,0-1-8 0,4 0 6 15,0-2 2-15,0 2 1 0,0-8 7 16,0-11-7-16,0-4-1 0,0-4 1 15,-2 9-1-15,2 8-1 0,0 3-6 16,0 3-3-16,0-1-4 16,2 6 14-16,-1 8 0 0,0 6-1 15,-1 1-15-15,2-4 15 0,-2-6-1 16,0-6-10-16,0 0-3 0,0-1 1 16,0 0 1-16,0 0 11 0,0 1-7 15,0 1-1-15,1 1 3 0,2 0-1 16,0 3 7-16,0 1-9 0,-1 0 3 15,0-1 5-15,0 2 1 0,-2-1 1 16,0 0-11-16,0 1 10 0,-2 1 0 16,0-2-1-16,-2 3 0 0,2 2 0 15,-1 1 2-15,0 2-2 0,-1 5-7 16,1 1 7-16,0 2-8 0,-1 0 9 16,-2 4-8-16,2-3-8 0,1 3 1 15,-2-3 4-15,-1 3 0 0,2 0 2 16,1 1 8-16,-2 1 1 15,1 3-14-15,0 2 14 0,2 1-7 16,-1 2 6-16,1 2 1 0,-2 2-1 0,4 1 0 16,-1 1-16-16,1 0 6 15,0 1-2-15,0-1 0 0,0 2-2 16,0 0 4-16,3 2-2 0,1-2-8 16,0 0-9-16,-1 2 3 0,3-2 18 15,1 0 7-15,3 0 1 0,1 0 2 16,2-1-1-16,3 2 1 0,4-2 13 15,0-1 0-15,6 1 0 0,1 0-3 16,1 0-8-16,4 1 0 16,0-1 7-16,2 1-7 0,-1 2-2 15,2-1 2-15,1 1-2 0,1 0-2 16,1 1 2-16,0 0 0 0,4 0 13 16,2 2 2-16,0 0 7 0,2-1 6 15,1-1 2-15,8 2-20 0,13-2-10 16,17 0-10-16,6-2 8 0,2 2 0 15,-3 2-10-15,-5 3 4 0,0 3 8 16,-1-1 4-16,0-1-2 0,1-3 8 16,1-3 8-16,10 0-4 0,5-5 12 15,5-3-2-15,7 0 6 0,3 0-3 16,1-1-6-16,-1-1 7 0,0 1-7 16,3-2-6-16,4 0-5 0,0 1-9 15,3-1 9-15,-7-2-1 0,2 4 1 16,-3 0 3-16,0 1 2 0,-2 2 6 15,-3 2 10-15,-6 1 12 0,-4 2-8 16,-2 1-15-16,-4 0-19 0,0 1 7 16,-1 2-8-16,-3-2-1 15,-1-1-1-15,-3-2-20 0,-2-5-12 16,-9 3-11-16,-1-1-27 0,-8 4-42 16,-3 1-98-16,-16 2-139 0,-8 3-183 15,-17 0-293-15,-9-2-979 0,10 4-601 0</inkml:trace>
  <inkml:trace contextRef="#ctx0" brushRef="#br0" timeOffset="40946.37">16728 10251 5237 0,'0'0'337'0,"0"0"-139"0,0 0-52 15,0 0-146-15,0 0-41 16,0 0-68-16,0 0-133 0,0 0-252 15,0 0-1942-15</inkml:trace>
  <inkml:trace contextRef="#ctx0" brushRef="#br0" timeOffset="41128.78">17446 10085 5393 0,'0'0'311'0,"0"0"-78"16,0 0-233-16,0 0-96 0,0 0-74 15,53-17-78-15,-41 14-142 0,1 0-124 16,1-1-239-16,2 1-140 0,-3 0 542 16,3-1 296-16,-4 2 24 0,2-4-373 15,-3 3-737-15,6-4 250 0</inkml:trace>
  <inkml:trace contextRef="#ctx0" brushRef="#br0" timeOffset="41263.33">17985 9964 582 0,'0'0'4584'0,"0"0"-4289"0,0 0-180 16,0 0-115-16,0 0-62 0,0 0-76 15,0 0-101-15,0 0-187 0,0 0-1202 16,0 0-1455-16</inkml:trace>
  <inkml:trace contextRef="#ctx0" brushRef="#br0" timeOffset="42217.87">19725 8138 4278 0,'0'0'448'16,"0"0"-160"-16,0 0-111 0,0 0-95 16,0 0-36-16,0 0-46 0,0 0-48 15,0 0-97-15,-1 51-9 0,0-47-74 16,1-1 7-16,0-2 14 0,5-1 33 15,5 0-95-15,2-2-292 0,5-4-506 16,-2 0-431-16</inkml:trace>
  <inkml:trace contextRef="#ctx0" brushRef="#br0" timeOffset="42352.65">20001 8107 714 0,'0'0'2883'15,"0"0"-2281"-15,0 0-129 0,0 0-177 16,0 0-127-16,52-25-66 0,-43 22-46 15,0 0-57-15,-1 3-25 0,0 0-212 16,4 0-230-16,1 0-540 0,-4 3-1849 16</inkml:trace>
  <inkml:trace contextRef="#ctx0" brushRef="#br0" timeOffset="42484.43">20522 8051 3321 0,'0'0'1520'16,"0"0"-1278"-16,0 0 70 0,0 0-231 15,0 0-81-15,0 0-51 0,0 0-55 16,0 0-67-16,0 0-142 0,0 0-425 16,46 5-1359-16</inkml:trace>
  <inkml:trace contextRef="#ctx0" brushRef="#br0" timeOffset="43250.94">18847 7869 2881 0,'0'0'378'15,"0"0"66"-15,0 0-62 0,0 0-204 16,0 0-178-16,0 0-110 0,0 0 110 16,0 0 143-16,0 0 7 15,81 23-22-15,-46-12-17 0,4 5-12 0,3 1-8 16,-3 4-32-16,-7 5-20 15,-10 2-13-15,-14 4 3 0,-11 4-28 16,-19 0 47-16,-12 3-12 0,-6-3-9 16,1-1-27-16,4-6-72 0,7-3-190 15,5-7-292-15,10-9-1693 0</inkml:trace>
  <inkml:trace contextRef="#ctx0" brushRef="#br0" timeOffset="43757.9">21180 7838 3742 0,'0'0'519'16,"0"0"-234"-16,0 0-98 0,64 0-102 15,-32 0-36-15,6 0-18 0,3 0 27 16,11 0 6-16,13 0-3 0,15 0-28 15,7 0-15-15,-3-5-6 16,-2 0-12-16,-7-1-3 0,1-1-42 0,2-1-50 16,2-1-92-16,3-1-123 0,-2-1-173 15,-2 1-442-15,-20 3-1003 0,-5 1 760 0</inkml:trace>
  <inkml:trace contextRef="#ctx0" brushRef="#br0" timeOffset="44419.07">22613 7635 2756 0,'0'0'405'0,"0"0"-219"0,0 0 62 15,0 0-248-15,0 0-21 0,0 0 21 0,0 0 257 16,0 0 101-16,0 0-84 16,0 0-105-16,5 72 14 0,5-34 36 15,1 18 16-15,6 20-13 0,-1 13-50 16,-1 2-54-16,-4-1-35 0,-1-8-49 15,-4-3-10-15,1-5-6 0,-1-5-12 16,-2-5-6-16,2-7-37 0,-1 0-21 16,-4-11-33-16,2-8-6 0,-3-8-25 15,0-4-28-15,0 5-31 0,-3 4 9 16,-4 2-65-16,-1-2-86 0,-3-3-174 16,-3-6-225-16,-1-4-284 0,-2-7-164 15,6-5 98-15</inkml:trace>
  <inkml:trace contextRef="#ctx0" brushRef="#br0" timeOffset="44671.59">22464 8835 3918 0,'0'0'838'16,"0"0"-602"-16,0 0-57 0,22 53 55 15,-12-27-66-15,3 2-60 0,-1-1-4 16,5-1-4-16,6-4-7 0,2-5 4 15,7-7-8-15,13-7 4 0,-1-3 8 16,2-10-27-16,0-8-31 0,-3 0-13 16,-3-5-23-16,0-2-7 0,-7 2-30 15,-8-1-10-15,-4 4-17 0,-6 1-31 16,-2 4-41-16,-1 3-69 0,2 1-154 16,-2 3-203-16,2 0-732 0,-3 3-1819 15</inkml:trace>
  <inkml:trace contextRef="#ctx0" brushRef="#br0" timeOffset="45441.96">22812 9508 1055 0,'0'0'1110'0,"0"0"-179"0,0 0-227 16,61-33-213-16,-42 20-155 0,-2 1-92 15,-6 2-79-15,-5 4-43 0,-6 1 7 16,-1 2-15-16,-11 1-81 16,-7 2-33-16,-2 0-25 0,-9 1-7 15,-2 6 15-15,0 1 17 0,1 1 76 16,2-1 0-16,3 0-13 0,0 1-39 15,1 0-24-15,-3 3-15 0,1 3 5 16,0 0-5-16,-2 2-10 0,4 2 2 16,1 2 1-16,4 2 22 0,3 0 17 15,1 2 11-15,2 0-11 0,1 1-7 16,1 0 13-16,1-1 12 0,0-1-7 16,4 2 2-16,-2-6-7 0,4 3-6 15,-1-5 1-15,3 1 3 0,3-3-3 16,0-2 6-16,8 2 14 0,2-2 21 15,6-1 1-15,7 0 24 0,6-1-13 16,3-3-14-16,5-2-10 0,0-3-7 16,1-1-19-16,2-3-4 0,-2 0 2 15,3-2-1-15,0-4 2 0,2 0-11 16,0-3-9-16,2 1-21 0,-1-2-20 16,-1 2-31-16,-1-2-30 0,-5 1-43 15,-9 2-104-15,-7-3-133 16,-9 1-369-16,-7 3-1527 0,-13-10-39 0</inkml:trace>
  <inkml:trace contextRef="#ctx0" brushRef="#br0" timeOffset="45641.31">22461 9797 3671 0,'0'0'817'0,"0"0"-375"0,0 0-91 16,0 0-204-16,0 0-136 0,0 0 67 15,0 0 88-15,0 0-14 16,70-5-52-16,-43 5-50 0,3 1-50 16,1 1-12-16,2 3-53 0,-1 1-75 15,-2-1-78-15,-1 1-177 0,-8-4-361 16,-5 1-1101-16,-3-3-685 0</inkml:trace>
  <inkml:trace contextRef="#ctx0" brushRef="#br0" timeOffset="45961.25">22115 9188 3216 0,'0'0'571'0,"0"0"-426"16,0 0 178-16,-5 79 0 0,3-18-61 16,-1 21-35-16,-1 11-40 15,-4-3-4-15,1-2-59 0,0-12-32 16,-1-5-27-16,2-14-32 0,3-16-8 16,0-6-11-16,1-6-14 0,1 7-12 15,0 5-48-15,-1 3-32 0,0-4-28 16,-1-4-55-16,1-7-50 0,-1-9-125 15,3-7-244-15,0-11-482 0,0-2-1373 16</inkml:trace>
  <inkml:trace contextRef="#ctx0" brushRef="#br0" timeOffset="46574.4">22053 9300 3593 0,'0'0'1038'0,"0"0"-837"0,0 0-6 15,12-57-37-15,-3 44-56 0,1 0 1 16,4 2 22-16,1 0-25 0,4 1-30 16,5 1-40-16,6-2-9 0,15 2-10 15,13-3 10-15,16-1 9 0,7 0-10 16,-6 2-5-16,-6 3-14 0,-11 1-1 15,-11 2 0-15,-11 2 0 0,-7 2-18 16,-8 1 10-16,0 0-3 16,5 2-3-16,-5 5 2 0,-2 1-2 15,-2 2 3-15,-3 2 11 0,2 1 1 16,0 2 2-16,-1 4-3 0,2 2-1 16,-1 6 1-16,1 4 1 0,-1 4 10 15,2 13 8-15,1 10 6 0,3 11-12 16,0-5 6-16,-6-11 5 0,-2-15-22 15,-3-7 24-15,6 4-13 0,2 5-3 16,4 6-10-16,-1-3 3 0,3-1 1 16,-3-2 12-16,1-1 12 0,0-4-18 15,-5-2 8-15,4-1-7 0,-2-4 3 16,-2-1 2-16,0-1-2 0,-2-1 2 16,-2 0 2-16,-2 1-2 0,1-1 14 15,-3 2-2-15,-4 1 2 0,0-1 1 16,-1 0-16-16,-5-1-4 0,0 1-3 15,-4-4 5-15,-3-1 14 0,-2 0 3 16,-2-2-6-16,-5 0-3 16,-6-1 6-16,-4 1 6 0,-6 0 1 15,-13-1 4-15,-17-3-2 0,-21-5 4 16,-8-5 5-16,-2-6 0 0,9-6-8 16,10-6-32-16,-2-6-5 0,3-2-47 15,3 1-50-15,6-1-50 0,11 6-95 16,12 3-219-16,11 3-572 0,13 5-1225 15,-22-6-161-15</inkml:trace>
  <inkml:trace contextRef="#ctx0" brushRef="#br0" timeOffset="47025.83">20989 9657 3031 0,'0'0'421'0,"0"0"-31"0,0 0 45 16,0 0-90-16,0 0-54 0,0 0-44 16,0 0-29-16,0 0-132 0,0 0-69 15,0 0-17-15,-5-38 110 16,44 38 25-16,14-5-27 0,21-2-41 15,5-3-17-15,1 0-12 0,-4 5-2 16,-9 5-12-16,-2 0-24 0,-15 3 0 16,-11 2-34-16,-11 0-38 0,-5 2-39 15,2-2-48-15,-2 0-149 0,0 1-144 16,-8-3-172-16,-6-3-382 0,-5 0-972 16,-4-8 673-16</inkml:trace>
  <inkml:trace contextRef="#ctx0" brushRef="#br0" timeOffset="47296.87">21496 9432 312 0,'0'0'860'0,"0"0"-56"15,0 0-151-15,0 0-295 0,0 0-131 16,0 0 163-16,52 0 45 0,-25 12-21 16,4 1-109-16,6 2-81 15,3 0-42-15,12 3 3 0,-6-4-14 16,4-1-43-16,-5 2-42 0,-10 0-38 15,-1 1-48-15,-11 1-2 0,-9 1-24 16,-12-1 14-16,-6 2 12 0,-18-1 67 16,-6 2-29-16,-9 0-18 0,-3-3-1 15,-3 1-6-15,3-5-13 0,2-1-15 16,2-3-48-16,5 0-30 0,-1 0-11 16,5 0-54-16,-1 1-136 0,0 2-302 15,5-4-1394-15,-12-1-596 0</inkml:trace>
  <inkml:trace contextRef="#ctx0" brushRef="#br0" timeOffset="47704">20260 9606 3265 0,'0'0'227'0,"0"0"213"0,6 80-13 15,-6-24-204-15,-1 15-135 0,-7 5-13 16,1-13 3-16,-3-17-9 0,4-16-53 16,0-7-16-16,-1 2-82 0,-1-1 29 15,0 0-17-15,1-8-20 0,0-6-45 16,2-4-163-16,2-6-205 0,3-1-133 15,-2-7-739-15,2-11-201 0</inkml:trace>
  <inkml:trace contextRef="#ctx0" brushRef="#br0" timeOffset="48009.71">20415 9668 339 0,'0'0'2755'16,"51"-33"-2366"-16,-25 19 14 0,3 1-139 15,4-3-79-15,-7 6-10 0,-9 2-2 16,-10 5-8-16,-7 3-16 16,-8 7-117-16,-12 4-32 0,-7 8 2 15,-8 4 11-15,-3 4-10 0,-6 2-3 16,4 1 26-16,0-1 78 0,7-1 48 16,5-2-13-16,6-1-46 0,8-1-33 15,5 0-7-15,4 0 10 0,5-3 8 16,3 0-20-16,7-2 3 0,2-2-21 15,7-2-11-15,0 0 0 0,4-3-20 16,1 2-2-16,5-2-70 0,-2 2-67 16,4-2-55-16,1 4-91 0,-1-2-155 15,0 2-304-15,0 1-878 0,-11-5-677 16</inkml:trace>
  <inkml:trace contextRef="#ctx0" brushRef="#br0" timeOffset="48882.88">22533 10683 589 0,'0'0'1068'0,"0"0"-234"15,0 0-111-15,0 0-220 0,0 0-163 16,19-58-31-16,-13 50-2 0,-2 2-40 16,-1 5-37-16,2 1-75 0,1 4-90 15,-1 11 55-15,2 10 37 0,2 15 17 16,-1 20-36-16,-3 21-29 16,-2 9-3-16,-3-1-11 0,-1-4-34 15,-1-13-12-15,0-3-21 0,2-6-27 16,0-4-1-16,0-10-6 0,0-12-16 15,2-9-19-15,0-2-5 0,2 0 5 16,3 1-18-16,-1 0-48 0,0-6-32 16,1-5-64-16,-3-6-106 0,-1-4-174 15,2-5-315-15,-4-1-429 0,-1-2-1166 16</inkml:trace>
  <inkml:trace contextRef="#ctx0" brushRef="#br0" timeOffset="49185.78">22451 11455 4081 0,'0'0'432'0,"0"0"-298"15,0 0-132-15,18 53 208 0,-4-24 50 16,4 5 35-16,3 2-55 0,5-1-32 15,5-1-59-15,0-3-30 0,2-3-33 16,0-4-42-16,-4-8-12 0,-3-4 13 16,-3-6 12-16,-3-6 10 0,-2-4-8 15,0-9-15-15,-1-4-18 0,1-6-26 16,-2 1-19-16,1 0-57 0,-3 1-69 16,-3 3-47-16,-1 2-76 15,0 2-154-15,-4 2-223 0,-2 4-988 16,-2-6-1522-16</inkml:trace>
  <inkml:trace contextRef="#ctx0" brushRef="#br0" timeOffset="49444.92">22643 12315 4497 0,'0'0'213'16,"0"0"-213"-16,0 0-74 0,0 0 24 15,0 0-334-15,0 0 3 0,0 0-224 16,0 0-339-16,0 0 16 16,0 0 280-16,33-29 550 0,-35 33 98 0,-2-1 583 15,3 0-85-15,1-2-498 16,0 0-26-16,3-1-537 0,1 0-470 15</inkml:trace>
  <inkml:trace contextRef="#ctx0" brushRef="#br0" timeOffset="49833.09">22643 12315 286 0,'29'-50'231'0,"-29"50"58"16,0 0-175-16,0 0-114 16,0 0 0-16,0 0 4 0,0 0 198 15,0 0 40-15,0 0-4 0,0 0-26 16,0-11-42-16,0 9 19 0,0 0-16 16,0-2-173-16,0-1-31 0,4 0-6 15,-1-2 35-15,1-2 2 0,1-2 2 16,0-2 29-16,-1 0 117 0,0-5 50 15,2 0 39-15,-3-1 135 0,-1-2-47 16,2 0 51-16,-1 2 83 0,-1 6-73 16,1 3-56-16,-1 6-9 0,0 4-124 15,1 11-195-15,4 9 102 0,0 10 36 16,-1 8 16-16,1 5-38 0,-5 4-61 16,0 1-34-16,-2-3-13 0,0-2-1 15,0-4-9-15,-1-5-9 0,-1-3-46 16,-2-4-48-16,2-4-86 0,0-5-124 15,-1-4-598-15,2-7-1586 0</inkml:trace>
  <inkml:trace contextRef="#ctx0" brushRef="#br0" timeOffset="50066.97">22529 12319 4070 0,'0'0'934'0,"0"0"-466"15,0 0-243-15,0 0-91 0,0 0 6 16,65-7-13-16,-45 9-8 0,5 0-51 16,2-1-40-16,3 1-28 0,1 1-7 15,2-2-69-15,-2 1-36 0,-3 0-27 16,-1-2-29-16,-3 0-28 0,-3-4-51 16,-1-3-22-16,-1-4-30 0,-1-1-44 15,1-2-57-15,-2-3-17 0,1-1-327 16,-4 1-469-16,-3 2-323 0</inkml:trace>
  <inkml:trace contextRef="#ctx0" brushRef="#br0" timeOffset="50446.94">23147 11742 1113 0,'0'0'2074'0,"0"0"-1565"15,-49-56 5-15,20 43-236 0,-6 2-86 16,-14 2-97-16,-11 5-3 0,-18 4 3 15,-4 12-1-15,3 9 0 0,4 8 6 16,8 7 13-16,3 6 36 16,3 8-24-16,7 8-17 0,7 7 8 0,6 8 6 15,9 6 5-15,6 8-18 16,13 5-37-16,12 0-33 0,5-2-12 16,15-5 4-16,8-11-6 0,8-8-24 15,3-15 17-15,13-8 1 0,4-11-1 16,10-14 2-16,15-10 1 0,1-16 7 15,5-18 12-15,0-10 15 0,-1-6 8 16,-5-8-13-16,-5-8-25 0,-9-7-24 16,-12-8 5-16,-12-1 18 0,-16-2 17 15,-12 5 2-15,-14 5-25 0,-14 5-18 16,-7 14-7-16,-25-1-20 0,-9 6-25 16,-10 2-26-16,-12-3-20 0,5 10-31 15,-1 0-58-15,2 5-62 0,3 10-109 16,5 11-257-16,6 7-732 0,12 7-1545 15</inkml:trace>
  <inkml:trace contextRef="#ctx0" brushRef="#br0" timeOffset="50832.7">21184 12203 4339 0,'0'0'393'0,"0"0"-277"0,0 0-9 16,0 0 39-16,70 2-4 0,-26-2 34 15,15 0 16-15,17 3-42 16,5 3-53-16,-5 4-56 0,-17 3-41 16,-21-3-2-16,-10 1-43 0,-5 0-37 15,2 2-20-15,-1 1-27 0,3-1-18 16,-6-1-58-16,-6-5-112 0,-1-3-197 15,-5-4-359-15,0-2-1120 0,-4-19 538 0</inkml:trace>
  <inkml:trace contextRef="#ctx0" brushRef="#br0" timeOffset="51070.71">21725 12006 3715 0,'0'0'553'0,"0"0"-311"16,0 0-48-16,0 0 28 15,62 8-23-15,-34 1-46 0,2 4 2 16,3 2-27-16,5 1-30 0,-2 3-8 16,-1 2-11-16,-2 4-30 0,-5 1-27 15,-8 2-11-15,-8 2 6 0,-10 0 5 16,-4-3 12-16,-10 0 0 0,-7-4-2 16,-3-2 0-16,-1-3-5 0,0-1-27 15,-5 0-88-15,-1 1-69 0,-3 0-84 16,-12 5-237-16,8-4-879 0,-22 0-2245 0</inkml:trace>
  <inkml:trace contextRef="#ctx0" brushRef="#br0" timeOffset="51474.88">20274 12112 3521 0,'0'0'347'0,"2"62"-176"0,-4-11 135 16,-3 17-116-16,-1 8-94 0,-3-6-11 15,1-16 10-15,2-15 14 0,0-10-54 16,1-3-32-16,-2 2-23 0,-1 3-39 16,-1-2-74-16,1-3-39 0,-1-6-42 15,2-7-70-15,0-5-51 16,0-8 8-16,2-2 0 0,-3-10-263 15,4-7-128-15,-1-3 316 0,0-4 215 16,0-2-7-16,1-2-349 0,-3 7-270 16</inkml:trace>
  <inkml:trace contextRef="#ctx0" brushRef="#br0" timeOffset="51694.15">20191 12110 2405 0,'0'0'403'0,"43"-56"96"0,-20 32-35 16,10-3-183-16,3-4-97 0,4 6-33 15,3 3 0-15,1 9 9 16,0 7-54-16,-3 6-36 0,-8 9-27 16,-6 10 2-16,-10 6-6 0,-10 5 32 15,-7 4 36-15,-14 3-15 0,-5 2-38 16,-6 1-21-16,-4-2-9 0,-1-1-24 16,3-2-46-16,0-2-66 0,3-3-43 15,3-1-82-15,1-3-163 0,3-1-246 16,1-2-380-16,6-8-464 0,-4 6 222 0</inkml:trace>
  <inkml:trace contextRef="#ctx0" brushRef="#br0" timeOffset="52194.13">20515 12521 3428 0,'0'0'553'0,"0"0"-390"0,0 0 123 15,0 0-261-15,0 0-6 16,0 0 104-16,0 0 74 0,-2 62-50 16,2-39-60-16,0-2-33 0,0 2-12 15,0-4-15-15,0-3 8 0,1 2-9 16,1-9-26-16,0 0 0 0,-1-3 0 16,0-5 11-16,0 1-11 0,-1-2-69 15,0 0 7-15,0-3 60 0,0-5-136 16,0-4-60-16,0-2-21 0,0-4-17 15,0 0 30-15,-2-4-24 0,-1 2 12 16,-1-4 27-16,-3 2 131 0,2 0 60 16,-1 3 20-16,0 2-17 0,4 3 108 15,1 3 148-15,1 5 26 0,0 2-7 16,6 3-27-16,4 2-107 0,3 8-17 16,4 6 16-16,3 3 13 0,3 3-26 15,3 2-18-15,3 0-9 0,2 1-13 16,3 1-8-16,1 0-3 0,2-2-15 15,1-4-25-15,-3-4-11 16,-4-4 14-16,-1-8 12 0,-8-3 35 16,-3-7 32-16,-8-6-24 0,0-7-19 15,-5-4-33-15,-3-3-27 0,-3-1-16 16,0-1-2-16,-3 3-12 0,-4 3-32 16,-1 5-21-16,2 5-18 0,2 1-26 15,4 4-26-15,0 0-87 0,5 2-196 16,9 0-600-16,-3 3-839 0,9-8-624 15</inkml:trace>
  <inkml:trace contextRef="#ctx0" brushRef="#br0" timeOffset="52769.86">22583 12887 4632 0,'0'0'399'0,"0"0"-247"15,0 0 10-15,22 70 66 0,-14-32-78 16,-2 4-37-16,2 1-40 0,-5 3-12 15,0-4-19-15,0-2-22 0,2-2-18 16,-1 0-2-16,-1-1-20 0,4-1-64 16,-2 3-52-16,-2-1-42 15,2 1-77-15,-2 0-98 0,1-3-196 0,-3-2-310 16,-1-11-612-16,0-1-658 0</inkml:trace>
  <inkml:trace contextRef="#ctx0" brushRef="#br0" timeOffset="53064.39">22455 13503 2212 0,'0'0'922'15,"0"0"-291"-15,0 0-94 0,0 0-202 16,0 0-194-16,0 0 3 0,0 0 115 16,0 0-13-16,-6 67-57 15,18-37-56-15,5-1-58 0,1 1-13 0,2-2 7 16,2 0 11-16,1 0-11 15,-1-2-12-15,3 2 0 0,-3-3-6 16,3-1 2-16,-2-5-10 0,1-5-8 16,1-7-3-16,1-7 19 0,1-7 11 15,3-11-5-15,-2-6-19 0,-3-7-17 16,2-2-21-16,-6 1-2 0,-2 0-23 16,-5 5-19-16,-1 6-23 0,-6 5-47 15,-1 4-92-15,-1 7-182 0,-3 1-533 16,-1 1-1077-16,-1-2-898 0</inkml:trace>
  <inkml:trace contextRef="#ctx0" brushRef="#br0" timeOffset="53605.94">22811 14627 4249 0,'0'0'477'15,"0"0"-270"-15,0 0-206 0,0 0 80 16,0 0 90-16,0 0 75 0,0 0-55 16,0 0-52-16,0 0-65 0,0 0-29 15,1 28-9-15,-1-28 45 16,0 0 52-16,0 0-16 0,0-3-20 16,0-4-14-16,-2-6-63 0,-5 0-18 15,-1-4 7-15,-3-1-2 0,-4 0 2 16,-1 2 0-16,-5-2-7 0,1 2-2 15,0 2 0-15,-5 3-7 0,1 6-10 16,-1 5-3-16,1 4-8 0,-5 15-5 16,-3 16 6-16,-2 18 9 0,-1 13 16 15,8 3 2-15,8-12 15 0,13-14 15 16,6-14 14-16,3-2-10 0,8 3-22 16,4 3 8-16,6 2 0 0,6-8-5 15,4-4 2-15,2-7-4 16,7-5-13-16,-2-4-1 0,6-2-39 15,-2-3-53-15,1 0-40 0,-6-1-64 16,0 1-139-16,-6-1-260 0,-4 2-723 16,-8-2-1666-16</inkml:trace>
  <inkml:trace contextRef="#ctx0" brushRef="#br0" timeOffset="53825.27">23041 15144 4473 0,'0'0'567'16,"0"0"-107"-16,-7 58-284 0,6-37-77 15,0 0-41-15,1-4-37 0,0-2-21 16,2-3-1-16,3-1-29 0,-2-1-40 16,1 0-6-16,1-3-8 0,2-1-1 15,-4-4-62-15,2-2-87 16,2 0-190-16,-3-7-409 0,0-7-925 15,-1 2 193-15</inkml:trace>
  <inkml:trace contextRef="#ctx0" brushRef="#br0" timeOffset="54126.32">23050 15137 1176 0,'0'0'1410'0,"0"0"-577"0,-23-62-381 15,15 38-97-15,0-3-94 0,4 3-55 16,-2 0-12-16,3 5 41 0,2 4 35 16,0 5-46-16,1 4-66 0,0 3-40 15,0 3-52-15,0 0-64 0,0 5-2 16,3 5 0-16,6 4 45 0,1 5 33 15,4 4-4-15,3-1-13 0,3 4-10 16,2-3-11-16,-1 2 0 16,2-2-13-16,0 1 4 0,-1-5 0 0,-3-2-1 15,0-4 6-15,1-6 2 0,-1-6 16 16,-1-1 20-16,0-7-2 0,0-5-19 16,-2-4-16-16,0 0-11 15,-3 0-8-15,-5-2-3 0,1 0 6 16,-6 2 5-16,1-1 0 0,-2 2-8 0,1-4-17 15,-3-1-1-15,0-2-21 16,0-2-21-16,-4 0-20 0,-1 0-29 16,1 2-27-16,-4 3-65 0,1 0-151 15,4 6-481-15,-4-9-1674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3-06T01:24:11.94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5840 7763 624 0,'0'0'965'0,"0"0"113"16,0 0-295-16,0 0-224 0,0 0-193 16,0 0-63-16,0 0-40 0,0 0-39 15,0 0-66-15,18 1-23 0,-18-1 5 16,0-4-24-16,0 0-20 0,-2-3-8 15,-2 0-2-15,0-3-17 0,-4 2-21 16,0-3-12-16,-5 1-13 16,1-1-7-16,-6 0-15 0,-1 4-1 15,-1-2-1-15,-6 3-18 0,1 3 6 16,-4 0-1-16,1 3 2 0,0 1 0 16,-1 6 12-16,-3 6 1 0,0 1 17 15,0 8 2-15,-3 6-3 0,1 4 4 16,0 6 9-16,0 6 1 0,3 8 7 15,4 10 3-15,10 8 3 0,12-8 1 16,6-14-4-16,12-14 4 0,5-11-12 16,3 2 2-16,9 0 8 0,6 0 7 15,5-7-26-15,0-5-24 0,8-5 0 16,14-8-15-16,7-8-37 0,5-6-54 16,-16-5-45-16,-14 2-121 0,-14 4-262 15,-7-4-730-15,-6 5-1777 0,11-16 1793 0</inkml:trace>
  <inkml:trace contextRef="#ctx0" brushRef="#br0" timeOffset="368.69">6056 7969 3376 0,'0'0'832'0,"0"0"-322"0,-16 67-121 16,16-41-145-16,0 5-61 0,5 1-12 15,5-3-35-15,5 2-41 0,5-5-10 16,6-2 4-16,0-7-4 16,2-6-22-16,2-9 14 0,5-2 6 15,0-16-22-15,1-5-26 0,1-9-20 0,-6-5-15 16,-5-3-22-16,-8-2 4 15,-7-1 0-15,-11 1 4 0,-4 4 7 16,-12 4-6-16,-9 2-5 0,-1 6-4 16,-5 3 1-16,-5 2 1 0,-1 4 11 15,2 2-9-15,3 5-1 0,6 1-5 16,3 3-9-16,5 3-33 0,7 1-73 16,3 1-119-16,6 5-212 0,2 0-572 15,1 0-993-15,11 0-208 0</inkml:trace>
  <inkml:trace contextRef="#ctx0" brushRef="#br0" timeOffset="960.07">6546 7904 1464 0,'0'0'1438'0,"0"0"-535"16,0 0-263-16,0 0-250 0,0 0-99 16,0 0-59-16,0 0-55 0,0 0-43 15,0 0-35-15,0 0-17 0,-37 8 3 16,31 2-16-16,4 6-7 0,1 0 0 15,1 4-4-15,2 3 5 0,7 1 0 16,3 2-7-16,3 1-2 0,5-5-13 16,3 2-5-16,3-5-10 0,0-1-7 15,4-4-8-15,1-4-3 0,-1-3-8 16,-1-6-9-16,-3-1-9 0,3 0-13 16,-4-6-19-16,1-2-17 0,-6-3-7 15,-1-4-15-15,-2-1-19 16,-5-2-13-16,-4-1-22 0,-2-1 31 15,-4 1 31-15,-1 1-26 0,-1 0-17 16,0 0 34-16,-4 4 66 0,-1 0 24 16,-2 4 19-16,1 2 87 0,-3 3-3 15,4 2-2-15,-1 1-1 0,-1 2-8 16,1 0-13-16,-1 2-14 0,2 3-17 16,1 6 5-16,0 3 19 0,0 4 19 15,3 2 3-15,0 3-11 0,1 1-11 16,0 1-17-16,2-1-18 0,2 1-18 15,0-2-9-15,1-2-10 16,1-3-9-16,3-1-41 0,0-6-42 0,0 0-30 16,4-4-18-16,1 0-111 15,2-1-194-15,2-2-277 0,2-3-82 16,-5-1-314-16,1 0-1719 0</inkml:trace>
  <inkml:trace contextRef="#ctx0" brushRef="#br0" timeOffset="1200.58">7057 8221 926 0,'0'0'875'0,"0"0"-104"16,0 0-144-16,4-63-159 0,4 43 63 16,0 1 86-16,1 1-172 0,0 5-164 15,4 4-127-15,-2-1-87 0,-2 4-13 16,4 1 2-16,0 3 2 0,0 2-4 16,-2 0 8-16,3 1 5 0,-2 7-8 15,-2 2-2-15,2 1-6 0,-3 2 1 16,-1 1-5-16,-1 0-9 15,0-2-13-15,-4-1-12 0,0-2-12 0,1 1-1 16,0-4-6-16,-1-4-41 0,2 0-50 16,6-2-20-16,2-7-104 15,6-7-531-15,-3 1-831 0,16-21-1960 0</inkml:trace>
  <inkml:trace contextRef="#ctx0" brushRef="#br0" timeOffset="1409">7661 7765 3990 0,'0'0'850'0,"0"0"-413"0,0 0-96 15,-7 74-108-15,7-48-40 0,-3 5-31 16,3 0-41-16,0 0-51 0,0 3-34 16,0-4-23-16,3 2-12 0,0-3-1 15,-1-3 0-15,3-2-24 0,-2-4-34 16,0-1-44-16,-1-3-23 0,1-2-60 15,1-3-159-15,-1-3-742 16,-2-8-2692-16</inkml:trace>
  <inkml:trace contextRef="#ctx0" brushRef="#br0" timeOffset="1649.57">7533 7993 5011 0,'0'0'626'0,"0"0"-336"15,0 0-123-15,0 0-33 0,0 0-10 16,0 0 0-16,0 0-26 16,0 0-34-16,52 4-33 0,-37-4-30 15,1 0-1-15,2 0-29 0,0 0-33 16,2 0-61-16,0 0-50 0,2 0-173 15,-6-2-650-15,7-8-2148 0</inkml:trace>
  <inkml:trace contextRef="#ctx0" brushRef="#br0" timeOffset="2214.42">7890 7975 2806 0,'0'0'1312'0,"0"0"-575"0,0 0-378 16,0 0-167-16,0 0-29 0,0 0-15 15,0 0-39-15,0 0-40 0,0 0-26 16,0 0 10-16,8 8 13 0,-3-6 9 16,0-1 3-16,3 2-7 15,-1-2-10-15,2 1-7 0,-1-2-3 0,3 0-10 16,1 1-11-16,-2-1-9 16,1 0-8-16,2 0-4 0,0 0-7 15,-1-3-1-15,1-1 6 0,1 1-7 16,0-3-6-16,-1 0-9 0,0-1-4 15,-1 0-7-15,0-1 1 0,-3 1-4 16,1-1-2-16,-3 1-5 0,3-1-5 16,-4 1-2-16,1-1-4 0,-3 1-8 15,2 2-11-15,0-2-6 0,-2 0-5 16,-2 3 2-16,1-1 4 0,-2 0 12 16,0 2 10-16,-1-1 12 0,0-1 9 15,-2 1-6-15,-3 1 11 0,1-3 13 16,-5 3 0-16,2-4 9 0,-2 2 0 15,-1-2-1-15,-1-2 2 0,-1 1 1 16,-2 0 1-16,2-2-2 0,-4 2-10 16,1 0 9-16,-2 2 1 15,0 3 63-15,-2 0 6 0,-2 3 3 0,1 0-6 16,1 5 3-16,0 3-13 16,0 4-1-16,3 3 3 0,3 4 12 15,1 3 6-15,3 1 15 0,1 3-2 16,4-1-10-16,1 0-16 0,2-1-17 15,1-1-16-15,2-3-10 0,4-2-8 16,3-1-10-16,3-2-2 0,4-1-27 16,4 0-49-16,4-1-37 0,-3-4-25 15,4 3-65-15,-1-1-127 0,-1-2-625 16,-8-2-1326-16,6-2-257 0</inkml:trace>
  <inkml:trace contextRef="#ctx0" brushRef="#br0" timeOffset="2470.48">8294 8163 22 0,'0'0'3748'0,"0"0"-2814"0,0 0-336 15,-7-50-257-15,6 31-128 0,1-1-50 16,0-3-17-16,2 3-42 0,4 0-35 15,-1 3-29-15,2 3-20 0,2 3-4 16,0 3-16-16,2 4-9 0,3 3-24 16,3 1 8-16,4 1-4 0,4 4-43 15,5 0-31-15,2 0-66 0,2-2-179 16,3 0-566-16,-11-2-1246 16,19-3-392-16</inkml:trace>
  <inkml:trace contextRef="#ctx0" brushRef="#br0" timeOffset="18852.36">6605 8670 273 0,'0'0'1010'0,"0"0"-160"15,0 0-151-15,0 0-181 0,6-59-121 16,-6 46-33-16,0 0-55 0,0 0-60 16,0 4-68-16,0-1-27 0,0 2-14 15,0 3-13-15,0 4-13 0,0 1-65 16,0 4-33-16,1 7 9 0,-1 4 60 16,1 3 12-16,0 7-13 0,-1 5-16 15,0 4 7-15,0 6-1 0,-2 2-6 16,-6 10-12-16,-1 10-4 0,-3 9-11 15,2-6-13-15,1-13-11 0,3-18-3 16,1-11-1-16,2 3-13 0,1 2-6 16,0 0-20-16,1-2-22 0,-1-3-39 15,0-1-37-15,1-3-61 0,-3-4-129 16,1-2-220-16,0-4-737 0,0-3-1337 16,-6-6 1564-16</inkml:trace>
  <inkml:trace contextRef="#ctx0" brushRef="#br0" timeOffset="19190.2">6280 9216 1094 0,'0'0'976'0,"0"0"-214"0,0 0-184 16,0 0-91-16,-5 56-93 0,9-31-77 16,0 4-34-16,2 1-51 0,4 3-63 15,4-1-46-15,-1-3-28 0,4-1-20 16,3-7 4-16,-1-7 9 0,7-7 10 16,-2-7 19-16,4-1-6 15,-1-8-22-15,1-6-26 0,-1-1-12 0,-1-2-7 16,2-4-16-16,-2-2-17 15,0-2-10-15,0-2-1 0,-4 0-18 16,0 0-66-16,0 4-62 0,-6 3-71 16,-1 5-110-16,-5 5-364 0,-2 5-1735 15</inkml:trace>
  <inkml:trace contextRef="#ctx0" brushRef="#br0" timeOffset="21313.11">5650 10381 3029 0,'0'0'850'15,"0"0"-316"-15,0 0-170 0,0 0-158 16,0 0-53-16,0 0-15 0,0 0-24 16,0 0-44-16,0 0-30 0,0 0-10 15,-42 50 18-15,48-48 9 0,-1 0 14 16,2-1 3-16,3-1-10 0,0 0-6 15,1 0-8-15,4-2-10 0,2-4-10 16,2-1-6-16,6-2-9 0,-2-4-5 16,5 0-9-16,-2-3 7 0,1-1-8 15,0-1-13-15,-1-1-1 0,-1-1-7 16,-4 0 1-16,-2-1-2 0,-2 1-3 16,-5 2 4-16,-1-2 7 15,-6 2 6-15,-3-1-5 0,-1 2-13 16,-1-1 0-16,0 1-6 0,-3 2-8 15,-2 0 5-15,-5-1 12 0,0 4 0 16,-1 2 11-16,-5 1 10 0,-1 1 1 16,-5 6 1-16,-3 2-12 0,-2 7-6 15,-2 7 18-15,-4 6 4 0,0 10 17 16,-5 12 16-16,0 14 7 0,5 15 12 16,2 4-13-16,13-7 11 0,8-14-4 15,7-18-19-15,0-7-7 0,3-5-8 16,0 3-8-16,5 0-6 15,2 0-2-15,1-5-22 0,3-5-10 16,6-4-41-16,0-2-47 0,3-6-89 16,7-5-171-16,0-4-417 0,-4-5-2062 15,7-10 1304-15</inkml:trace>
  <inkml:trace contextRef="#ctx0" brushRef="#br0" timeOffset="21583.22">5934 10580 3039 0,'0'0'747'0,"0"0"-276"16,28-63-174-16,-13 36-30 0,2 2 8 15,0 3-19-15,3 3-68 0,0 5-38 16,7 1-35-16,-2 5-27 0,4 2-4 16,-1 4-5-16,-4 2-7 0,-3 0-14 15,0 8-24-15,-8 3-13 0,-2 2-5 16,-1 3-5-16,-5 1-9 0,1 0-1 15,1 0-1-15,-3-3-23 0,3-3-34 16,3-3-39-16,3-3-24 0,0-4-29 16,1-1-51-16,1-1-148 15,1-6-177-15,-1-1-425 0,-2 1-1369 16,2-7 864-16</inkml:trace>
  <inkml:trace contextRef="#ctx0" brushRef="#br0" timeOffset="21809.53">6492 10226 3274 0,'0'0'927'0,"0"0"-441"0,0 0-133 16,-56 50-57-16,39-20-55 0,2 3-29 16,3 4-49-16,2 0-39 0,8-1-31 15,2-2-24-15,2-2-16 0,8-5-16 16,-2-3-19-16,4-4-18 0,1-3-1 15,1-7-32-15,1-4-52 0,4-4-25 16,3-2-25-16,-1-6-113 16,5-5-253-16,-6 1-985 0,10-10-2116 0</inkml:trace>
  <inkml:trace contextRef="#ctx0" brushRef="#br0" timeOffset="22063.29">6788 10566 4219 0,'0'0'766'0,"0"0"-396"15,0 0-108-15,0 0-72 16,0 0-54-16,0 0-5 0,-27-53-11 16,27 30-48-16,0-2-38 0,2-3-15 15,3 3 1-15,2-1-9 0,-3 7-11 16,1 1-2-16,4 5-11 0,-4 3-3 15,5 1-31-15,2-1-41 0,2 2-40 16,5-2-52-16,0 0-124 0,2-1-257 16,-2 0-184-16,-2 3-448 0,-5 1-1173 15</inkml:trace>
  <inkml:trace contextRef="#ctx0" brushRef="#br0" timeOffset="22502.46">6950 10263 929 0,'0'0'1277'0,"0"0"-255"15,0 0-292-15,-9 60-244 0,9-37-145 16,1 0-87-16,9 0-85 0,0-3-64 15,6-2-48-15,1-5-13 0,2-2-4 16,1-7 7-16,1-2-9 0,-1-2-6 16,-3-2-29-16,0-5-3 0,-2-1-63 15,-3-1 3-15,-3-2 1 0,0 0 10 16,-2-3 19-16,-4 1-2 16,1-1 17-16,-3 0 13 0,0 1 2 15,-1 2-41-15,0-1 11 0,0 1 12 16,-1 2 18-16,-1 0 14 0,-2 3 66 15,2 3 20-15,2 1-1 0,-2 2-41 16,2 0-58-16,0 4-45 0,2 1 45 16,2 4 0-16,3-1 25 0,-2 3-2 15,4-1-8-15,-1-1-13 0,1 3 9 16,-2 1-9-16,3 3 14 0,-3-1 36 16,3 7 13-16,-4 2 46 0,1 4 25 15,-1 4-7-15,-4 2-28 0,-2 4-15 16,0 1 2-16,-7 1-4 0,-5-4-10 15,-3 1 0-15,-4-4 6 0,-3-4-19 16,0-3-38-16,-4-5 9 0,0-2-2 16,-1-4-7-16,1-3-8 0,0-3-5 15,5-5-8-15,2-4-2 0,0-2-9 16,7-7-26-16,1-2-20 16,5-4-23-16,6-1-22 0,0-4-32 15,10-2-84-15,1-6-221 0,0 8-904 16,5-21-2819-16</inkml:trace>
  <inkml:trace contextRef="#ctx0" brushRef="#br0" timeOffset="22909.25">7399 10436 3760 0,'0'0'1011'0,"0"0"-404"15,-7 72-252-15,3-44-137 16,-4 5-55-16,0-1-36 0,-2-1-44 15,3-1-33-15,-2-6-19 0,3-5-11 16,3-9 0-16,1-4 0 0,2-4-6 16,0-2 18-16,0-2 25 0,0-6 26 15,0-3-57-15,0-5-26 0,0-6-22 16,1-6-18-16,2-3-8 0,1-7-11 16,3-12-13-16,-1 2-11 0,-1-2-29 15,5 0-31-15,2 9-34 0,1-2-13 16,6 6 34-16,0 8 56 0,1 4-17 15,-2 9 27-15,0 3 40 0,-1 6 50 16,-3 7 11-16,0 0 139 0,-4 5 6 16,0 7-18-16,0 0-6 0,-4 4 8 15,-2 7-27-15,-3 1-21 0,-1 5-1 16,-4 3-2-16,-6 3-26 0,-1 2-27 16,-3 1-18-16,-1-1-18 15,2-5 0-15,4-4-33 0,0-9-41 0,7-9-10 16,2-4-15-16,5-6-55 15,7-9-68-15,3-5-186 0,-3 1-1171 16,4-18-2105-16</inkml:trace>
  <inkml:trace contextRef="#ctx0" brushRef="#br0" timeOffset="23238.37">7852 10118 3545 0,'0'0'1019'0,"0"0"-316"0,0 57-304 16,-3-29-125-16,-3 6-70 0,0 3-48 16,-1 0-53-16,-1-1-43 0,1-2-38 15,0-2-22-15,1-5 0 0,2-5-37 16,1-5-37-16,0-6-33 16,2-4-18-16,1-7-85 0,0-3-8 15,-1-6-134-15,-1-3-327 0,-1-1-12 16,-3-1 218-16,-2 4 242 0,1 2 231 15,1-1 176-15,1 3 457 0,4 3 38 16,1-3-111-16,0 2-161 0,3 0-161 16,5 0-75-16,3-2-38 0,5-2-37 15,3-2-41-15,6 0-37 0,-1 0-10 16,6 1-7-16,1 3-53 0,2 1-53 16,0 2-44-16,1 3-224 0,-9 0-912 15,5 0-2696-15</inkml:trace>
  <inkml:trace contextRef="#ctx0" brushRef="#br0" timeOffset="24926.44">5361 9866 1627 0,'0'0'712'16,"0"0"-176"-16,0 0 12 16,0 0-150-16,0 0-129 0,0 0-25 15,0 0-127-15,0 0 6 0,0 0-42 16,-34 55-19-16,29-30 15 0,2 3 15 16,-5 5-5-16,2 4 10 0,1 4 19 15,-6 8-14-15,2 11-29 0,0 7-24 16,-1-4-25-16,4-13-10 15,1-13-12-15,0-11 28 0,0 8-18 16,1 5-12-16,-4 4 0 0,2 2 1 16,-5-2 12-16,4-3 14 0,-2 0-2 15,4-4-2-15,0-3-9 0,-1-4-14 16,1 3 0-16,1-1-1 0,-2-1-7 16,0 1-17-16,3-3-5 0,0-1 0 15,1-5 20-15,2-1-8 0,0-7 16 16,0 0-15-16,5-3 7 0,0 0 9 15,3-3 0-15,0 0-7 0,4-1 8 16,3 2 16-16,1-3-4 0,3 1-10 16,0 0 6-16,3-1-6 0,3 0-2 15,-1 0 20-15,2-2-5 0,0 2 5 16,0-4-5-16,3 0 5 0,1-2 7 16,3 0 13-16,1 0 13 0,3-2 99 15,0-3-24-15,5-1-75 0,8 1-35 16,10-3 8-16,15 1 23 15,5-2 13-15,-5 2-10 0,0 4-16 0,-11 0-19 16,-3 0-8-16,-2 0-1 16,-13 0-7-16,-7 0 7 0,-7 2-1 15,-1 0 10-15,4 1-1 0,4-1-5 16,9 0-9-16,-1 1 9 0,1 0 5 16,-3 0-3-16,0 0 5 0,1 0 3 15,2 0 3-15,5 0 1 0,11 1 0 16,10 2-10-16,-2 0-8 0,-4-3 3 15,-5 0 4-15,-4 0-3 0,-2-3-1 16,0 0 0-16,3 0 1 0,-2 1-1 16,0 2 2-16,0 0-1 0,-3 0-5 15,0 0-4-15,2 1 5 0,-2-1-5 16,0 0-2-16,0 0 2 0,-1-2 0 16,1-1 5-16,2-4-6 0,-1 1 0 15,3-1 0-15,-2-1 0 0,2 1-1 16,-4 0 0-16,-7 1 0 0,-13 1-1 15,-6 0-1-15,-3 0-5 16,3-2 7-16,4-2 0 0,4-1 2 0,-4-1 6 16,-3-2-7-16,-4 0 0 15,-6 1-1-15,-3 1 0 0,-4-2-1 16,-3 0 1-16,-4-2 0 0,-3 0 0 16,-3-3-6-16,0-3-8 0,0-3-7 15,-3-2 0-15,-2-3-1 0,-2-2 5 16,3-3 8-16,-2-1-1 0,0-3-1 15,2 1 1-15,-2-4-9 0,1 0-1 16,2-2 4-16,0-2 15 16,-1 0-6-16,0-2-2 0,0 1-11 15,1 2-7-15,-2-2 1 0,0 3-2 16,1-1 2-16,0 2 9 0,0 1-3 16,-1-3 3-16,0-6-12 0,1 4-1 15,-1-2 7-15,2 0 10 0,2 9-8 16,-1-4 21-16,1 3 0 0,1 5 2 15,-2 6 32-15,-1 0-11 0,-1 4-9 16,1 2-3-16,-1 3 0 0,-1 1-3 16,-3 2 1-16,-1 3 1 0,-3-2-8 15,-4 2 7-15,-3 0-7 0,-2 2 8 16,-3 0-1-16,-4 4 8 0,-2 2-6 16,-2 2-2-16,-5 1-8 0,-1 2 15 15,-4 1-3-15,-1-2 0 0,-3 1 1 16,1-2 2-16,-2 1 9 0,-6-1-7 15,-8-4-10-15,-14 3-7 0,-5 4-1 16,-1 0-1-16,0 4 0 0,1 6-8 16,-7 1 0-16,-2 1 7 15,-1-2 2-15,-1 1-2 0,3-2 2 16,-3-3 2-16,4 1 5 0,-9 0-5 16,-1-1-1-16,-4 2 1 0,-3 0-2 15,-5 2 0-15,2 0 0 0,-5 1-2 16,7 1-20-16,-2 1-21 0,3 1-27 15,5-2-40-15,3 3-56 0,8-3-123 16,2 1-199-16,3-3-326 0,22-2-1137 16,2-4-553-16</inkml:trace>
  <inkml:trace contextRef="#ctx0" brushRef="#br0" timeOffset="25515.66">4185 10225 3428 0,'0'0'321'0,"0"0"-75"0,0 0-75 16,0 0-74-16,0 0 3 0,53-1 100 16,-27 3 45-16,17 1-48 0,13-3-60 15,15 2-37-15,6-1-27 0,-13 1-38 16,-17 2-13-16,-22-2-22 0,-3 4-27 16,-1-1-108-16,1 2-67 15,-1 1-82-15,-7-2-144 0,-2-3-196 16,-5-3-315-16,1-1-199 0,-6-5-129 15</inkml:trace>
  <inkml:trace contextRef="#ctx0" brushRef="#br0" timeOffset="25768.55">4594 10037 1790 0,'0'0'632'0,"0"0"-57"0,0 0-42 16,0 0-105-16,0 0-155 0,56-42-13 15,-26 39-12-15,14 1-52 0,10 2-27 16,14 7-50-16,5 6-13 0,-15 2 3 16,-15 0 2-16,-19-2-31 0,-9 2-32 15,-1 7-22-15,-7 4-24 0,-7 7 10 16,-7 2 18-16,-17 5-30 0,-7 0-15 16,-8-1-52-16,-2-3-12 15,-4-4-4-15,0-5-7 0,2-2-38 16,-2-2-116-16,-8 0-303 0,10-5-1019 15,-19 0-1292-15</inkml:trace>
  <inkml:trace contextRef="#ctx0" brushRef="#br0" timeOffset="26174.69">3536 10063 1839 0,'0'0'667'0,"0"0"-252"0,0 0-120 15,0 0 74-15,0 0 22 0,34 65-62 16,-32-22-60-16,-3 15-52 0,-6 11-42 16,-6-4-32-16,3-13-54 0,4-17-51 15,2-10-17-15,1 2-7 0,-1 0-14 16,1 2 0-16,2-4-67 15,-1-1-99-15,0-5-88 0,-3-4-184 16,2-2-318-16,-1-4-396 0,2-5-249 16,-2-4 364-16</inkml:trace>
  <inkml:trace contextRef="#ctx0" brushRef="#br0" timeOffset="26520.1">3845 10094 81 0,'0'0'2031'0,"0"0"-1444"16,46-50 2-16,-34 38-136 0,0-3-175 15,-5 6-75-15,0 3-61 0,-4 1-42 16,-3 4-19-16,0 1 26 0,-10 3-107 16,-4 6-3-16,-7 6-24 0,-5 6 27 15,-7 3 16-15,0 4 30 0,-2-1 35 16,4-1 14-16,4-1 27 0,7-3-11 15,6-2-10-15,5-3-30 0,6 0-25 16,3 0 11-16,0 1 6 0,7-2 1 16,0 2-4-16,7-1-3 15,-1 2-7-15,5 0-6 0,1 0-19 16,1 3-11-16,2-1 0 0,-3 1-12 16,-4 2 1-16,-2 2-3 0,-1 0-43 15,-2 3-40-15,-3-1-19 0,3 0-39 16,-1 0-76-16,2-3-144 0,-4-6-474 15,5-3-2129-15</inkml:trace>
  <inkml:trace contextRef="#ctx0" brushRef="#br0" timeOffset="27499.04">6753 11732 48 0,'0'0'863'0,"0"0"-550"0,0 0-130 15,0 0-3-15,0 0 108 0,-57-11-17 16,49 8-73-16,0-1-100 0,4 0-67 16,0-2-31-16,1-1-60 15,0-2-394-15,2 0-409 0,1 0-196 16</inkml:trace>
  <inkml:trace contextRef="#ctx0" brushRef="#br0" timeOffset="27816.77">6683 11275 286 0,'0'0'618'15,"0"0"97"-15,0 0-213 0,-6-56-119 16,3 40-109-16,1 3 4 0,-3-1 22 15,4 5 9-15,0 0-9 0,0 5-78 16,1 0-6-16,0 4 31 0,0 0-146 16,1 8-99-16,7 7 135 0,-1 8 25 15,7 14-6-15,1 18-32 0,0 21-5 16,-2 7-21-16,-7 2-18 16,-5-7-29-16,-1-12 13 0,-1-3 13 15,-1-10-14-15,-1-13-48 0,0-8 0 16,2-5 0-16,0 4 3 0,0 2-18 15,-1 0-36-15,2-6-37 0,-2-5-33 16,2-5-35-16,-1-6-73 0,1-3-106 16,0-4-232-16,-1-4-363 0,-1 0-483 15,-5-8-794-15</inkml:trace>
  <inkml:trace contextRef="#ctx0" brushRef="#br0" timeOffset="28131.92">6423 11816 1919 0,'0'0'591'16,"0"0"200"-16,0 0-137 0,0 0-210 16,0 0-358-16,0 0 60 0,0 0 114 15,0 0-19-15,50 64-10 0,-27-32-87 16,-2 6-17-16,4 3-32 0,-2 0-37 15,3-2-4-15,-3 0-8 0,1-6-6 16,-1-2-2-16,-1-8 7 0,0-5 1 16,-3-6-10-16,1-7 12 0,-1-5 21 15,2-9 32-15,3-10-12 0,-1-7-26 16,4-6-27-16,-4-4-22 0,3 2-14 16,-4 0-26-16,-3 4-36 0,-4 7-52 15,0 5-95-15,-2 5-218 0,-5 2-698 16,2 4-1696-16</inkml:trace>
  <inkml:trace contextRef="#ctx0" brushRef="#br0" timeOffset="28592.11">6665 12514 4087 0,'0'0'473'0,"0"0"-280"16,0 56-4-16,0-14-27 0,0 13-2 15,-3 12 9-15,-2 3-26 0,-3-3-37 16,3-4-60-16,-4-8-20 0,4-9-26 16,2-8-10-16,-1-11-43 0,-2-4-82 15,1-2-86-15,0-3-69 16,-5-1-114-16,5-11-274 0,-2-5-1448 16</inkml:trace>
  <inkml:trace contextRef="#ctx0" brushRef="#br0" timeOffset="28803.28">6428 12908 4201 0,'0'0'631'0,"0"0"-404"16,0 0-77-16,0 0 45 0,69-11-17 16,-43 9-36-16,0-1-33 0,4 2-38 15,1 0-36-15,-1 1-28 0,3 0-7 16,-4 0-67-16,2 0-45 0,-1-1-54 15,0-2-52-15,-3-3-102 0,-1-2-199 16,0-5-332-16,-3-4-404 0,-6 3-113 16,7-11 298-16</inkml:trace>
  <inkml:trace contextRef="#ctx0" brushRef="#br0" timeOffset="29214.5">7043 12286 1094 0,'0'0'875'16,"0"0"40"-16,-53-39-356 0,27 35-280 15,-2 1-41-15,-5 3 25 0,-6 3-37 16,0 6-2-16,-7 6-62 0,0 4-9 16,-8 10-18-16,4-3-20 0,2 8-25 15,0 3-9-15,12-2 0 0,-10 14-4 16,6 11 6-16,2 11-9 0,6 7-11 15,10-1 0-15,12-4-1 0,5-6 3 16,7-2-20-16,13-2-19 0,5-10-8 16,3-12-4-16,-3-9-12 0,9-7 0 15,15 7 14-15,14-1 0 0,21-9 6 16,2-13-20-16,-6-20 21 16,-6-20 5-16,-12-11 7 0,-2-11 1 15,-6-8-6-15,-4-6-3 0,-9-7-18 16,-5-3 9-16,-11-1-18 0,-8 5-9 15,-11 5 7-15,-2 14-24 0,-9 13-4 16,-3 11-42-16,-13 2-34 0,-21-9-40 16,-20-4-58-16,-12 1-96 0,3 13-77 15,5 15-141-15,18 9-94 0,14 3-410 16,12 1-884-16,-5 4 890 0</inkml:trace>
  <inkml:trace contextRef="#ctx0" brushRef="#br0" timeOffset="29841.36">5077 12616 812 0,'0'0'1164'0,"0"0"-210"0,0 0-270 15,0 0-228-15,0 0-160 16,0 0-154-16,0 0-89 0,0 0 51 0,0 0 24 16,61-7-1-16,-31 7 12 15,6-1-16-15,13-1 12 0,8 2-8 16,1 0-41-16,-7 0-16 0,-6 5-45 15,-9 0 12-15,3 1-26 0,8-1 6 16,-3-4-3-16,-3-1-14 0,2-3-37 16,-5-5-43-16,-4 0-10 0,-2 0-22 15,-4 0-55-15,-6 0-121 0,-6 2-243 16,-4 0-378-16,-6 1-1037 0,-4-4 479 16</inkml:trace>
  <inkml:trace contextRef="#ctx0" brushRef="#br0" timeOffset="30084.19">5700 12423 2165 0,'0'0'1005'0,"0"0"-351"0,0 0-367 16,0 0-66-16,0 0 24 0,69-6-15 16,-37 8-36-16,1 2-54 0,4 2-2 15,1 1-5-15,-2 0-15 0,0 1-28 16,-6 3-50-16,-5 1-13 0,-4 2-26 15,-10 7 8-15,-9 0-7 0,-5 9 33 16,-15 3 6-16,-7 3-41 0,-7 4-4 16,-5 1-52-16,0 0-16 0,1-2-46 15,-1-2-68-15,-1-3-126 0,0-5-403 16,11-10-1862-16</inkml:trace>
  <inkml:trace contextRef="#ctx0" brushRef="#br0" timeOffset="30595.21">4325 12494 2943 0,'0'0'549'15,"0"0"-225"-15,0 0 49 0,10 80-132 16,-4-36-62-16,-2 15-22 0,-2 14-28 15,0 1-28-15,-2-12-43 0,0-16-27 16,0-21-10-16,0-8-21 16,-2 0-27-16,0 0 15 0,0-3 11 0,0-4-48 15,-1-4-77-15,3-6-138 0,0 0-140 16,0-9-92-16,0-6-752 16,0 2-974-16</inkml:trace>
  <inkml:trace contextRef="#ctx0" brushRef="#br0" timeOffset="30846.41">4293 12427 394 0,'0'0'709'0,"0"0"441"0,40-61-225 16,-21 41-349-16,5 1-204 0,1 1-98 15,4 5-77-15,4 2-49 0,1 5-25 16,0 4-28-16,-4 2 18 0,-5 12-30 15,-10 7-38-15,-8 8 11 0,-9 5 18 16,-13 5 10-16,-7 1-24 0,-2 0-20 16,-3-2-40-16,4-5-22 0,4-4-69 15,5-5-51-15,8-6-74 16,-1-1-114-16,4-5-329 0,2-3-996 16,0 0-741-16</inkml:trace>
  <inkml:trace contextRef="#ctx0" brushRef="#br0" timeOffset="31074.34">4723 13012 3623 0,'0'0'654'0,"0"0"-286"16,0 0-120-16,-14 72-64 0,10-44-50 15,-1 4-51-15,-1-3-37 0,5-1-27 16,0-3-16-16,1-6-3 0,0-3-80 16,4-1-93-16,6-5-99 0,-4-1-210 15,0-3-548-15,2-2-1857 0</inkml:trace>
  <inkml:trace contextRef="#ctx0" brushRef="#br0" timeOffset="32151.97">6586 13391 2237 0,'0'0'1144'0,"0"0"-299"16,0 0-339-16,0 0-383 0,0 0-40 15,0 0 163-15,9 53-8 0,-6-25-79 16,0 2-44-16,1 1-46 0,0 1-15 16,-2 0-9-16,-1-2-10 0,-1 1-14 15,0 0-3-15,0-1-5 0,0 2-13 16,0-1-38-16,0 3-28 0,0-2-21 16,0 0-38-16,0-2-7 0,0-2-23 15,0-5-22-15,0-5-15 0,0-5-28 16,-1-3-45-16,-1-3-175 0,-3-3-344 15,1-2-616-15,-2-2-470 0</inkml:trace>
  <inkml:trace contextRef="#ctx0" brushRef="#br0" timeOffset="32457.56">6382 13955 3308 0,'0'0'723'16,"0"0"-316"-16,0 0-44 0,11 75-91 16,0-46-30-16,2 5-46 0,4-2-30 15,0 0-58-15,2-2-12 0,3-3-27 16,-2-4-21-16,-1-6-34 0,2-3 37 16,4-6 31-16,-4-5 13 0,6-3-15 15,-2-3-13-15,3-8-19 0,-2-6-10 16,-2-4-8-16,3-8-5 0,1-13-3 15,6-16-10-15,2-10-12 0,-9 3-10 16,-4 16-26-16,-13 19-43 16,-2 13-15-16,-4 2-49 0,-2 2-81 15,0 1-101-15,-2 6-113 0,-3 5-345 16,-1 1-1490-16</inkml:trace>
  <inkml:trace contextRef="#ctx0" brushRef="#br0" timeOffset="32943.32">6626 14826 3339 0,'0'0'722'0,"0"0"-252"0,0 0-257 15,0 0-17-15,0 0 2 0,0 0 19 16,30-50 23-16,-30 43-39 0,-5 2-70 15,-2-2-40-15,-7 1-41 0,-2 2-28 16,-3 3-10-16,-4 1 4 0,-3 6-2 16,-2 8-2-16,2 6 8 15,-1 8 2-15,6 5 7 0,3 7 1 16,2 1-3-16,5 4 1 0,7 1 0 16,2-2 6-16,2 0 6 0,8-2 3 15,5-3-12-15,6-5-4 0,4-5-10 16,2-5-1-16,5-8-2 0,2-6-13 15,4-4-1-15,-1-5-16 0,2-1-62 16,2-3-44-16,-2-7-46 0,-1-1-107 16,-2-4-206-16,-1-4-328 0,-2-3-943 15,-12 4-779-15</inkml:trace>
  <inkml:trace contextRef="#ctx0" brushRef="#br0" timeOffset="33103.26">7107 15136 4677 0,'0'0'667'16,"0"0"-284"-16,14 79-171 0,-8-42-101 16,-1 2-59-16,0-4-32 0,-1-4-20 15,0-2-10-15,3-4-96 0,0-7-82 16,2-5-100-16,-2-6-290 16,-2-4-1558-16,1-11-680 0</inkml:trace>
  <inkml:trace contextRef="#ctx0" brushRef="#br0" timeOffset="34558.26">14764 7578 635 0,'0'0'784'0,"0"0"104"16,0 0-128-16,0 0-213 0,0 0-163 15,0 0-91-15,0 0-34 0,25 54-26 16,-22-45-51-16,-1 0-27 0,1-3-10 16,0 0-28-16,-1-2-12 0,-1-1 0 15,-1-1 2-15,0-2 5 0,0 0 22 16,0 0 15-16,0-6-13 0,0-2-70 16,0-3-39-16,-3-4-20 0,-3 0-7 15,-2-2 0-15,1-1 1 0,-3 2-1 16,-2 0 0-16,0 1-2 15,-3 2-7-15,-1 4 8 0,-2 3-1 0,-2 1 0 16,-4 5-19-16,-3 3-5 16,-3 10-1-16,-2 5 9 0,-3 8 18 15,-2 4 13-15,0 7 8 0,0 5 0 16,5 1-2-16,2 2-4 0,6 1-5 16,5 1-3-16,5-5-7 0,6 0 2 15,7-5 5-15,4 0-6 0,8-2 6 16,7-3 0-16,5-2 1 0,5-3-7 15,5-4-1-15,11-4-25 0,12-9-56 16,17-10-69-16,3-13-120 0,-10-9-355 16,-23 3-1410-16,-3-8-1141 0</inkml:trace>
  <inkml:trace contextRef="#ctx0" brushRef="#br0" timeOffset="34851.04">14925 7913 3824 0,'0'0'684'0,"0"0"-204"16,0 0-195-16,-38 64-111 0,32-41-16 15,4-1-13-15,2 2-23 0,6-3-23 16,4 0-22-16,5-8-25 0,2-1-10 16,2-9 8-16,4-3 20 0,2-9 18 15,5-9-14-15,2-8-31 0,-1-3-16 16,-4-4-4-16,-5-1-11 0,-9 2-5 15,-9 4 3-15,-6 4-10 0,-10 4-15 16,-6 4-27-16,-5 4 2 0,1 1 13 16,1 4 0-16,1 1-6 0,2 1-8 15,4 0-27-15,4 0-41 16,5 1-72-16,2 1-162 0,2 0-354 16,1 0-1630-16,2-3-269 0</inkml:trace>
  <inkml:trace contextRef="#ctx0" brushRef="#br0" timeOffset="35400.46">15268 7814 3263 0,'0'0'735'16,"0"0"-225"-16,0 0-172 0,0 0-122 15,0 0 14-15,0 0-17 0,-5 61-35 16,9-41-60-16,2-1-35 0,2 2-2 15,4-2-12-15,2 2-17 0,-1-4-6 16,4-3 1-16,0-4 29 0,1-4-21 16,0-3-13-16,3-6-4 0,2-5 3 15,4-7-14-15,1-5-13 16,0-5-12-16,0-2-2 0,-1-1 0 16,-6-2-9-16,-3 3 3 0,-4 2 6 15,-4 6 10-15,-7 3-10 0,-2 6 0 16,-1 3-2-16,-1 5 1 0,-5 2-12 15,-5 0-7-15,0 8 20 0,-4 4 0 16,0 5 15-16,-2 0 1 0,3 5-5 16,-3-2-9-16,3 5-2 0,3-2-11 15,3 2-12-15,2-1-53 0,5-1-37 16,1-2-56-16,5-6-114 16,6-4-154-16,2-4-192 0,1-5-304 15,3-2-153-15,-3-1-156 0,0-4 636 16,-3-3 606-16,3-2 896 0,-3-1 91 15,1-1-230-15,0-2-193 0,1 0-169 16,-1 0-92-16,0 1-29 0,0 0-49 16,3 2-44-16,-1 3-28 0,-1 2-6 15,-2 3-23-15,1 3-26 0,-1 0-32 16,-3 7-30-16,1 5-24 0,-3 1 0 16,1 3-10-16,-2 1-2 0,0 0-32 15,3-2-34-15,1-1-34 0,5-6-86 16,3-5-104-16,10-5-189 0,1-11-459 15,-3-1-2045-15,22-24 1956 0</inkml:trace>
  <inkml:trace contextRef="#ctx0" brushRef="#br0" timeOffset="35571.23">16229 7647 2639 0,'0'0'1890'0,"0"0"-1196"0,0 0-296 16,0 0-295-16,0 0 48 0,-24 53 31 15,14-25-32-15,-3 3-52 0,2 4-27 16,1-2-20-16,-2 1-28 15,4-2-14-15,1-1-9 0,3-2-6 16,3-2-27-16,1-1-52 0,0-3-45 16,3-3-21-16,0-6-144 0,3-7-371 15,-2-3-1716-15,0-15-329 0</inkml:trace>
  <inkml:trace contextRef="#ctx0" brushRef="#br0" timeOffset="36077.28">16017 7886 4109 0,'0'0'669'15,"0"0"-298"-15,0 0-318 0,0 0 15 16,0 0 59-16,0 0 7 0,0 0-41 16,54-1-56-16,-39-1-37 0,2-2-11 15,-2 3-68-15,2-1-31 16,-2 1-19-16,1 0-25 0,0 1-24 15,0 0-51-15,-1 0-62 0,0 0-21 16,-3 0 83-16,0 0 137 0,-2 0 69 16,-1 2 23-16,1 0 73 0,-2 0 118 15,-1 0 41-15,0-1-14 0,2 0-16 16,-5-1-12-16,2 1-9 0,1-1-21 16,0 0-27-16,4 0-22 0,1 0-6 15,0 0-21-15,3-2-6 0,1-4-16 16,0 1-9-16,3-2 2 0,-2 1-9 15,2-4-18-15,-4-1-16 0,0-3-10 16,-2-1 0-16,0-1-2 16,-4-1-1-16,-1 1-11 0,-4 1 4 15,-2 1 7-15,-2 1-13 0,0 2 13 16,-6 1-1-16,-1-1-8 0,-4 6 10 16,-3 1 1-16,-2 2 13 0,-2 2 8 15,0 3 1-15,0 5 5 0,-1 7 6 16,3 0 13-16,-1 4-3 0,2 2-12 15,1 1-11-15,4 2-20 0,4-1-1 16,4 1-27-16,2-1-53 0,4 1-36 16,8-5-69-16,1 1-98 0,5-3-225 15,-1-4-740-15,-5-3-1068 0,9 1 834 0</inkml:trace>
  <inkml:trace contextRef="#ctx0" brushRef="#br0" timeOffset="36213.6">16551 8010 2 0,'0'0'4173'16,"0"0"-3436"-16,0 0-236 0,27-59-242 15,-17 38-84-15,-1 0-18 16,2 2-22-16,-1 1-43 0,1 4-41 16,2 1-51-16,-2 4-16 0,0 1-33 15,4 2-90-15,-1 1-102 0,4-3-247 16,-4 3-883-16,8-7-2354 0</inkml:trace>
  <inkml:trace contextRef="#ctx0" brushRef="#br0" timeOffset="36497.94">17257 7612 4763 0,'0'0'426'16,"0"0"-49"-16,-15 83-190 0,9-43-66 16,-5 0 17-16,4 0-11 0,-3-1-28 15,1-1-44-15,1-2-43 0,0 0-12 16,0-1-14-16,3-6-43 0,-2-3-19 16,5-4-46-16,2-8-51 0,4-5-140 15,7-8-349-15,-1-1-1288 0,9-15-988 0</inkml:trace>
  <inkml:trace contextRef="#ctx0" brushRef="#br0" timeOffset="36722.1">17109 7831 279 0,'0'0'4713'15,"0"0"-4192"-15,0 0-179 0,0 0-215 16,0 0-67-16,0 0 39 0,0 0 40 15,0 0-32-15,0 0-53 0,53-2-40 16,-30-2-14-16,-2 1-1 0,-3 2-11 16,1 1-30-16,-1 0-28 0,1 0-11 15,2 3-18-15,0-2-49 0,-1 1-125 16,1-2-235-16,-1-2-732 0,-6-3-1686 16,9-11 1871-16</inkml:trace>
  <inkml:trace contextRef="#ctx0" brushRef="#br0" timeOffset="36977.72">17804 7467 4296 0,'0'0'632'0,"0"0"-49"16,-11 52-215-16,5-25-116 0,-5 6-49 15,2 4-39-15,-5 1-29 0,-2 4-33 16,-2 4-32-16,2 0-26 0,0 2-37 16,4-2-7-16,8-4-32 0,1 0-41 15,3-4-35-15,3 0-21 0,1-1-8 16,4-2-66-16,-2 0-146 0,1-3-473 16,-2-9-1093-16,-5-1-1173 0</inkml:trace>
  <inkml:trace contextRef="#ctx0" brushRef="#br0" timeOffset="37793.17">15873 8743 325 0,'0'0'376'16,"0"0"49"-16,0 0 10 0,25-69-52 16,-15 47-39-16,0 1-56 0,-1 0-8 15,0-1-11-15,2 3 5 0,-3-1 49 16,0 2 30-16,-1 2-50 0,-1 3-47 15,-2 1-23-15,-1 5-25 0,-1 6-12 16,2 1-66-16,0 7-74 0,1 12 87 16,1 6 28-16,-1 9-25 0,0 12-51 15,-2-1-15-15,-2 1-14 0,0 4-21 16,-1 0-7-16,0 0-9 0,-1-1-10 16,0-1-13-16,-1-9-6 15,0 5-11-15,-1-4-8 0,2-6-10 16,1-3-1-16,0-5-63 0,0-3-82 15,4-5-96-15,-1-5-171 0,-1-5-213 16,0-3-459-16,-2-4-1089 0,0-1 950 0</inkml:trace>
  <inkml:trace contextRef="#ctx0" brushRef="#br0" timeOffset="38109.51">15794 9103 740 0,'0'0'782'0,"0"0"21"15,0 0-146-15,0 0-234 0,0 0-147 16,0 0 27-16,0 0-13 0,0 0-18 16,-23 61-60-16,24-40-43 0,7 1-12 15,0 4 0-15,6 2 0 0,1 1-18 16,3 1-26-16,2-3-11 0,6-3-13 15,-2-7-5-15,5-8 25 0,2-7 17 16,1-5-22-16,3-10-25 0,0-6-18 16,-1-6-16-16,-1-3-22 0,-2-2-16 15,-5 0-7-15,-4 3-37 0,-3 2-49 16,-2 3-45-16,-5 5-62 16,-4 2-121-16,1 1-262 0,-4 5-793 15,0-3-1716-15</inkml:trace>
  <inkml:trace contextRef="#ctx0" brushRef="#br0" timeOffset="39427.12">16201 9818 3995 0,'0'0'533'0,"0"0"-69"0,0 0-237 16,0 0 22-16,0 0-8 16,0 0-65-16,0 0-61 0,0 0-44 15,-53-40-43-15,25 40-16 0,0 1-2 16,-2 2 10-16,-3 3-3 0,2-2 2 16,4 1-1-16,3 1-7 0,-1-1-9 15,5 0-1-15,1 4-1 0,0 0 0 16,2 0-1-16,-2 4-9 0,4-1-1 15,0 2 1-15,2 2 1 0,2-1-1 16,3 1-3-16,1 1 1 0,2 0 4 16,-1 2-3-16,2 1 11 15,-1 2 8-15,1 3-6 0,-2 0 10 16,-2 1-2-16,1 1 0 0,1-4-8 16,-1-1-2-16,2-1 16 0,1-3 25 15,1 2-18-15,2-2-10 0,1-4-3 16,0 2-2-16,2-2-1 0,2 1 3 15,0-2-1-15,0-1-7 0,-1 0 6 16,2-3-8-16,0 1 1 0,1-4 1 16,4 0 7-16,1-3 8 0,5 0 6 15,2-1-1-15,4 0 5 0,1-2-7 16,3 0-4-16,-1 0-2 0,6-2-3 16,0-1-4-16,2-4-6 0,1 1 7 15,-2 1-8-15,0-3 0 0,-4 2-14 16,-2 2-23-16,0-2-23 0,-6 0-19 15,-3 2-31-15,-3-2-55 0,-4 0-102 16,-2-1-169-16,-3-3-262 0,-3 2-1035 16,-2-9-1151-16</inkml:trace>
  <inkml:trace contextRef="#ctx0" brushRef="#br0" timeOffset="39604.1">15830 10118 3399 0,'0'0'820'0,"0"0"-271"16,0 0-264-16,0 0-132 0,0 0 26 16,0 0 16-16,56 21-25 0,-31-17-57 15,4-1-55-15,2 0-58 0,1-1-52 16,-1 2-125-16,1-2-171 0,-6-1-365 16,-6-1-1607-16,-6-2 9 0</inkml:trace>
  <inkml:trace contextRef="#ctx0" brushRef="#br0" timeOffset="39968.31">15066 9608 2673 0,'0'0'494'0,"0"0"-276"16,0 0 28-16,5 98 186 0,1-12-107 16,3 12-32-16,0 5-40 0,4 0 11 15,-1-7-25-15,-2 2-85 16,0-3-45-16,-6-9-31 0,-4-13-20 15,0-16-22-15,-1-17-3 0,-2-11-32 16,-3-5 0-16,1 1-1 0,1 2-45 16,0-3-52-16,2-4-64 0,1-9-35 15,1-5-69-15,0-6-107 0,0-2-89 16,1-11-118-16,1-1-1265 0,0-20-43 0</inkml:trace>
  <inkml:trace contextRef="#ctx0" brushRef="#br0" timeOffset="40617.43">15187 9537 2276 0,'0'0'826'0,"0"0"-196"0,0 0-101 15,57-27-156-15,-33 24-113 0,3 2-37 16,2 1-34-16,2 0-30 0,4 4-22 16,8-2-35-16,19 0-15 0,27-2-4 15,14-4 3-15,12-8-16 0,2-1-14 16,-8 0-22-16,-4 3-10 0,-9 3-8 16,-13 2-1-16,-24 5-2 0,-15 5-3 15,-15 0-1-15,-6 4-9 0,4 3 1 16,-3 1 15-16,3 5-16 0,-4-1 0 15,-4-1-2-15,-5 2-8 0,-3-2 9 16,1-2-1-16,-6 1 1 0,4-1-1 16,-3 1 1-16,0 1-6 0,0-1 7 15,-1 3 2-15,1 2-2 16,-2 0 1-16,1 3 0 0,0 1-1 0,-2 2 2 16,0 0 0-16,3 5-1 15,-1 0 6-15,2 3 8 0,1 5-13 0,2 2 8 16,-3 2 1-16,2 3-1 15,-2-1 3-15,3-2-11 0,-2-1 11 16,0-4-3-16,3 0 3 0,-4-4-6 16,-1-2-5-16,-4-2 7 0,-3-3-8 15,0-2 6-15,-5-2 0 0,-4-4 8 16,-5 0 5-16,1-1-6 0,-4-1-7 16,1 1-7-16,-2-1-2 0,-1-2 1 15,0 0-1-15,-2-1 2 0,-5-2 2 16,-12 3 8-16,-14 0 1 0,-25 3 0 15,-9-1-2-15,-7-8-2 0,-3-6 11 16,3-3 2-16,-7-9-11 16,-4-5-9-16,-5-4-17 0,-5 2-12 15,-5 2-32-15,-2 7-34 0,0 7-28 16,5 2-23-16,8 12-13 0,14 2-35 16,14 0-114-16,21-5-122 0,15-6-433 15,19-5-1722-15,-4-8 1101 0</inkml:trace>
  <inkml:trace contextRef="#ctx0" brushRef="#br0" timeOffset="41001.42">13736 9995 3918 0,'0'0'449'0,"0"0"-142"0,0 0 8 15,0 0-150-15,0 0-139 0,0 0 4 16,0 0 37-16,0 0 66 0,76-14 5 16,-38 13-35-16,9 1-45 0,-2 3-33 15,3 4-22-15,2 1-3 0,-10-1-38 16,3 0-59-16,-2-1-20 0,-6-1-29 16,-2 0-82-16,-5-5-100 0,0 0-202 15,-3-5-362-15,-7-1-1056 0,2-10 564 16</inkml:trace>
  <inkml:trace contextRef="#ctx0" brushRef="#br0" timeOffset="41283.99">14141 9779 3121 0,'0'0'577'0,"0"0"-376"16,0 0 30-16,0 0-23 0,71 4-64 15,-44 3-33-15,7 2-12 0,4-1 32 16,10 4 32-16,11 7-16 0,11 5-3 16,-4 1-33-16,-13-2-18 15,-17-1-41-15,-12-1-24 0,2 7-28 16,-5 2-3-16,-6 6 3 0,-12-1 28 16,-7-4 12-16,-14 3 15 0,-10-5 1 15,-5 0-10-15,-4-3-17 0,0-6-29 16,-1-1-15-16,5-6-82 0,4-4-62 15,4-2-64-15,6-4-148 0,5-2-540 16,-1-3-2665-16</inkml:trace>
  <inkml:trace contextRef="#ctx0" brushRef="#br0" timeOffset="41970.25">15915 10713 2739 0,'0'0'410'0,"0"0"72"16,0 0-95-16,0 0-293 0,0 0 153 15,18 58 60-15,-9-3-13 0,0 20-24 16,-2 5-39-16,-2-3-57 0,-2-6-38 16,-3-10-26-16,0-1-19 0,-3 1-25 15,-5 0-25-15,0 0-19 16,-4-2-8-16,4 0-13 0,0-12-1 15,3-10-2-15,2-7-12 0,0-5-32 16,1 5 6-16,2-1-11 0,0 0-40 16,3-6-6-16,2-9-18 0,-1-4-40 15,1-5-47-15,2-3-20 0,-2-2-13 16,2 0-199-16,-2-4-416 0,-1 1-1273 16,-4-3 713-16</inkml:trace>
  <inkml:trace contextRef="#ctx0" brushRef="#br0" timeOffset="42837.14">12921 9848 3025 0,'0'0'500'0,"0"0"-433"16,0 0 347-16,8 51-64 0,-8-24-104 15,0 5-42-15,-3 2-39 0,-8 4-53 16,1 0-49-16,-1 0-28 0,-1 0-20 15,5-1-15-15,-1-6-39 0,3-3-73 16,3-4-33-16,-1-7-37 0,3-4-97 16,0-5-145-16,2-5-161 15,3-3-146-15,2-4 189 0,0-7-153 16,1 0 10-16,0 0 86 0</inkml:trace>
  <inkml:trace contextRef="#ctx0" brushRef="#br0" timeOffset="43042.28">13060 10042 565 0,'0'0'895'0,"0"0"-65"16,0 0-217-16,0 0-148 0,46-50-109 16,-46 47-35-16,-4 3-86 0,-8 8-231 15,-7 6 92-15,-3 6 37 0,-1 3 17 16,1 2 20-16,0 1-4 0,5-3-6 16,6 0-42-16,3-1-34 0,5-2-19 15,3-2-40-15,0 0-17 0,6 0-8 16,6-1 0-16,3 0 0 0,3-1-59 15,5 0-130-15,2-1-129 0,5-3-319 16,-7-3-1173-16,10 0-636 0</inkml:trace>
  <inkml:trace contextRef="#ctx0" brushRef="#br0" timeOffset="43802.08">15714 11696 2756 0,'0'0'382'16,"0"0"263"-16,0 0-86 0,0 0-216 16,0 0-216-16,0 0 105 0,0 0-7 15,34 78-26-15,-16-41-56 0,2 0-52 16,3-3-5-16,3-7-17 16,3-8-17-16,1-8 25 0,2-11 2 15,2-4 9-15,3-12-22 0,-1-2-28 16,-1-3-26-16,-1 1-12 0,0-1 0 15,-4 1-63-15,0 2-30 0,-3 0-38 16,-3 3-103-16,-6 4-188 0,-2 1-618 16,-8 4-1312-16</inkml:trace>
  <inkml:trace contextRef="#ctx0" brushRef="#br0" timeOffset="44159.08">15964 12293 3695 0,'0'0'740'0,"0"0"-136"0,0 0-432 16,0 0-2-16,-8 74-7 0,3-34-34 16,1 3-25-16,-1 3-62 15,-1-2-20-15,4-1-3 0,0-5-19 16,2-3-9-16,0-6-82 0,0-3-91 15,2-5-151-15,-1-6-415 0,1-8-1508 16,-2-7 15-16</inkml:trace>
  <inkml:trace contextRef="#ctx0" brushRef="#br0" timeOffset="44339.86">15770 12558 3497 0,'0'0'993'0,"0"0"-481"0,0 0-286 15,0 0-134-15,0 0 12 0,60-28 15 16,-39 19 10-16,1 0-53 0,4 2-76 16,0 4-9-16,0 1-74 0,4 2-52 15,-2 0-41-15,1 0-93 0,1-3-256 16,-9 0-647-16,8-6-1989 0</inkml:trace>
  <inkml:trace contextRef="#ctx0" brushRef="#br0" timeOffset="44698.06">16200 12033 2327 0,'-52'-22'501'0,"0"11"1"16,-9 5 81-16,-5 6-200 0,6 18-93 15,14 7-43-15,7 2-4 0,-3 13-20 16,0 14-46-16,-3 9-42 15,1 10-21-15,13-2-12 0,13-9-22 0,8 1-11 16,10 3-17-16,12 1-13 16,10 4 11-16,10 0-1 0,2-14-9 15,13-6-2-15,9-16-4 0,3-19-9 16,13-13-1-16,-1-19-2 0,2-20 5 16,-1-13 0-16,-4-10-6 0,-9-8-1 15,-10-5-1-15,-12-2-19 0,-11-1-18 16,-12 5 5-16,-12 5-1 0,-2 14-1 15,-11 13 15-15,-4 13-2 0,-5 3-34 16,-4 0-38-16,-12-3-51 0,-12-3-67 16,-14-1-110-16,-13 1-181 0,-2 0-397 15,17 12-1954-15,5 3 1359 0</inkml:trace>
  <inkml:trace contextRef="#ctx0" brushRef="#br0" timeOffset="45081.21">14537 12415 3347 0,'0'0'561'0,"0"0"-2"0,0 0-313 0,0 0-189 15,0 0 81-15,0 0 14 0,61 17-8 16,-29-13-11-16,14 0-33 0,13 0-24 15,15 3-31-15,-7-1-25 0,-13-1-20 16,-16 1-40-16,-11-2-129 16,3-1-26-16,2 0-64 0,-1-2-59 15,-7-1-149-15,-3-3-240 0,-8-2-732 16,-1-9-545-16</inkml:trace>
  <inkml:trace contextRef="#ctx0" brushRef="#br0" timeOffset="45336.93">15037 12286 1771 0,'0'0'577'0,"0"0"303"16,77 31-159-16,-38-21-243 0,5-4-159 15,2-1-43-15,-1-2-7 0,-6-1-56 16,-7 1-44-16,-6 2-58 0,-11 6-82 15,-9 2-28-15,-6 4 34 0,-14 3 16 16,-6 4-7-16,-8 1-31 0,-1-1-13 16,0-2-4-16,0-4-27 0,6-4-36 15,0-1-54-15,1-4-100 0,-2-2-177 16,6-2-780-16,-22-2-2223 0</inkml:trace>
  <inkml:trace contextRef="#ctx0" brushRef="#br0" timeOffset="45700.28">13893 12233 3128 0,'0'0'308'0,"0"0"-85"16,0 0-6-16,0 0-2 0,16 101 12 15,-16-48-58-15,-5-2-4 0,-1 1-22 16,-1-14-22-16,3 4-40 0,1 3-36 15,2-10-26-15,1-2-15 0,0-4-4 16,2-4 0-16,1-3-94 0,0-2-74 16,2-3-90-16,-1-6-173 0,-2-8-411 15,-2-2-1275-15,0-12 962 0</inkml:trace>
  <inkml:trace contextRef="#ctx0" brushRef="#br0" timeOffset="45945.32">13836 12348 2212 0,'0'0'517'0,"18"-52"-158"0,-3 28 129 15,2-2-159-15,7-4-30 0,6 4 19 16,3 5-48-16,5 1-56 0,3 7-63 16,2 6-41-16,-4 5-18 0,-7 3-45 15,-8 12-34-15,-15 7 1 16,-9 6 32-16,-9 5-1 0,-10 0-13 15,-3 3-12-15,-2-2-20 0,1-3-18 16,1-2-34-16,5-5-49 0,4-3-59 16,4-2-83-16,5-2-200 0,1 0-459 15,3-5-1531-15,-4 1 1209 0</inkml:trace>
  <inkml:trace contextRef="#ctx0" brushRef="#br0" timeOffset="46223.29">14201 12630 2861 0,'0'0'1031'16,"0"0"-722"-16,0 0 44 0,0 0-142 15,64 2-133-15,-46-2-61 0,-2 0-17 16,-2 3-20-16,-5 2 20 0,-3 1 0 16,-3-2 1-16,-3 0 28 0,0 1 62 15,0 2 55-15,-5 2-27 0,-1 4-26 16,-1 4-9-16,-2 5-6 15,2 4-20-15,-1 0 7 0,4 2-1 16,2-3-1-16,2-4-31 0,3-5-2 16,6-5-4-16,3-2-2 0,6-3-7 15,4-4 7-15,3-2-24 0,3 0-107 16,3 0-131-16,1 0-188 0,-11 0-809 16,6-6-2419-16</inkml:trace>
  <inkml:trace contextRef="#ctx0" brushRef="#br0" timeOffset="46770.96">16028 13008 4697 0,'0'0'348'0,"0"0"-20"0,-4 83-72 15,4-45-124-15,0 9-46 0,0 0-23 16,0-6 4-16,0 13-37 0,0-7-16 16,0 3-14-16,0-1-30 0,0-9-66 15,4 3-38-15,0-4-56 0,-1-2-106 16,1-2-148-16,-2-4-327 0,-1-6-1135 15,-2 7-248-15</inkml:trace>
  <inkml:trace contextRef="#ctx0" brushRef="#br0" timeOffset="47195">16046 14147 3085 0,'0'0'544'0,"0"0"5"16,0 0-278-16,0 0-33 0,0 0-40 16,0 0-17-16,-66-31-20 0,36 44 24 15,-2 6-52-15,-3 9-35 0,-4 14 11 16,4 11 21-16,6 17 12 0,10 4-1 16,12-13-25-16,7-16-27 0,6-16-17 15,4-6-25-15,7 2-21 0,5-2-17 16,5-1-9-16,4-5-7 0,2-6-30 15,1-5-23-15,2-3-23 0,-1-3-39 16,-2 0-37-16,0-3-53 0,-3-3-110 16,-2 0-92-16,-2-1-198 15,-9 1-952-15,6-9-1324 0</inkml:trace>
  <inkml:trace contextRef="#ctx0" brushRef="#br0" timeOffset="47520.06">16373 14539 4660 0,'0'0'385'0,"0"0"-264"16,0 0 72-16,0 0-26 0,0 0-109 16,0 0-9-16,0 0-2 0,0 0 4 15,49 61-3-15,-49-48 12 0,-1 3 15 16,-5 3 40-16,0 1 15 0,-5 1-33 15,6 1-9-15,-3 0-9 0,4 2-8 16,2-2-16-16,2 3-5 0,0-6 2 16,4 2-15-16,6-6 8 0,-1-4-16 15,3-3-3-15,1-3-4 0,3-4-4 16,-1-1-4-16,4 0-13 16,-2-5-1-16,-1 1-11 0,1 1-31 15,-1 1-38-15,1 1-33 0,-1 1-34 16,1 0-89-16,-3 0-180 0,-1-3-548 15,-4 2-1684-15</inkml:trace>
  <inkml:trace contextRef="#ctx0" brushRef="#br0" timeOffset="48227.92">19096 10547 4773 0,'0'0'284'0,"0"0"-37"0,0 0-13 15,57 32-137-15,-35-18-97 0,-2 1-42 16,3-1-187-16,0-1-169 0,1-6-460 16,-5-2-2037-16,10-6 1682 0</inkml:trace>
  <inkml:trace contextRef="#ctx0" brushRef="#br0" timeOffset="48352.89">19626 10592 3974 0,'0'0'511'0,"0"0"-446"15,0 0 4-15,0 0-50 0,0 0-19 16,52 12-251-16,-31-12-336 16,-6 0-1643-16,10-5 660 0</inkml:trace>
  <inkml:trace contextRef="#ctx0" brushRef="#br0" timeOffset="48532.07">20041 10546 3263 0,'0'0'644'0,"0"0"-123"16,0 0-55-16,49-27-148 0,-32 21-73 16,-3 1-38-16,-1 5-75 0,-3 0-127 15,-1 0-5-15,3 3 0 0,-2-1 7 16,6 2-7-16,1-3-25 0,6-1-58 15,0 0-154-15,-5 0-314 0,8-15-2467 16</inkml:trace>
  <inkml:trace contextRef="#ctx0" brushRef="#br0" timeOffset="49456.47">24699 7208 2009 0,'0'0'694'16,"0"0"-12"-16,11-55-110 0,-11 40-149 16,-2-2-144-16,-8 3-87 0,-7 4-18 15,-1 3-10-15,-4 3-8 0,-3 4 0 16,-2 0-44-16,2 9-48 0,-5 4-21 16,-1 8-3-16,-1 6 4 15,-1 7-6-15,-5 12-3 0,4 15 3 16,4 10-3-16,13 2-1 0,15-5 0 15,4-6-1-15,10-8-11 0,1-7-22 16,0-10 8-16,0-8 0 0,4-6-8 16,8 2-54-16,4-3-13 0,14-2-62 15,18-12-91-15,8-20-380 0,-9-6-1702 16,-6-12-415-16</inkml:trace>
  <inkml:trace contextRef="#ctx0" brushRef="#br0" timeOffset="49708.61">24945 7585 3664 0,'0'0'725'0,"0"0"-290"0,0 0-167 16,0 0-111-16,0 0-14 0,-30 59 1 15,30-38-19-15,5 0-21 0,8-1-24 16,6-7-28-16,7-6 9 0,2-7 24 16,7-8 12-16,0-11-13 15,2-8-20-15,-1-6-19 0,-5-2-18 0,-5-1-3 16,-11 1-10-16,-11 6-12 15,-6 5-2-15,-12 7-23 0,-8 4-8 16,-3 5-13-16,-2 5 6 0,2 2 10 16,-2 1-16-16,7 0-38 0,2 2-49 15,4 2-94-15,2 0-212 0,7-2-380 16,2-2-1409-16</inkml:trace>
  <inkml:trace contextRef="#ctx0" brushRef="#br0" timeOffset="50121.18">25334 7353 1793 0,'0'0'1443'0,"0"0"-772"16,0 0-162-16,0 0-202 15,0 0-107-15,0 0-27 0,0 0-16 16,8 71-33-16,-13-46-14 0,-3 7 0 16,3 4-22-16,-2 1-5 0,3 3 3 15,4-2-25-15,0-3-11 0,10-5-19 16,4-10-5-16,4-8 12 0,5-8 24 15,5-4-2-15,4-9-14 0,4-6-16 16,0-4-11-16,5-4-5 0,-3-3-12 16,0-1 7-16,-2-5-7 0,-1 2-1 15,-1-3-1-15,-8 2 0 0,-3 2-1 16,-4 5 0-16,-5 2-11 0,-3 5 5 16,-4 6-3-16,-2 3 9 0,-4 5 0 15,-1 3-1-15,0 4-41 0,-7 6 43 16,-3 8 19-16,-1 2 19 15,0 4 0-15,-2 3-8 0,-1 3-3 0,2-1-1 16,5 4-12-16,-1 0-5 16,4-2-7-16,2-1-2 0,2-5-9 15,2-3-35-15,6-5-49 0,3-4-29 16,5-4-40-16,6-5-90 0,1-3-140 16,1-1-152-16,3-3-423 0,-2-4-1182 15,-9 2 614-15</inkml:trace>
  <inkml:trace contextRef="#ctx0" brushRef="#br0" timeOffset="50501.99">26617 7343 3314 0,'0'0'1606'0,"0"0"-1329"0,0 0 36 16,-17 70-48-16,11-42-57 15,-1 3-39-15,1 0-42 0,3 0-58 16,-2 0-36-16,3 1-24 0,0-2-9 16,1 0-20-16,1-1-50 0,0 1-49 15,1-4-52-15,3-9-170 0,1-6-583 16,0-11-1913-16</inkml:trace>
  <inkml:trace contextRef="#ctx0" brushRef="#br0" timeOffset="51157.74">26020 7593 2192 0,'0'0'809'0,"0"0"-246"15,0 0-109-15,0 0-147 16,0 0-19-16,0 0-22 0,0 0-33 16,0 0-22-16,0 0-23 0,0 0-29 15,-32-2-39-15,32-8-83 0,1-2-28 16,4-1-9-16,4-4 11 0,2 2 0 15,0 0 8-15,4 1 7 0,-2 4 3 16,2 0-3-16,2 2 7 0,0 2 17 16,0 3 2-16,3 1-5 0,-1 2-11 15,1 3-9-15,-1 9-6 0,-2 6-2 16,-5 8 0-16,-4 4 24 0,-4 3-4 16,-4 2-3-16,0-1-11 0,0-3-15 15,0-3-10-15,2-5-41 16,5-2-59-16,4-8-65 0,6-6-100 15,6-7-267-15,-7 0-1218 0,9-14-1757 0</inkml:trace>
  <inkml:trace contextRef="#ctx0" brushRef="#br0" timeOffset="51462.18">26354 7597 438 0,'0'0'4116'15,"0"0"-3467"-15,0 0-270 0,0 0-257 0,0 0-44 16,0 0 9-16,74-39 13 15,-46 27-37-15,2 1-37 0,-1 0-26 16,-1 2-8-16,-2 3-26 0,-3 1-34 16,-1 2-30-16,0 0-42 0,-2 2-78 15,1 0-130-15,-3 1-227 0,-2 0-478 16,-3 0-1195-16,-1 0 980 0</inkml:trace>
  <inkml:trace contextRef="#ctx0" brushRef="#br0" timeOffset="51773.11">26757 7551 1166 0,'0'0'1208'0,"0"0"-406"0,0 0-221 16,0 0-142-16,0 0-135 0,0 0-103 16,59 11-38-16,-45-17-3 0,2-3-20 15,0 0-20-15,1-2-25 0,-1-1-12 16,-2 0-20-16,-1-2-16 0,-2 3-4 16,-3-2 11-16,-3 4 29 15,-2-4 11-15,-3 3-23 0,0-1-25 16,-4 0-20-16,-4 0-25 0,-1 0 0 15,-1 3 7-15,0 1-7 0,-3 1 0 16,0 3-1-16,-1 3-1 0,-1 1-5 16,-1 7 6-16,-1 1 26 0,-2 5 17 15,2 2 1-15,1 2-8 0,2 0 2 16,2 3-4-16,1 0-5 0,4 3-12 16,2-1-17-16,4 3-1 0,1 1-21 15,9 0-62-15,6 0-48 0,6-5-66 16,6-4-166-16,4-3-253 0,2-7-885 15,-8-3-1228-15</inkml:trace>
  <inkml:trace contextRef="#ctx0" brushRef="#br0" timeOffset="51884.16">26992 7695 3159 0,'0'0'1232'0,"0"0"-476"15,0 0-313-15,19-67-168 0,-15 45-84 16,2-1-40-16,1 3-35 0,-1 0-53 16,3 3-59-16,0 5-4 0,4 2-53 15,1 3-77-15,4 5-94 0,4-2-219 16,-5 2-1031-16,18-8-2458 0</inkml:trace>
  <inkml:trace contextRef="#ctx0" brushRef="#br0" timeOffset="52844.41">27900 7246 3760 0,'0'0'679'16,"0"0"-354"-16,0 0 48 0,-27 70-85 15,20-39-97-15,-5 1-33 0,4 2-27 16,-1-3-53-16,0 1-77 0,-1-2 7 16,0-4-6-16,2 0 0 0,-2-4 10 15,4 0-12-15,-1-6-19 16,3-3-34-16,3-3-83 0,1-4-73 16,0-6-107-16,7-2-14 0,2-10-147 15,2-4-353-15,-1-4-436 0,1-6 207 16,-2 0 477-16,-3-2 490 0,-3-1 92 15,1-1 158-15,-2 2-13 0,0-1-34 16,0 2-59-16,-2-1 130 0,1 2 161 16,-1 2 258-16,1 3-50 0,1 0 43 15,-1 5-99-15,1 2-93 0,2 2-61 16,-2 6-46-16,2 2-29 0,-3 4-106 16,2 1-147-16,-1 10 23 0,2 8 69 15,2 5 20-15,-1 8-25 0,1 6-30 16,2 3 0-16,2 4-6 15,3 0-1-15,1 0-33 0,3-5-14 0,0-3 0 16,1-8 10-16,-3-10-8 16,0-8 23-16,-1-6 38 0,1-5 49 15,0-5-25-15,3-6-34 0,1-2-41 16,2-3-18-16,1-3-8 0,0-2-1 16,-3-6 11-16,0-4-1 0,-3-6-4 15,2-13 1-15,-4 4 6 0,-1-1-13 16,-4 1-1-16,-3 10-1 0,-2-1-12 15,2 6-2-15,-3 5-7 0,0 5-1 16,-2 3 4-16,-1 3 3 0,0 5-5 16,0 3-14-16,-4 1-20 0,-2 6-51 15,2 0-59-15,-2 3-78 0,0 8-152 16,1 0-326-16,2 0-1182 0,-9 5-945 16</inkml:trace>
  <inkml:trace contextRef="#ctx0" brushRef="#br0" timeOffset="53357.71">27307 7318 2385 0,'0'0'1299'0,"0"0"-552"0,0 0-278 15,0 0-469-15,0 0 68 0,3 60 101 16,-7-24 2-16,-5 6-63 0,2-1-25 16,0 2-43-16,1-1-23 15,2-2-4-15,-1 0 7 0,2-1-20 16,0-5-48-16,1-4-117 0,1-5-110 16,1-7-231-16,-1-11-436 0,0-3-1704 15</inkml:trace>
  <inkml:trace contextRef="#ctx0" brushRef="#br0" timeOffset="53539.68">27215 7528 2667 0,'0'0'1096'0,"0"0"-463"16,0 0-206-16,0 0-141 0,55-22-94 15,-38 17-45-15,1 2-74 0,0 3-73 16,1 0 0-16,1 1-87 0,4 4-99 15,3 0-96-15,3-2-329 0,-6-1-1374 16,17-4-385-16</inkml:trace>
  <inkml:trace contextRef="#ctx0" brushRef="#br0" timeOffset="53991.12">28487 7444 4323 0,'0'0'703'0,"0"0"-443"16,0 0-77-16,0 0-26 0,67-20-34 16,-48 13-27-16,-2 3-42 0,-1-2-42 15,-2 3-12-15,1 1-17 0,0 0-41 16,4 1-48-16,1-1-31 0,2-2-89 16,1 0-158-16,4-3-299 0,-9 2-1077 15,11-9-780-15</inkml:trace>
  <inkml:trace contextRef="#ctx0" brushRef="#br0" timeOffset="54187.72">29008 7136 424 0,'0'0'4355'16,"0"0"-3916"-16,0 0-107 0,2 59 11 16,-2-30-106-16,0 5-61 0,-2 3-46 15,-2 1-35-15,1 1-44 0,0-1-27 16,2-1-16-16,0-1-8 0,1 1-28 15,0-4-29-15,2-1-37 0,7-2-33 16,1-1-50-16,6-5-90 0,3-2-134 16,4-3-250-16,-5-6-1363 0,4-6-784 15</inkml:trace>
  <inkml:trace contextRef="#ctx0" brushRef="#br0" timeOffset="55005.11">26214 8303 1081 0,'0'0'332'0,"0"0"155"0,0 0 183 16,21-56-115-16,-17 48-4 0,-2 4-80 15,2 4-91-15,0 5-311 0,1 13 40 16,7 16 116-16,2 18-5 0,4 18-29 15,-2 8-20-15,-5 0-7 0,-3-8-44 16,-5-6-19-16,-1-3-38 16,-1-1-38-16,0-2-12 0,-1-10-13 15,0-11-21-15,-1-8-35 0,-4-2-24 16,2 1-18-16,-4 4-20 0,0 1-42 16,0-5-70-16,-1-2-78 0,1-7-166 15,-2-6-217-15,2-6-352 0,1-6-231 16,0-5-96-16</inkml:trace>
  <inkml:trace contextRef="#ctx0" brushRef="#br0" timeOffset="55260.13">26103 8881 2241 0,'0'0'1198'0,"0"0"-864"16,0 0 202-16,23 70-114 0,-11-36-132 15,1 2-51-15,2 0-36 0,3 0-36 16,4-4-37-16,7-6-11 0,5-5-26 16,4-8-2-16,6-9 31 0,2-4 3 15,0-12-34-15,-1-5-26 0,-2-6-19 16,-2-4-18-16,-7 0-28 0,-2-1 0 16,-6 0-47-16,-7 4-34 0,-5 6-55 15,-6 2-83-15,-5 7-189 0,-3 1-485 16,-1 3-1224-16,-11-3-522 0</inkml:trace>
  <inkml:trace contextRef="#ctx0" brushRef="#br0" timeOffset="55890.39">26364 9719 2305 0,'0'0'1734'0,"59"-30"-1386"0,-35 19 62 16,2 0-81-16,-1-2-97 0,-5 4-33 15,-7 1-39-15,-5 4-48 16,-7 3-50-16,-1 1-23 0,-9 5-4 16,-7 4-4-16,-10 3-15 0,-7 4-6 15,-2-1-2-15,-2 0-6 0,2-4 12 16,4-2 6-16,4-2 14 0,4-1-28 15,3 4-6-15,1 1-18 0,-2 2 8 16,0 1 0-16,1 6-6 0,-5-1-6 16,2 2 2-16,1 1 10 0,0-1 8 15,3-2 0-15,4-1-12 0,1-1 0 16,6-2 12-16,0-1 2 0,2 1 9 16,2 0-7-16,0 2 14 15,-1 2 14-15,2 2 16 0,0 4-5 16,2-1 0-16,0 1-6 0,1-2-7 15,0 0-1-15,6-4-5 0,3-3 3 16,5 0 0-16,3-5 8 0,6 0 6 16,3-2 10-16,3-1 2 0,3-2-18 15,2-2-11-15,0-1-4 0,2-1-8 16,-2 0-10-16,0-2-9 0,-3 0-22 16,-3 0-28-16,-1-4-25 0,-7-1-42 15,-5-3-68-15,-4-3-95 0,-6 0-210 16,-4-4-646-16,-1 4-1347 0,-6-12 896 0</inkml:trace>
  <inkml:trace contextRef="#ctx0" brushRef="#br0" timeOffset="56068.93">26071 10046 2604 0,'0'0'1974'0,"0"0"-1540"16,0 0-224-16,0 0 31 0,0 0-39 0,0 0-44 15,53 8-24-15,-31-8-61 16,0 1-73-16,1 0-58 0,3 0-65 16,1-1-63-16,-2 0-170 0,0-1-419 15,-9-4-1657-15</inkml:trace>
  <inkml:trace contextRef="#ctx0" brushRef="#br0" timeOffset="56348.77">25704 9700 2477 0,'0'0'1187'16,"-27"67"-701"-16,20-9 36 0,-2 22-188 15,4 12-97-15,4 0-11 0,-1-6-52 16,1-8-24-16,0-3-44 0,0-14-41 16,0-16-38-16,-2-14-11 0,1-6-16 15,-1 1-62-15,-1-2-62 0,3-2-50 16,1-10-108-16,5-11-263 0,1-1-999 16,8-28-1662-16</inkml:trace>
  <inkml:trace contextRef="#ctx0" brushRef="#br0" timeOffset="56966.8">25679 9494 3263 0,'0'0'576'0,"0"0"-103"0,0 0-13 15,0 0-127-15,0 0-121 0,59-57-39 16,-32 46-24-16,14 2-38 0,15 2-24 16,18 5-14-16,4 2 0 0,-6 5-8 15,-5 4-11-15,-9-3-22 0,-1-2-12 16,0-4-9-16,1 0-9 0,-4-4-2 16,1-3-1-16,-9-1-7 0,-7 5-3 15,-10-4 3-15,-2 3 0 0,1-1-2 16,0 3-4-16,-3 0-8 0,-4 2-6 15,-8 0 1-15,-6 4-7 16,-1 3-5-16,-4 5 17 0,0 0 22 16,-2 3 1-16,0 5 1 0,0 2 11 15,0 6-13-15,0 1-1 0,0 7 1 16,0 6 0-16,-1 8 24 0,0-2-8 16,1 2 24-16,0-2-24 0,0-5-14 15,7 0 31-15,4-3 3 0,2-3-14 16,6-2 13-16,-1 0 4 0,5-3 9 15,1-2-20-15,-2 2-20 0,-2-1-6 16,0-2-1-16,-5 3 1 0,-1 0-1 16,-1-2 1-16,-3 0-1 0,0-3 11 15,-2 0-11-15,-1-6 0 0,0 1 0 16,-2-6 0-16,0-1-1 0,-3-2 0 16,-2-2 0-16,-2-2 9 0,-9 0 23 15,-5 4 22-15,-10-1 0 0,-15 4-27 16,-17 2-18-16,-17 0-2 0,-7-3 0 15,-2-2 8-15,5-5-3 16,4-5-10-16,2-3-2 0,-1 0-29 16,3-9-15-16,3-1-24 0,2 3-28 15,2 6-56-15,2 4-84 0,5 12-178 16,0 0-204-16,17-3-659 0,-1-3-1579 16</inkml:trace>
  <inkml:trace contextRef="#ctx0" brushRef="#br0" timeOffset="57442.75">24149 10081 3372 0,'0'0'1031'0,"0"0"-655"0,0 0-295 15,0 0-53-15,0 0 59 16,59 15 0-16,-27-14 21 0,16-1 31 16,15-1 4-16,18-10-20 0,4 0-1 15,0-3-16-15,-7 3-1 0,-10 5-15 16,-14 5-48-16,-10 1-42 0,-11 0-38 15,-5 1-52-15,4 2-26 0,3 2-32 16,4-1-18-16,3-2-95 0,-2-2-1 16,2 0-147-16,-3-4-273 0,-6-1-670 15,1-8-1122-15</inkml:trace>
  <inkml:trace contextRef="#ctx0" brushRef="#br0" timeOffset="57692.76">24981 9825 405 0,'0'0'2189'0,"0"0"-1476"0,0 0-478 0,0 0 96 15,0 0-53-15,69 39-55 16,-38-18-43-16,9 0 52 0,-1 2-17 16,5 2-43-16,-2 1 10 0,-1 1-12 15,-9 2-40-15,-9 0-54 0,-10 2-41 16,-11 1-26-16,-9 0 34 0,-13 1 0 15,-3-1-22-15,-7-3-21 0,-1-2-6 16,3-4-76-16,1-2-73 0,-2-3-88 16,-10 3-162-16,-21 1-448 0,8-6-1741 15,-25 3 1050-15</inkml:trace>
  <inkml:trace contextRef="#ctx0" brushRef="#br0" timeOffset="58044.4">23425 9986 2255 0,'0'0'2183'15,"0"0"-1958"-15,0 0-171 0,18 54 111 16,-13-18-61-16,0 6-52 0,-5 3 19 16,0 3 30-16,-8 1 9 0,2-1-20 15,-1-1-49-15,1-2-16 0,3-6-25 16,-1-7-115-16,2-9-33 0,-1-5-73 15,1-7-61-15,1-6-169 16,1-5-316-16,0 0-238 0,0-15-1456 0</inkml:trace>
  <inkml:trace contextRef="#ctx0" brushRef="#br0" timeOffset="58300.77">23645 10118 1984 0,'0'0'612'0,"60"-43"79"0,-27 24-99 15,3 0-208-15,4-1-130 0,-5 6-40 16,-11 5-14-16,-10 8-55 0,-12 4-115 16,-7 11 29-16,-19 6 47 0,-8 5-21 15,-7 4 10-15,0 0 0 0,-1 2 15 16,6-1 26-16,5-3-13 0,7 1-38 16,8-4-30-16,5 1-27 0,3-2-10 15,6 1-18-15,1-2 0 16,7 0-1-16,6-2-37 0,1-1-26 15,6-2-34-15,4-2-48 0,6-4-41 16,7-1-171-16,2-3-366 0,-8-4-1368 16,17-1-301-16</inkml:trace>
  <inkml:trace contextRef="#ctx0" brushRef="#br0" timeOffset="58901.12">26493 10666 4310 0,'0'0'358'0,"-4"102"-29"0,3-31 6 15,0 9-106-15,-1-1-127 0,-1-10 12 16,-6 1-12-16,-3 0 2 0,0-2-44 16,-1-4-22-16,1-2-26 0,4-4-12 15,3-12-10-15,-1-10-38 0,4-8-17 16,-1 0-34-16,-1 3-28 0,-2 7-36 16,0 3-45-16,-2-4-52 0,0-5-36 15,1-3-30-15,0-5 25 0,2-4 50 16,-3-4-65-16,4-5-385 15,0-1-1181-15,-5-6 842 0</inkml:trace>
  <inkml:trace contextRef="#ctx0" brushRef="#br0" timeOffset="59164.21">26240 11688 4524 0,'0'0'497'0,"0"0"-258"0,-10 74-28 16,10-21-1-16,8 16-72 0,3-6-37 16,1-13 5-16,-2-18-9 0,2-13-18 15,4-3-22-15,2-2-6 16,6-6 22-16,6-8 41 0,5-7-11 16,3-10-25-16,3-4-25 0,-1-5-21 15,-1 0-20-15,-5-1-12 0,-5 1-20 16,-5 1-30-16,-3 1-28 0,-4 3-19 15,-1 2-53-15,1 0-124 0,-3 2-288 16,-2 5-915-16,2-4-2324 0</inkml:trace>
  <inkml:trace contextRef="#ctx0" brushRef="#br0" timeOffset="59380.23">26055 12711 194 0,'0'0'0'16,"0"0"-194"-16</inkml:trace>
  <inkml:trace contextRef="#ctx0" brushRef="#br0" timeOffset="59554.85">26288 12366 4533 0,'0'0'441'16,"0"0"-360"-16,0 0 183 0,13 95 46 16,-24-17-139-16,-5 7-70 0,-4-2-34 15,3-12-20-15,5-23-3 0,4-10-10 16,5-13-33-16,1-3-1 0,1 1-17 15,1-1-66-15,0 1-73 0,0-6-61 16,0-6-174-16,2-6-472 0,0-3-1797 16,-2-11 1039-16</inkml:trace>
  <inkml:trace contextRef="#ctx0" brushRef="#br0" timeOffset="59755.66">26106 12694 4115 0,'0'0'776'15,"0"0"-331"-15,0 0-164 0,0 0-111 16,0 0-100-16,0 0-38 0,0 0-32 16,52-39-9-16,-35 41 9 0,-1 3-1 15,5-1-6-15,-1 2 6 0,-1-3-18 16,4-1-33-16,1-2-45 0,-1-2-47 16,0-6-67-16,1-2-69 0,1-7-197 15,0-1-243-15,3-4-387 0,-8 4-448 16,12-14 346-16</inkml:trace>
  <inkml:trace contextRef="#ctx0" brushRef="#br0" timeOffset="60098">26727 12189 2303 0,'0'0'902'0,"0"0"-165"0,-55-53-287 16,18 39-132-16,-23-1-84 0,-23 5-60 15,-11 6-29-15,-4 4-9 0,4 16-47 16,13 12 26-16,8 18-4 0,5 22 11 15,4 16 5-15,4 17-31 0,8 13-22 16,10 7-1-16,15 6 1 0,15 2 43 16,14-3-21-16,23-11-34 0,11-17-32 15,12-18-30-15,5-20-11 0,2-20-39 16,5-21 21-16,6-19 29 16,4-30 29-16,9-23 26 0,6-20 13 0,2-17 3 15,0-13-1-15,-8-10-12 0,-8-5-12 16,-12 2-23-16,-14 9 17 15,-17 12-16-15,-19 15-24 0,-9 14-7 16,-12 12-6-16,-5 15-21 0,-3 8-8 16,-13 3-20-16,-21-4-47 0,-26 0-12 15,-14 6-30-15,-1 15-63 0,8 15-67 16,11 17-157-16,-1 11-251 0,20-6-1145 16,-5 3-1150-16</inkml:trace>
  <inkml:trace contextRef="#ctx0" brushRef="#br0" timeOffset="60438.05">24548 12697 4384 0,'0'0'263'0,"52"0"-116"0,4 0 100 15,25 0 19-15,16 1-112 0,1 9-79 16,-4 4-13-16,-21 0-32 0,-4 1-30 15,-12-4-55-15,-19-1-57 16,-7-5-92-16,-9-3-109 0,4-2-122 16,-3 0-262-16,-1 0-305 0,-10-2-341 15,-7-9-54-15</inkml:trace>
  <inkml:trace contextRef="#ctx0" brushRef="#br0" timeOffset="60674.13">25133 12417 3907 0,'0'0'538'0,"0"0"-460"0,0 0 143 15,60 9 59-15,-30-3-92 0,5 2-78 16,2 2-7-16,0 1-3 0,2 4-28 16,-4 0-5-16,-3 5-11 0,-6-1-5 15,-6 7-13-15,-8 2-6 0,-8 5 1 16,-6 5 10-16,-9 5-39 0,-8 3-4 15,-5-1-52-15,-2-1-42 0,-2-2-76 16,-3-5-148-16,9-9-369 16,-25-1-2256-16</inkml:trace>
  <inkml:trace contextRef="#ctx0" brushRef="#br0" timeOffset="61030.29">23613 12600 3698 0,'13'50'544'0,"-1"10"-200"0,-5 9-83 16,1 9-132-16,-6-13-109 0,1-9 18 15,0-12-38-15,1-5-17 0,-2-10-80 16,2-4-90-16,-3 3-101 0,-1-2-207 15,0-4-290-15,0-8-486 0,0-7-60 16</inkml:trace>
  <inkml:trace contextRef="#ctx0" brushRef="#br0" timeOffset="61287.78">23569 12460 3448 0,'0'0'289'0,"0"0"71"16,53-60-50-16,-23 48-102 0,6 2-86 16,2 7 1-16,7 3-8 0,-6 7-15 15,2 8-34-15,-8 7-46 0,-11 6 13 16,-6 5-3-16,-13 8 2 0,-8 2 7 16,-12 5 21-16,-4-2-22 0,-6-3 0 15,0-6-17-15,3-8-21 0,2-4 0 16,6-9-75-16,4-3-87 0,4-2-113 15,3 0-283-15,3 3-452 0,1-4-870 16,1 7 472-16</inkml:trace>
  <inkml:trace contextRef="#ctx0" brushRef="#br0" timeOffset="61518.75">23937 13005 3128 0,'0'0'1132'0,"0"0"-681"16,0 0-55-16,0 0-257 0,0 0-136 16,0 0 45-16,-5 73 3 0,4-39-15 15,-2 2 2-15,1-1-16 0,0-6-12 16,1-5-8-16,1-7-2 0,0-6-18 16,0-9-47-16,0-2-36 0,0-11 72 15,1-9-119-15,0-7-254 0,1-8-290 16,1-1-375-16,-2-3-321 0,0 12 172 15</inkml:trace>
  <inkml:trace contextRef="#ctx0" brushRef="#br0" timeOffset="61703.2">23948 12875 246 0,'0'0'1043'0,"0"0"141"15,0 0-572-15,0 0-68 16,0 0-49-16,0 0-127 0,65 75-106 16,-46-45-80-16,1-1-31 0,3-3-14 15,4-4-12-15,-1-7-24 0,0-7 11 16,4-8 20-16,-5-5 18 0,1-8-3 15,-5-2-26-15,-3-2-41 0,-3 3-38 16,-4 1-23-16,-5 3-19 0,0 2-23 16,-2 5-26-16,-2 0-62 0,-1 3-111 15,2 0-233-15,-1 0-665 0,-2-2-2612 0</inkml:trace>
  <inkml:trace contextRef="#ctx0" brushRef="#br0" timeOffset="62252.87">26153 13462 5490 0,'0'0'299'0,"0"0"-140"0,0 0-124 16,5 72 40-16,5-13 19 0,3 16-20 15,1 3-23-15,-1-3-30 0,2-9-21 16,-2-17-36-16,-2-10-44 0,-2-9-55 16,-2-5-78-16,0 3-115 15,-2 4-217-15,-2 3-728 0,-2-10-1000 0,-10 5 869 16</inkml:trace>
  <inkml:trace contextRef="#ctx0" brushRef="#br0" timeOffset="62550.45">25861 14087 4712 0,'0'0'538'16,"0"0"-376"-16,0 0-107 0,19 54 93 16,-2-20 12-16,3 3-25 0,3 1-37 15,6-6-26-15,2-6-14 0,2-7-10 16,2-6-12-16,1-6 0 0,0-3 2 16,-1-4 5-16,2 0 8 0,-3-1-1 15,-3-2-19-15,-2-2-24 0,-2-1-7 16,-4-3-10-16,0-4-17 0,-4-4-21 15,-2-3-21-15,-2-3-56 0,-2 1-81 16,-2-3-147-16,-2 5-219 0,-4 5-1104 16,-2 0-1621-16</inkml:trace>
  <inkml:trace contextRef="#ctx0" brushRef="#br0" timeOffset="63043.64">26236 15032 4474 0,'0'0'560'0,"0"0"-331"16,0 0-131-16,0 0-73 0,0 0-1 15,0 0 89-15,0 0 82 0,0 0-30 16,0 0-14-16,1-71-44 0,-1 51-50 16,-3-1-19-16,-5 5-7 0,-3 0-5 15,-6 1-3-15,-3 4-5 0,-3 0-2 16,1 4-1-16,-4 4-13 0,2 3-2 15,-2 9-11-15,2 7-14 0,0 11-3 16,1 14 0-16,1 15 11 0,4-2 17 16,8-3 12-16,9-6 7 15,2-7 6-15,11 3-5 0,5 4-2 16,6-5-3-16,4-3-6 0,1-6 0 16,2-6 5-16,-1-4-4 0,2-5-10 15,-1-4-7-15,-2-2-4 0,3-5-38 16,-1-1-54-16,0-1-39 0,-1-1-54 15,-1-2-101-15,-2 0-182 0,-1 0-269 16,-3-1-958-16,-7-2-697 0</inkml:trace>
  <inkml:trace contextRef="#ctx0" brushRef="#br0" timeOffset="63269.21">26507 15380 4138 0,'0'0'779'0,"0"0"-484"16,4 57-111-16,0-24-48 0,1 6-20 15,0-1 18-15,-1 1-36 0,-2-3-20 16,0-6-12-16,0-5-44 0,0-3-22 16,0-7-44-16,1-3-61 0,0-6-26 15,-2-2-63-15,1-4-154 0,-1-5-222 16,1-10-163-16,-1-6-1009 0,0 2-285 15</inkml:trace>
  <inkml:trace contextRef="#ctx0" brushRef="#br0" timeOffset="63592">26489 15291 3542 0,'0'0'970'0,"0"0"-429"16,0 0-310-16,0 0-231 0,0 0 1 15,0 0 115-15,0 0 38 0,0 0 1 16,53 59-60-16,-36-37-33 0,1-1 12 15,-1 0 41-15,1-2 4 0,1-3-20 16,0-3-14-16,2-3 0 0,2-7-12 16,2-2-6-16,2-1 6 0,0-4-18 15,3-4-18-15,-2 2-14 0,0 0 2 16,-3 2-3-16,0 1 3 0,-6 1-7 16,-2 1-6-16,-3-1 2 0,-3-1 6 15,-3-1 6-15,-5-4 27 0,-2-4 13 16,-1-5-35-16,-5-4-17 15,-8-4-13-15,-3 0-1 0,-4-3-10 0,-2 1-13 16,-3 0-18-16,3 0-11 0,2 2-4 16,2-1-1-16,4 6 9 0,3 4-16 15,3 2-35-15,4 6-80 0,2 1-163 16,2 2-574-16,0 1-1801 16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12E0952-99AA-4192-9EDF-15AA6EE3F8F1}" type="datetimeFigureOut">
              <a:rPr lang="en-CA" smtClean="0"/>
              <a:t>2020-03-05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BE48068-1678-4783-90CA-DD9431A7B717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03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0952-99AA-4192-9EDF-15AA6EE3F8F1}" type="datetimeFigureOut">
              <a:rPr lang="en-CA" smtClean="0"/>
              <a:t>2020-03-05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068-1678-4783-90CA-DD9431A7B71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525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0952-99AA-4192-9EDF-15AA6EE3F8F1}" type="datetimeFigureOut">
              <a:rPr lang="en-CA" smtClean="0"/>
              <a:t>2020-03-05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068-1678-4783-90CA-DD9431A7B717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9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0952-99AA-4192-9EDF-15AA6EE3F8F1}" type="datetimeFigureOut">
              <a:rPr lang="en-CA" smtClean="0"/>
              <a:t>2020-03-05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068-1678-4783-90CA-DD9431A7B717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831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0952-99AA-4192-9EDF-15AA6EE3F8F1}" type="datetimeFigureOut">
              <a:rPr lang="en-CA" smtClean="0"/>
              <a:t>2020-03-05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068-1678-4783-90CA-DD9431A7B71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898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0952-99AA-4192-9EDF-15AA6EE3F8F1}" type="datetimeFigureOut">
              <a:rPr lang="en-CA" smtClean="0"/>
              <a:t>2020-03-05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068-1678-4783-90CA-DD9431A7B717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901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0952-99AA-4192-9EDF-15AA6EE3F8F1}" type="datetimeFigureOut">
              <a:rPr lang="en-CA" smtClean="0"/>
              <a:t>2020-03-05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068-1678-4783-90CA-DD9431A7B717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57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0952-99AA-4192-9EDF-15AA6EE3F8F1}" type="datetimeFigureOut">
              <a:rPr lang="en-CA" smtClean="0"/>
              <a:t>2020-03-05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068-1678-4783-90CA-DD9431A7B717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19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0952-99AA-4192-9EDF-15AA6EE3F8F1}" type="datetimeFigureOut">
              <a:rPr lang="en-CA" smtClean="0"/>
              <a:t>2020-03-05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068-1678-4783-90CA-DD9431A7B717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5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0952-99AA-4192-9EDF-15AA6EE3F8F1}" type="datetimeFigureOut">
              <a:rPr lang="en-CA" smtClean="0"/>
              <a:t>2020-03-05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068-1678-4783-90CA-DD9431A7B71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821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0952-99AA-4192-9EDF-15AA6EE3F8F1}" type="datetimeFigureOut">
              <a:rPr lang="en-CA" smtClean="0"/>
              <a:t>2020-03-05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068-1678-4783-90CA-DD9431A7B717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66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0952-99AA-4192-9EDF-15AA6EE3F8F1}" type="datetimeFigureOut">
              <a:rPr lang="en-CA" smtClean="0"/>
              <a:t>2020-03-05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068-1678-4783-90CA-DD9431A7B71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247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0952-99AA-4192-9EDF-15AA6EE3F8F1}" type="datetimeFigureOut">
              <a:rPr lang="en-CA" smtClean="0"/>
              <a:t>2020-03-05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068-1678-4783-90CA-DD9431A7B717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8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0952-99AA-4192-9EDF-15AA6EE3F8F1}" type="datetimeFigureOut">
              <a:rPr lang="en-CA" smtClean="0"/>
              <a:t>2020-03-05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068-1678-4783-90CA-DD9431A7B717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0952-99AA-4192-9EDF-15AA6EE3F8F1}" type="datetimeFigureOut">
              <a:rPr lang="en-CA" smtClean="0"/>
              <a:t>2020-03-05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068-1678-4783-90CA-DD9431A7B71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13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0952-99AA-4192-9EDF-15AA6EE3F8F1}" type="datetimeFigureOut">
              <a:rPr lang="en-CA" smtClean="0"/>
              <a:t>2020-03-05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068-1678-4783-90CA-DD9431A7B717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79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0952-99AA-4192-9EDF-15AA6EE3F8F1}" type="datetimeFigureOut">
              <a:rPr lang="en-CA" smtClean="0"/>
              <a:t>2020-03-05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8068-1678-4783-90CA-DD9431A7B71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145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2E0952-99AA-4192-9EDF-15AA6EE3F8F1}" type="datetimeFigureOut">
              <a:rPr lang="en-CA" smtClean="0"/>
              <a:t>2020-03-05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E48068-1678-4783-90CA-DD9431A7B71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558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8AF9-78A0-43F6-A4E4-87BF7565A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Modes of Block Ciphers</a:t>
            </a:r>
          </a:p>
        </p:txBody>
      </p:sp>
    </p:spTree>
    <p:extLst>
      <p:ext uri="{BB962C8B-B14F-4D97-AF65-F5344CB8AC3E}">
        <p14:creationId xmlns:p14="http://schemas.microsoft.com/office/powerpoint/2010/main" val="189118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083C-A38C-4789-A66D-646ABA84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OFB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2787-B56D-49FC-8A34-7B86EA8D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D6F09F-DD7B-409E-B729-A0E553D2F154}"/>
                  </a:ext>
                </a:extLst>
              </p14:cNvPr>
              <p14:cNvContentPartPr/>
              <p14:nvPr/>
            </p14:nvContentPartPr>
            <p14:xfrm>
              <a:off x="1063440" y="2738880"/>
              <a:ext cx="7391160" cy="295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D6F09F-DD7B-409E-B729-A0E553D2F1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4080" y="2729520"/>
                <a:ext cx="7409880" cy="29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740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FF08-D1CA-404B-ADEF-DB601CB8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Counter Mode (CTR)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16AC-F5BD-4192-B9AF-65CE05ABC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block is XORed with an encrypted counter, the counter is incremented on each subsequent block</a:t>
            </a:r>
          </a:p>
          <a:p>
            <a:r>
              <a:rPr lang="en-CA" dirty="0"/>
              <a:t>Typically, used for general purpose, block-oriented transmissions, and high-speed requirements</a:t>
            </a:r>
          </a:p>
        </p:txBody>
      </p:sp>
    </p:spTree>
    <p:extLst>
      <p:ext uri="{BB962C8B-B14F-4D97-AF65-F5344CB8AC3E}">
        <p14:creationId xmlns:p14="http://schemas.microsoft.com/office/powerpoint/2010/main" val="275645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834B-3984-42A0-877B-5E064FD4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CTR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72C6-C6F8-4839-9D8F-175F05244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E45B22-A235-4E0A-9307-C51C33023B4D}"/>
                  </a:ext>
                </a:extLst>
              </p14:cNvPr>
              <p14:cNvContentPartPr/>
              <p14:nvPr/>
            </p14:nvContentPartPr>
            <p14:xfrm>
              <a:off x="1259280" y="2544480"/>
              <a:ext cx="9222480" cy="312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E45B22-A235-4E0A-9307-C51C33023B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9920" y="2535120"/>
                <a:ext cx="9241200" cy="31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374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8D2D-87AD-4C6D-BBAC-51E6D81D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Five Main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32D8B-EC62-4E3B-8B30-0ED845F00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Electronic Code Block (ECB)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Cipher Block Chaining (CBC)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Cipher Feedback (CFB)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Output Feedback (OFB)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Counter (CTR)</a:t>
            </a:r>
          </a:p>
        </p:txBody>
      </p:sp>
    </p:spTree>
    <p:extLst>
      <p:ext uri="{BB962C8B-B14F-4D97-AF65-F5344CB8AC3E}">
        <p14:creationId xmlns:p14="http://schemas.microsoft.com/office/powerpoint/2010/main" val="269720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62BA-29AF-491F-868B-DCF9B8D3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Electronic Code Book (ECB)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8BBCD-C149-4B51-ADE1-74C11D194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most basic type of block cipher</a:t>
            </a:r>
          </a:p>
          <a:p>
            <a:r>
              <a:rPr lang="en-CA" dirty="0"/>
              <a:t>Each 64 bit block is encoded independently using the same key</a:t>
            </a:r>
          </a:p>
          <a:p>
            <a:r>
              <a:rPr lang="en-CA" dirty="0"/>
              <a:t>Typically used for secure transmission of a single value, as it is insecure for larger sets of data</a:t>
            </a:r>
          </a:p>
        </p:txBody>
      </p:sp>
    </p:spTree>
    <p:extLst>
      <p:ext uri="{BB962C8B-B14F-4D97-AF65-F5344CB8AC3E}">
        <p14:creationId xmlns:p14="http://schemas.microsoft.com/office/powerpoint/2010/main" val="338699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E27A-1FED-44D1-890A-2F8BF4CE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ECB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A52B-1478-4D6A-8A7E-7D6021BF1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7E7F23-A1BD-4B47-9CF1-8B1A4B5B9FBC}"/>
                  </a:ext>
                </a:extLst>
              </p14:cNvPr>
              <p14:cNvContentPartPr/>
              <p14:nvPr/>
            </p14:nvContentPartPr>
            <p14:xfrm>
              <a:off x="728280" y="859320"/>
              <a:ext cx="10233360" cy="457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7E7F23-A1BD-4B47-9CF1-8B1A4B5B9F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920" y="849960"/>
                <a:ext cx="10252080" cy="45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32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76BB-C923-43DD-8A97-24518986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Cipher Block Chaining (CBC)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A7D0C-6E49-411E-832F-835351882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input for the encryption is XORed with the next 64 bits of plaintext, and the preceding 64 bits of ciphertext</a:t>
            </a:r>
          </a:p>
          <a:p>
            <a:r>
              <a:rPr lang="en-CA" dirty="0"/>
              <a:t>Typically used for general purpose block-oriented transmission</a:t>
            </a:r>
          </a:p>
        </p:txBody>
      </p:sp>
    </p:spTree>
    <p:extLst>
      <p:ext uri="{BB962C8B-B14F-4D97-AF65-F5344CB8AC3E}">
        <p14:creationId xmlns:p14="http://schemas.microsoft.com/office/powerpoint/2010/main" val="322166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E763-865B-4282-A288-5E2C2072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CBC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B5A5D-2FA3-4CE8-8F90-C84ADDD7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CC5D82-8D77-4964-8D89-D7BAEDC8E255}"/>
                  </a:ext>
                </a:extLst>
              </p14:cNvPr>
              <p14:cNvContentPartPr/>
              <p14:nvPr/>
            </p14:nvContentPartPr>
            <p14:xfrm>
              <a:off x="894960" y="878760"/>
              <a:ext cx="7885440" cy="442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CC5D82-8D77-4964-8D89-D7BAEDC8E2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5600" y="869400"/>
                <a:ext cx="7904160" cy="44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335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F2CC-83F4-46A2-8810-111B9E97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Cipher Feedback (CFB)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A9FA-84B6-4E28-ABAB-807CC880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Input is processed, and the preceding ciphertext is used as input to encryption to produce pseudorandom input</a:t>
            </a:r>
          </a:p>
          <a:p>
            <a:r>
              <a:rPr lang="en-CA" dirty="0"/>
              <a:t>Typically used for general purpose, stream-oriented transmissions</a:t>
            </a:r>
          </a:p>
        </p:txBody>
      </p:sp>
    </p:spTree>
    <p:extLst>
      <p:ext uri="{BB962C8B-B14F-4D97-AF65-F5344CB8AC3E}">
        <p14:creationId xmlns:p14="http://schemas.microsoft.com/office/powerpoint/2010/main" val="422762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8AE8-B3DE-4BC5-9DA6-414217F5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CFB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1E16-6623-4954-9404-CE167A47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56B05A-3D3F-466D-AD32-37336E27AE2E}"/>
                  </a:ext>
                </a:extLst>
              </p14:cNvPr>
              <p14:cNvContentPartPr/>
              <p14:nvPr/>
            </p14:nvContentPartPr>
            <p14:xfrm>
              <a:off x="1281600" y="2655360"/>
              <a:ext cx="7242120" cy="283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56B05A-3D3F-466D-AD32-37336E27AE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240" y="2646000"/>
                <a:ext cx="7260840" cy="284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382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F5DB-BA75-463A-B4E1-23DEDE43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 Feedback (OFB)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127A-01D0-4B1E-9429-B0B0DF1F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Similar to CFB, but input to the ciphertext is the preceding encryption output</a:t>
            </a:r>
          </a:p>
          <a:p>
            <a:r>
              <a:rPr lang="en-CA" dirty="0"/>
              <a:t>Typically used for stream-oriented transmission over noisy channels, like satellite communication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4515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127</TotalTime>
  <Words>218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Modes of Block Ciphers</vt:lpstr>
      <vt:lpstr>Five Main Types</vt:lpstr>
      <vt:lpstr>Electronic Code Book (ECB)</vt:lpstr>
      <vt:lpstr>ECB Diagram</vt:lpstr>
      <vt:lpstr>Cipher Block Chaining (CBC)</vt:lpstr>
      <vt:lpstr>CBC Diagram</vt:lpstr>
      <vt:lpstr>Cipher Feedback (CFB)</vt:lpstr>
      <vt:lpstr>CFB Diagram</vt:lpstr>
      <vt:lpstr>Output Feedback (OFB)</vt:lpstr>
      <vt:lpstr>OFB Diagram</vt:lpstr>
      <vt:lpstr>Counter Mode (CTR)</vt:lpstr>
      <vt:lpstr>CTR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Cosentino</dc:creator>
  <cp:lastModifiedBy>Scott Cosentino</cp:lastModifiedBy>
  <cp:revision>39</cp:revision>
  <dcterms:created xsi:type="dcterms:W3CDTF">2020-03-05T23:23:38Z</dcterms:created>
  <dcterms:modified xsi:type="dcterms:W3CDTF">2020-03-06T01:31:24Z</dcterms:modified>
</cp:coreProperties>
</file>