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7T02:45:48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5824 8537 793 0,'0'0'425'0,"0"0"282"0,0 0-239 16,0 0-190-16,0 0-76 0,0 0-2 15,0 0-10-15,0 0-65 0,0 0-65 16,0-12-38-16,0 12 19 0,0 0 16 16,0 0 51-16,0 0 65 0,-2 1 44 15,0 2 12-15,0 1-32 0,2 1-62 16,-3-1-36-16,1 3-25 0,-1 0-14 15,2 1-19-15,0-1-12 0,0 1-7 16,1 2 8-16,0 2 12 0,0 0 6 16,0 0-6-16,0 2-9 0,0 1 2 15,0 0-2-15,0 0 5 16,1 2-15-16,1 2-9 0,2 1-4 0,0 0 7 16,-2 1 5-16,2 2 10 0,0-1-10 15,-1 3 2-15,-1-1-10 16,-1 1-11-16,-1 1 7 0,0 1 6 15,0 2-4-15,0 1 6 0,0 2 7 16,0 0 5-16,0 2 5 0,-1 1 0 16,0 2-20-16,0 2 5 0,0 1 8 15,0 3-2-15,1 2 6 0,0-1-2 16,0 2-7-16,0-1-9 0,2 2-3 16,1 0-11-16,1 0 2 0,-1 7 0 15,3 10 13-15,-2 6 6 0,-1-5 7 16,1-12 5-16,0-17 4 15,-1 1 0-15,1 12-16 0,2 15-1 0,1 8-2 16,-2-4-10-16,0-5 6 16,0-5-6-16,-1-1 0 0,-2 2-7 15,1 1 1-15,3 3 8 0,-2 0 2 16,-2 3-2-16,3-1 4 0,-3 0 2 16,3 5-3-16,-3 0-13 0,0 5 7 15,-2-1 8-15,3 2-1 0,0-2 3 16,2-2-6-16,0-1-9 0,-3-6 6 15,3-2-7-15,2-5 12 0,-4-12-13 16,0-10-6-16,1-9-9 0,1-6-19 16,0 2-41-16,3 0-22 0,1 0-23 15,3-6-24-15,-2-6-63 0,0-8-139 16,0-3-298-16,-4-6-370 0,0-2-1279 16,-4-16 1036-16</inkml:trace>
  <inkml:trace contextRef="#ctx0" brushRef="#br0" timeOffset="1910.77">5826 8519 431 0,'0'0'611'0,"0"0"177"15,0 0-157-15,0 0-128 0,0 0-160 16,0 0-57-16,0 0-40 0,0 0-60 16,52 1-60-16,-41-1 1 15,1 0 19-15,2-3 15 0,0 1-9 16,-2 0-29-16,2-1-27 0,3 1-19 16,-2 0-11-16,3 0-21 0,0-1-13 15,0 0-11-15,4 1-6 0,-1-1 5 16,0 0 4-16,5 0 4 0,-1-1 5 15,1 0-3-15,-1 1 5 0,0-1 0 16,-1 1 13-16,0 0 2 0,-4 0-8 16,0 1-17-16,-1 1-15 0,-1 1-7 15,-2 0-1-15,-3 4 0 0,3 1 0 16,-3 0-1-16,3 0 0 0,-2 1-1 16,1-2 1-16,0 1 1 0,4-1 0 15,-1 0 1-15,5-2 9 16,6-2-2-16,3 0-9 0,4-3 18 0,7-3-10 15,-3 0 0-15,3 2-7 0,-4 0 0 16,1 0-1-16,-4 3 0 0,-3 1 9 16,-3 0-9-16,-4 0 8 0,-1 3-9 15,-3 1 2-15,-5 0 0 0,1-2 0 16,-4 2-2-16,1 0 0 16,-4 1 1-16,-1 0-1 0,2-1 0 15,-4 0 0-15,2 1 0 0,-2 0-1 16,1 0-11-16,-5 1-6 0,3 0-3 15,-2 1 5-15,-3-2-1 0,0 2 2 16,-2 1 2-16,1-2 3 0,-1 2 9 16,0-1 1-16,0 3 0 0,-1 0 1 15,-2 0-1-15,2 1 0 16,0 1 0-16,-2-1 0 0,2 3-2 16,-1-1 0-16,-1 3 1 0,2 0 1 15,1 0-3-15,0 2 2 0,0 1 1 16,2 2 2-16,3-1-1 0,-1 2-1 15,1 0 0-15,2 1 0 0,-1 1 1 16,-1 0-1-16,3 4 3 0,-2 1 9 16,3 2 3-16,-4 1-2 0,1 1 6 15,3 2 4-15,-5 0-14 0,4 5 1 16,-1 0-1-16,0 0 0 0,1 2 0 16,-1 1 5-16,2 0-11 0,3 2 8 15,-2 0-10-15,2 1 0 0,2 0 1 16,-1 0 0-16,-3 0-2 0,3 0 1 15,-2 1 0-15,-2-1 0 0,2-2 9 16,-4 0-8-16,2-2 0 0,-1 0 0 16,0-3 0-16,-4 1 12 0,0-1 0 15,0 0-12-15,-2-1 12 0,0-3-12 16,-2 1 6-16,0-1-6 16,0-3 6-16,0 0-7 0,0 0 0 0,-2-3 0 15,0 1 10-15,-2-1-9 16,2 0 13-16,-1 1-4 0,0-1 0 15,-1 0 0-15,-1 1 4 0,-1 1 2 16,2 0 7-16,-3 0 0 0,3-1-6 16,0 0 0-16,-3 1-18 0,3-1 2 15,0-1 12-15,1 1-12 0,0-1-2 16,-1 2 1-16,3-1-1 0,-1 2 0 16,0 4 1-16,2-1 0 0,-2 1 1 15,0 3 0-15,1 1 8 0,-1-1-9 16,-1 0 8-16,1-1-9 0,1 1 1 15,-1-3 0-15,0 0 0 0,1 0 1 16,0-1 8-16,-1 0-8 0,0 1-1 16,-1-2 1-16,1 2-2 0,0 1 0 15,-1 0-1-15,-2 1 1 0,-2-2 0 16,3 0 1-16,0-1-1 16,0-1 1-16,-1-2 0 0,4-3-1 0,-1-1 0 15,1-1 0-15,1-3 0 16,0-3 1-16,0-3 0 0,0-1 1 15,0-5-2-15,0-2 0 0,0-4 0 16,0-1 0-16,0-1 0 0,0-1 0 16,0-1 2-16,0 0-1 0,0-2 0 15,0 1-1-15,0-1-10 0,0 0-6 16,0 0 5-16,-2 1 9 0,-1-1-6 16,-5 0 1-16,2 0 7 0,-5 0 2 15,-3-2 0-15,-3 0-2 0,-3-2-2 16,-4 1 2-16,-4-1 18 15,-5-2-2-15,-1-4 0 0,-7 2-6 16,-7-3-8-16,-13-3-2 0,-8 2 0 16,4 3 0-16,13 3-1 0,13 1-9 15,9 1 10-15,-5-1 1 0,-5-1 15 16,-7-1-15-16,1 0-1 0,3 3-9 16,1 1 1-16,1 3-29 0,-1 5-48 15,2 9-49-15,-5 6-44 0,-5 7-113 16,-14 2-425-16,12-7-1628 0</inkml:trace>
  <inkml:trace contextRef="#ctx0" brushRef="#br0" timeOffset="4267.02">6250 10299 484 0,'0'0'460'16,"0"0"641"-16,0 0-427 0,0 0-251 15,0 0-177-15,0 0-15 0,0 0-50 16,0 0-31-16,0 0-25 0,0 0 19 16,0-3-1-16,0 1-32 0,0-2 16 15,0 0-4-15,0-1-18 0,0-1-23 16,1-1-20-16,0-1-7 0,0-1-7 16,1 1-3-16,-1-2-4 15,2 1-2-15,-1-2 5 0,0 1-1 16,-1 0 0-16,0-1-10 0,0 0-11 15,3-2-6-15,-1 1-13 0,1-1 8 16,-1-2-1-16,-1 2 1 0,1-2 0 16,0-1 2-16,2 0 2 0,-1 1 0 15,0 0 0-15,0-1 0 0,3 2 0 16,-4 1 0-16,0-2-5 0,1 2-9 16,1-1 2-16,0 2 9 0,-2-2-10 15,1 3 11-15,1-2-12 0,-2 1-1 16,-2 0 0-16,2 0 0 0,0 0 0 15,1 2-1-15,-1 0 0 0,0-2 0 16,-1 5 0-16,1-2 1 0,2 0 0 16,-2 1 0-16,0 1 1 0,-1 1 1 15,0 0 0-15,1 1 1 0,1 0-1 16,0 3 1-16,-2-2-3 16,-1 2-1-16,0 2-17 0,2 0-7 15,1 0 5-15,0 0 5 0,0 6 5 16,-1-2 10-16,4 4 2 0,-2 0 10 15,-2 3 8-15,2 2 0 0,1 0-2 16,-3-1-3-16,1 1 0 0,3 1 0 16,-1 1 3-16,-3-2 1 0,4 1-1 15,-1 0 3-15,-1 0 9 0,2 0-2 16,-2 0-10-16,-1-2-4 0,2-2-3 16,-1 0-8-16,-1-2-1 0,-1-2-1 15,1 0 8-15,0-2-7 0,-2-1 6 16,0 0-6-16,-1-1 0 15,0-1 9-15,0-1-10 0,0 2 1 0,0-2 9 16,0 0-9-16,1 0-2 16,-1 1 0-16,0-1 2 0,1 0 8 15,1 0-1-15,-1 0-7 0,-1 0 7 16,2 0-1-16,1 0 5 0,0-4-4 16,0 1 0-16,-1-2-7 0,0 0 7 15,2 0-8-15,0-1 1 0,-3-1 0 16,3 1 0-16,0-1 0 0,-1 1-2 15,1-2 0-15,3-1-1 0,-2 2-1 16,1-2 1-16,0-1 1 0,0 0-1 16,3-2 1-16,-4 1-8 0,3-1 6 15,-5 1-14-15,3 2 7 0,-1-1 1 16,-3-1-3-16,0 2 0 0,2 1 9 16,0 0-15-16,-2 0 2 0,1 1 13 15,1 0-7-15,-3 2 7 0,0 1-9 16,0 0 9-16,-2 1-9 0,1 0 10 15,-1 1-8-15,1 2 0 16,-1-2 7-16,0 2-10 0,0-1 10 16,0 1-14-16,0 0-5 0,0 0-9 15,0 0-5-15,0 4 12 0,1 1 21 16,0 3 1-16,1 1 1 0,1 3 11 16,0 4 17-16,1 4 9 0,-1 2 21 15,2 3-1-15,0 2-1 0,-1 0-12 16,0 1-8-16,1-1-14 0,-1-1-4 15,0 0-2-15,-2-3 5 0,1-1-5 16,2-3-2-16,-2-1-4 0,0-5-10 16,-1-3 0-16,2-1 1 0,0-2-1 15,1-4-13-15,-3 2-26 0,1-4-29 16,0 1-34-16,2-1-38 0,-1 1-59 16,-1 0-157-16,2 3-391 0,1-2-923 15,-2 2-1070-15</inkml:trace>
  <inkml:trace contextRef="#ctx0" brushRef="#br0" timeOffset="6262.78">6661 12032 231 0,'0'0'658'0,"0"0"76"0,0 0-238 16,0 0-163-16,0 0-39 0,0 0 3 16,0 0-79-16,0 0-114 0,0 0-104 15,0 0 92-15,0 0 63 0,0 4 17 16,1-1-22-16,0 1-11 0,-1 1-13 16,0-2 2-16,0 3-7 0,0-2-20 15,1 1-13-15,0 2-21 0,0-1-18 16,0 2-10-16,3 2 7 0,-2 0-7 15,-1 2-3-15,1 2 22 16,-1 0-23-16,0 0 14 0,0 4 3 16,1-1-2-16,0 2 7 0,0 3 15 15,3 2-15-15,-3 3-8 0,1 2 0 16,-1 2-14-16,2 3-2 0,0 3 7 16,-1-1-18-16,-1 3-4 0,-1 2-3 15,1 2-14-15,-1 0 19 0,2 2-8 16,1 1 1-16,0 0 27 0,-1 8-1 15,-1-5 5-15,1 1-6 0,-3 0-1 16,0-10-11-16,0 2-7 0,0-5 7 16,0-6 0-16,0-4-4 0,1-7-10 15,2-2-11-15,0-7 0 0,1-2-1 16,-1-4-49-16,4-4-85 0,0-1-85 16,-2-2-164-16,1-7-457 0,-2 2-1397 15</inkml:trace>
  <inkml:trace contextRef="#ctx0" brushRef="#br0" timeOffset="7035.78">6330 13290 194 0,'0'0'763'0,"0"0"-178"16,0 0-208-16,0 0-57 0,0 0-86 16,0 0-24-16,0 0 37 0,0 0 26 15,0 0-39-15,0 0-36 0,34 38-47 16,-29-29 13-16,2 2 33 0,-2 1-28 15,1-1-4-15,4 1-38 0,-4-1-34 16,4 1-8-16,-3 0 0 0,5-1-16 16,-1 1-21-16,0 1 7 0,0-1-8 15,3-2-17-15,-2 0 0 0,-3 0-4 16,3-2 4-16,0 0-7 0,-3-1 7 16,4-3 3-16,0 2 8 0,0-2-3 15,1 1 0-15,1-1-3 0,2 0-2 16,0 1-10-16,4-3-1 0,-1-1-4 15,-2-1 4-15,2-2 6 0,4-6 9 16,-1-2-4-16,-3-2 1 16,5-3-1-16,-2-4-15 0,2-1-2 15,-2-4-6-15,3-1 1 0,-2-3-2 16,2 1-8-16,-1-4 1 0,4 0 7 16,-4 0-9-16,3-1-8 0,0 2-47 15,-5 5-64-15,-6 5-148 0,-3 6-302 16,-6 5-1008-16,-8 0-1565 0</inkml:trace>
  <inkml:trace contextRef="#ctx0" brushRef="#br0" timeOffset="8223.21">6272 14931 207 0,'0'0'880'0,"0"0"-162"15,0 0-198-15,0 0-204 0,0 0-55 16,0 0-27-16,0 0-20 0,0 0-48 16,0 0-37-16,0 0-42 15,-8 21-19-15,8-21 43 0,0 0 35 0,0 0 33 16,-1-2-74-16,1-3-51 15,-1-1-12-15,1 0-14 0,-1-2-1 16,1-1 0-16,0-1-24 0,0-2-1 16,0-1 1-16,1 0 1 0,1-4-2 15,0-3 0-15,2-1 0 0,2-5-1 16,-1-1-1-16,-1-6 0 0,4-2-1 16,-1 0-3-16,4-3 0 0,-3 3 2 15,3-1-1-15,-4 5 1 0,2 1 0 16,-4 4-13-16,2 2 14 15,-1 3 0-15,-2 0 1 0,2 5 26 16,-1 3 1-16,-2 1-7 0,2 2-18 16,4 2 2-16,-6 2 11 0,2 0-11 15,1 1 19-15,-2 3 8 0,-1-1-9 16,3 3-22-16,-3 0-21 0,-1 8 21 16,0 4 37-16,-1 5 44 0,-1 5 7 15,0 5 1-15,0 4-5 0,0 3-21 16,0-2-18-16,0 2-13 0,0-3 7 15,0-4-13-15,0-5-2 0,0-3 6 16,1-3-5-16,0-2-9 0,1-5-3 16,0 2 1-16,1-4 2 0,-2-1-2 15,1 0-13-15,0-2-1 0,-1-2-2 16,-1-2 2-16,2 0 14 0,0-5 62 16,2-5-9-16,2-2-32 0,-2-5-20 15,1-5-15-15,3-3 0 0,0-3-42 16,1 0-18-16,-2-2-10 0,2-2 0 15,-1 2 5-15,1-1 19 16,-3 2 17-16,2 5 11 0,-1 2 6 16,-3 4 10-16,2 4-1 0,-3 5-12 15,0 2 15-15,-2 7 12 0,0 0 27 16,1 9-25-16,1 6 82 0,-1 7 21 16,-1 10-25-16,-1 5-7 0,0 5-10 15,0 5-1-15,0-1-8 0,0 0-14 16,0-3-18-16,3-2-11 0,-1-5-13 15,1-3-8-15,1-7 0 0,2-1-2 16,-1-7-24-16,-1-4-39 0,4-4-57 16,-3-4-55-16,2-6-104 0,0 0-272 15,-3-5-546-15,3-11-1872 0</inkml:trace>
  <inkml:trace contextRef="#ctx0" brushRef="#br0" timeOffset="8846.73">6747 14497 1830 0,'0'0'1037'15,"0"0"-494"-15,0 0-114 16,0 0-139-16,12 61-7 0,-9-37 28 0,-2 2-40 16,1 4-71-16,-1 2-77 15,0 0-42-15,-1-3-12 0,0-2-11 16,0-4-1-16,0-4-9 0,-3-4-5 15,2-5-1-15,-1-4-12 0,0-4 3 16,-1-2 15-16,0-5-13 0,-2-5-18 16,3-4-17-16,0-6-13 0,0-2-8 15,2-6 8-15,0-1-47 0,0-2-19 16,1-4-3-16,2 0-8 0,1-3 9 16,3 0 40-16,-1 1 25 0,4 1 14 15,0-1-11-15,6 1 13 0,6 0 86 16,2 1 19-16,4 3-26 0,-3 4-7 15,3 6-35-15,-7 5-14 0,-2 6 16 16,-2 4 2-16,-2 3-7 0,-1 4-12 16,-1 3-7-16,0 6 0 0,-5 9 9 15,2 3 17-15,-5 6-1 16,-2 3 5-16,0 6-3 0,-1 3-20 16,-2 2-5-16,0-1-7 0,-5-3 1 15,2 0-9-15,1-3 0 0,1-3 0 16,-1-3-2-16,2-2 0 0,0-5 0 15,0 0 0-15,0-3-1 0,0-3-22 16,0-3-30-16,2-1-41 0,0-4-63 16,0-3-55-16,1-4-141 0,2 0-343 15,-1-5-1003-15,-3-10-1177 0</inkml:trace>
  <inkml:trace contextRef="#ctx0" brushRef="#br0" timeOffset="9133.43">6860 14550 3878 0,'0'0'926'16,"0"0"-586"-16,0 0-2 0,0 0-82 15,0 0-51-15,63 4-34 0,-44-7-38 16,1-1-36-16,3 0-35 0,0 0-23 15,-4 1-13-15,0 1-17 0,-1 2-7 16,0 0-2-16,-3 0 0 0,-1 0-9 16,-1 2-25-16,-2-1-20 0,-2 0-19 15,-1 1-31-15,-1-1-31 0,1 0-48 16,-3-1-109-16,-1 0-236 0,-1 0-768 16,1 0-793-16,-2-5 461 0</inkml:trace>
  <inkml:trace contextRef="#ctx0" brushRef="#br0" timeOffset="9791.36">7385 14353 1068 0,'0'0'851'0,"0"0"-414"16,0 0-110-16,0 0 92 0,0 0 77 15,0 0-105-15,0 0-106 0,0 0-36 16,0 0-64-16,0 0-75 0,15-11-34 16,-14 11 5-16,0 2 40 0,1 2 10 15,-1 1-19-15,0 1-26 0,1 0-14 16,-2 1-4-16,0-1-6 0,2 0 5 15,-2 0 7-15,0 1-11 16,0-1-14-16,0 0-2 0,0 0-1 16,0 0-5-16,0-1-7 0,0-1-6 15,0 0-6-15,0-1-8 0,0 0-4 16,0-3 0-16,0 0 4 0,0 0 9 16,0 0 4-16,0 0 9 0,0 0 13 15,0-6 2-15,0 0-17 0,0-3-7 16,0-1-5-16,0-1-8 0,0 0-12 15,0 2-1-15,-2-1 0 0,-1-3 0 16,0 2-1-16,-3 0-1 0,2 2 1 16,-2 1 1-16,-2 0 6 15,1 5-5-15,-4 0-1 0,2 3 6 16,-5 0-6-16,-1 6 0 0,-1 7-1 0,0 2 2 16,0 4 9-16,2 4 0 0,3 2-9 15,1 4 10-15,4 2 0 16,3 0 4-16,3 6-6 0,1 0 9 15,7 2-1-15,2 1-3 0,1-4-6 16,2-3-1-16,1-4-6 0,0-6 12 16,2-7 3-16,3-6 9 0,1-6 0 15,2-4 7-15,3-3-1 0,0-8-15 16,2-2-16-16,-3-2-1 0,1-1-36 16,-5-1-28-16,-1 1-35 0,-3 1-24 15,-1 2-3-15,-4 0-81 0,-4 5-147 16,-2-2-512-16,-3 2-1300 15,-2-3-559-15</inkml:trace>
  <inkml:trace contextRef="#ctx0" brushRef="#br0" timeOffset="12117.71">6950 13648 1000 0,'0'0'917'0,"0"0"-314"0,0 0-149 16,0 0-80-16,0 0-63 0,0 0-84 16,0 0-31-16,0 0-26 0,-54-30-49 15,48 26-11-15,-2 1-29 0,2 0-8 16,0 0 1-16,-2 0 10 0,1 1-2 15,-3-3-1-15,-1 3-7 0,2 0-11 16,-4 1-9-16,1 0 2 0,0-1-6 16,0 0-3-16,-1 0 2 0,-2 1-3 15,2-1 11-15,-2 2-20 16,0-1-2-16,-2 1 3 0,1 0 4 16,-1 0-1-16,0 1-4 0,0 2-4 15,0-1-13-15,1 2-3 0,-1-1 1 16,-2 2 8-16,1 0 2 0,1 0 2 15,1-1-7-15,2 0 3 0,0 1-13 16,1 0-11-16,0 0-2 0,0 1 0 16,3 0-1-16,-3 3-1 0,0-1 2 15,-3 1-1-15,2 1 0 0,-3 2 0 16,2 1-1-16,-2-1 2 0,0 2-2 16,1 0 0-16,1 0 0 0,2-2-7 15,1 2 9-15,-2-1-2 0,1-1-1 16,4-1 1-16,-3 2-9 0,0 2 11 15,2-2-1-15,-2 2 1 0,-1 0 1 16,1-1-1-16,1 2-1 16,0 0 1-16,-2-1 0 0,4-1 1 0,-2 3-1 15,1-3 0-15,2 1 0 16,-2-2 2-16,2 3-1 0,0-3-1 16,2 2 0-16,2 0-2 0,-2-1 1 15,1 0-1-15,2 0 0 0,1 0 0 16,-2-1-7-16,-1 1 9 0,2 0-2 15,1 1-8-15,-2 1 1 0,0-1 7 16,0-2-7-16,1 0 7 0,1 3-7 16,2-5 7-16,-1 2-6 0,0 0-3 15,0 0-1-15,1-1 10 0,-1-1-10 16,1 1 10-16,0 0-7 0,0 1 0 16,0-1-3-16,0 1 3 0,0 2 0 15,0 0 7-15,0-2 0 0,0 2-8 16,2-2 10-16,0 1-3 0,-2-2 2 15,2 2-8-15,0-3 8 0,0 2 1 16,1 0 1-16,0 0-1 0,0-1 0 16,-1 2 0-16,0 0 2 0,1-2-1 15,-1 3 0-15,2-1 1 16,-1-1-1-16,-1-1-1 0,1 1 0 16,1-1 1-16,1 0-1 0,-1-3 1 15,-2 2-1-15,2-2-1 0,1 2 0 16,-1-2 1-16,-1 0 0 0,3-2 0 15,-1 1 0-15,0 1-2 0,-2-3 0 16,2 1 0-16,4 1 2 0,-5-2 11 16,4 1 5-16,-3 1-2 0,2 2 4 15,2-1-6-15,-3 3-3 0,3-1-7 16,-2 2-1-16,3-2 1 16,-4 0-1-16,2-1 0 0,-3-1 0 15,5 1-1-15,-4-2-1 0,1 1 1 16,2 0 0-16,1-2 1 0,-3 2 0 15,5 0 1-15,-3 1 0 0,2-1 12 16,0 0-5-16,0 2 1 0,0-2 1 16,0 1 2-16,-2-1-11 0,4 0 13 15,-5 2 0-15,2-3-2 0,0 2-2 16,-3 1 2-16,2-2-5 0,-1 2 2 16,1-1-9-16,-3-1 1 0,4 2 0 15,-3-4-1-15,2 1 1 0,-2 0 0 16,3-1 1-16,-3-2 5 0,2 2-7 15,-1-1 0-15,2 0 1 0,-2-1-1 16,2 1 1-16,0 0 0 0,0 0 7 16,-3-1-1-16,2 0 6 0,1-1 6 15,-3 1 2-15,-2 0 5 0,3 0 7 16,-2 1-4-16,3-2-6 0,-1 1-9 16,3-1-4-16,-3 0-3 0,3 0 1 15,2-2-7-15,0 3 13 16,-1-1-1-16,4-1-3 0,0 1 2 15,2 2 1-15,3-1 5 0,-2-1-2 16,3 1-2-16,0-1 1 0,0 1-1 16,0 0-3-16,0 0 6 0,0-1 2 15,-3-1 0-15,1 0 0 0,-1 0-2 16,1 0-7-16,1-1-2 0,-2 0-7 16,1 0 5-16,0 0 0 0,-2-1-6 15,3-1 6-15,-1 0 2 0,-1 0-2 16,0 0 0-16,0 1-6 0,3 1 9 15,-1 1-3-15,-1 1 0 0,0-1-5 16,3-1 5-16,-1 2 0 0,-1-2 0 16,3 0 0-16,0-1 3 0,0 0 0 15,-1-1-3-15,2 0 0 0,-1 0 0 16,0-3 2-16,2-1-2 0,-4 0 1 16,4-2-1-16,-3 1 0 15,5-5 0-15,-1-1-5 0,0 1 8 0,-1-2 0 16,0-1-8-16,1-1 4 15,-2 0-5-15,1-1 0 0,-1 0 0 16,-3-2 0-16,0 1 0 0,2-2-1 16,-6 2 7-16,-2 0-6 0,-2 0-1 15,-2 1 1-15,0-1 0 0,-1 0 1 16,-2 0-2-16,1 1-1 0,-3-2-6 16,4 1 6-16,-2 0-1 0,0-2 0 15,1 0 1-15,0-2 1 0,-1 2 0 16,-2-1 0-16,4-1 1 0,-4 1-1 15,2-3-1-15,-1 2 0 16,0 0 1-16,-3-3 0 0,1 2 0 16,-1-2-9-16,1 0 8 0,-4 0 1 15,2 0-2-15,-2-2 1 0,-2 2-1 16,0-4 1-16,0 2 0 0,0-1 1 16,-2 0 0-16,-2-4-1 0,0 1-9 15,0 1-7-15,2-4 5 0,-1-2-2 16,-1 1 3-16,3-4-1 0,-3 1 2 15,1-1 3-15,-4 3 6 0,-1 0 1 16,-2 0 0-16,0 1 1 0,-4 1 8 16,-1-2-2-16,-2-1-1 0,1 0-4 15,-3-1 2-15,0 0 4 0,-3 1-6 16,0 2 15-16,-5 0-5 0,-5 2 0 16,-3 0-3-16,-14 1 0 0,-11-1-8 15,-17 1-1-15,-9 3-1 16,-1 5-7-16,4 5 6 0,7 3-10 0,5 1-5 15,4 1-6-15,7 2 1 16,1 6 1-16,11 4-12 0,9 3-26 16,12 7-20-16,1 2-10 0,-5 5-21 15,-1 6-39-15,-2 4-89 0,2 2-171 16,1 1-331-16,10-8-952 0,-13 8-1211 0</inkml:trace>
  <inkml:trace contextRef="#ctx0" brushRef="#br0" timeOffset="13564.07">6921 15577 872 0,'0'0'850'0,"0"0"-62"16,0 0-202-16,0 0-104 0,-1-59-120 15,0 48-115-15,-1 3-35 0,2-2-46 16,0 4-37-16,0 0-19 0,0 2 0 16,0 1 32-16,0 2 17 15,0 1-30-15,0 0-80 0,0 6-14 0,-1 3 32 16,0 6 18-16,-2 8-8 16,0 5-10-16,-1 6-13 0,-3 7-3 15,4 3-6-15,-1 10 4 0,-1 9 9 16,-1 10-3-16,3 6-27 0,2-7-2 15,-1-6-14-15,-1-17 0 0,2-12-10 16,-2-9 0-16,1-5 6 0,0 4-6 16,-1 1-1-16,1-1 7 0,-1-3-7 15,-2-3 1-15,2-6 6 0,1 0-6 16,0-3-2-16,0-1 0 0,0-3-20 16,-3 1-13-16,3-3-13 0,-1-2-6 15,3-2-9-15,-1-2-19 0,0 0-17 16,1 0-14-16,0-3-28 15,0-3-132-15,-1-3-195 0,1-1-345 0,-1 0-1021 16,-4-8-299-16</inkml:trace>
  <inkml:trace contextRef="#ctx0" brushRef="#br0" timeOffset="14162">6696 15777 1621 0,'0'0'614'0,"0"0"-176"0,0 0-59 15,0 0-133-15,0 0-42 0,0 0 8 16,0 0-85-16,0 0-79 0,0 0 0 15,0 0 46-15,-5 6 28 0,6-6 75 16,0-3 127-16,0-2-119 0,1-4-88 16,1 1-34-16,0-1-29 0,1-3-1 15,1 0-11-15,-2-3-13 0,5-1-12 16,0-2-3-16,2-3-13 0,-2 0-1 16,5-1 0-16,-1-2-2 15,-1-1 1-15,2 1 0 0,0 1 1 16,3 0 1-16,-4 3-1 0,-1 2-1 15,3 1-13-15,-1 5-12 0,1 2 0 16,-1 3 11-16,1 3 15 0,1 3 24 16,2 1-4-16,0 7 33 0,0 5 15 15,1 4 14-15,-4 6-2 0,-1 1-13 16,1 2-14-16,-5 2-11 0,-2 0-1 16,-1-3-18-16,3 0-6 0,-4-4-17 15,1 0-56-15,0-2-131 0,-2-1-185 16,0-3-524-16,-4 2-2008 0</inkml:trace>
  <inkml:trace contextRef="#ctx0" brushRef="#br0" timeOffset="14734.43">6754 16723 760 0,'0'0'2008'16,"0"0"-1440"-16,0 0-268 0,0 0 6 15,0 0 32-15,0 54 78 0,0-26-97 16,0 7-109-16,0 4-82 0,-1 5-49 16,-1 3-28-16,0 0-11 0,1-3-10 15,0-3-5-15,0-5-12 0,1-4-3 16,-1-6-9-16,0-4 9 0,0-7 0 15,-1-2 2-15,0-4-12 0,0-3-24 16,-1 1-104-16,1-5-92 16,0 1-109-16,-1-3-135 0,0 0-89 15,-3-4-171-15,1-4-26 0,2-1 30 16,-1 3-321-16</inkml:trace>
  <inkml:trace contextRef="#ctx0" brushRef="#br0" timeOffset="15237.59">6784 16933 299 0,'0'0'938'0,"0"0"-313"0,0 0-162 16,0 0-69-16,50-63 12 0,-37 50 21 15,1 2-72-15,-1-2-17 0,1 0-10 16,0 3-69-16,-3-2-74 15,3 4-47-15,-2-1-25 0,-4 4-21 16,0 3-21-16,-4 2-37 0,-2 0 3 16,-2 5 8-16,0 1 15 0,0 4 13 15,-5 0 1-15,-5 4-27 0,-1 3-24 16,-2-1-21-16,-3 1 1 0,0 1-2 16,0 0 0-16,2-3-1 0,-1 2 0 15,3-5-1-15,5 0 0 0,-3-4 1 16,4 1-1-16,2-3 0 0,-1-2 1 15,2-1 0-15,1-1 1 0,2 0-1 16,-1 0-2-16,1-1-15 16,0 1-13-16,5 0 30 0,4 4 7 0,3-1 26 15,1 2 8-15,2 3 4 16,3 1 1-16,1 0 6 0,1 5 4 16,0 1 1-16,-2 0-3 0,0 1-2 15,2 2-11-15,0-4 1 0,-2 2-7 16,0-1-6-16,-3-3-13 0,-1 1-1 15,-2-4-6-15,0 0-2 0,-2-1-6 16,-3-4 1-16,-1 1-1 0,1-4-1 16,-3-3-29-16,2 0-34 0,0-3-41 15,-1-4-40-15,0-2-75 0,2-2-203 16,-4 3-885-16,-3-9-2225 0</inkml:trace>
  <inkml:trace contextRef="#ctx0" brushRef="#br0" timeOffset="18087.41">8226 14390 996 0,'0'0'488'15,"0"0"-154"-15,0 0-38 0,0 0-91 16,0 0-94-16,0 0 35 0,0 0 50 15,0 0 82-15,0 0 6 0,0 0-76 16,-20 15-28-16,19-15-20 0,1 2 1 16,-1-2-17-16,1 0-7 0,-1 1-8 15,1-1-32-15,0 1-9 0,0-1 7 16,0 0-17-16,0 2-22 0,0-2-30 16,0 1-25-16,1 0 21 0,1 1 59 15,5-1 11-15,-2 2-12 0,2-1-18 16,0 0-10-16,3 1-6 0,-2-1-2 15,3 0 8-15,0 1 2 16,-1-2-4-16,1 2 5 0,1-1-6 16,0-1-7-16,1 2 0 0,2-3-3 15,-1 2-9-15,2-1-3 0,0-1 3 16,3 1-2-16,1-1-2 0,1 0-9 16,2 0-4-16,0 0 0 0,3-3-4 15,-1 2 0-15,0-2 1 0,1 0 9 16,1-1 3-16,-2 1-8 0,2 0 0 15,-1-1 2-15,-2 0 0 0,1 0-2 16,0 0-2-16,0 0 3 0,-2-1 1 16,0 1 0-16,0 1 3 0,1 0-2 15,1 0 0-15,2-2-2 0,0 2-1 16,1 0-5-16,1 0-8 0,-1 2 6 16,-1 0-5-16,0 1 5 0,-2 0 1 15,-3 0-7-15,0 2 1 0,1 0 7 16,-3 0-7-16,0-1 6 15,0 0 0-15,1-1-7 0,-2 0 8 16,0 0-7-16,1 0 8 0,1 0-8 16,0 0-1-16,-2 0 1 0,3-1-1 15,1 1 0-15,-2 0-1 0,0 0 2 16,2 0-1-16,0 0 8 0,0 0-2 16,2 0-6-16,0 0 0 0,0-3 1 15,2 0-1-15,-1 0 1 0,2 0 5 16,0-1 5-16,-1 1 1 0,2-1 0 15,2 0-2-15,1-1 5 0,0 2 2 16,2-1 2-16,2 0-2 16,-1 0-7-16,4 0-10 0,1 0 10 15,3-1-10-15,-1-1 6 0,4-1-7 16,-3 0 1-16,0 0 1 0,1 0-1 16,-5 0 1-16,-1-1 5 0,2 2-6 15,-6-2 5-15,-1 2-4 0,0 2-2 16,-5-2 1-16,-2 2 0 0,2-1 0 15,-8 0 6-15,2 1 0 0,-2 1-5 16,0 1 5-16,-2-2-6 0,-3 2 6 16,0 0-5-16,-4 0 5 0,0-1-6 15,1 1 6-15,-6 0 0 0,1-2 0 16,-1 0 2-16,-2 0-2 0,0 1 0 16,-2-3 0-16,1 2 1 0,-2-1 3 15,-1 0 2-15,0-2 1 0,0-1-3 16,-1-2-1-16,-3-1-4 0,1-3 1 15,0 0-6-15,2-1 0 0,-1-4-1 16,1-1 0-16,0-1 1 16,1-4-1-16,0-3 0 0,0-1-7 15,4-3-11-15,-3 2-3 0,1-2 0 16,-1 2 4-16,-1 0 5 0,-1-1 11 16,-4 1-1-16,1 1 1 0,-1-1 1 15,2 0 0-15,1 2 0 0,2-2-1 16,0 1 0-16,0 1-1 0,0 2 1 15,-1-1 0-15,-1 1 0 0,-5 1-1 16,-2 0 2-16,0-1-1 0,0 1-1 16,-4-2-5-16,4 0 7 0,0-1-1 15,-1-2 1-15,3 0 0 0,-1-1 0 16,1-1-1-16,0-1-13 0,0 3 5 16,3 0 2-16,1 3 7 0,-3 1 0 15,2-1 0-15,0 4 0 0,1-3 1 16,-3 0-1-16,2-1 1 0,0 0-1 15,1-3 0-15,-2 0 0 0,2-3-1 16,0-1 0-16,0 0-22 0,-3 2 4 16,2-2 9-16,1 2 1 0,0 2 8 15,1 1-6-15,-2 2 5 16,2 2-5-16,0-2-2 0,0 2-4 16,1-3 3-16,-2 0-1 0,1-1 4 15,0-2-10-15,-2 2 3 0,1 0-2 16,1-2-2-16,-1 4 5 0,1-1 0 15,-2 1 12-15,1 1-1 0,0 4-7 16,0-1 8-16,0 3-11 0,-1 1-5 16,1 2-2-16,-1 2 8 0,2 0 1 15,-1 2 1-15,2 0 7 0,0-1-6 16,-1-1-1-16,1 2-6 0,0 1 3 16,-1-1 5-16,1 2 6 0,-2 3-7 15,2-1 6-15,0 1-7 16,1 3 8-16,0 1-1 0,0-1-6 15,0 1 1-15,0 3 5 0,0-2 1 16,0 1 0-16,0 1-1 0,0-1-6 16,0-1 6-16,4 1 0 0,0-1-6 15,3-1 7-15,0-2 0 0,3 1 1 16,4 0 0-16,-2-2 1 0,5 1 13 16,4 0 4-16,-1 0-3 0,3-1-6 15,4-1 1-15,3 0-3 0,1-1 1 16,3 0-7-16,1 0 1 0,0-1 0 15,5 0-1-15,3 0 7 0,2-1-7 16,0 2 7-16,3 1-7 0,1 1 0 16,-3 2 1-16,2 1 0 0,-2 3 6 15,-2 0-1-15,-1 1 7 0,3 0 3 16,-4 0-8-16,3 0-8 16,-1 0 7-16,-2-1-7 0,1-1 1 0,-5 0 6 15,-1-1-7-15,-1 1-1 16,-7 0-12-16,-2 1-20 0,-6 1-21 15,-5 0-6-15,-3 0-21 0,-3 0-38 16,-4 3-86-16,-3-1-96 0,1 2-194 16,-3 0-355-16,-1-1-774 0,0 0-783 0</inkml:trace>
  <inkml:trace contextRef="#ctx0" brushRef="#br0" timeOffset="18576.32">11635 11437 1687 0,'0'0'655'0,"0"0"-280"0,0 0-204 16,0 0 18-16,0 0 28 0,0 0 34 15,0 0-7-15,0 0-46 16,64 37-58-16,-47-26-3 0,3-2-7 16,-1 7 21-16,0-2-24 0,0 3 0 15,-2 1-7-15,0-1-10 0,-5 5 36 16,-1-1-49-16,-9 4-37 0,-2 1 19 16,-4 2-6-16,-10-1 17 0,-5 1 23 15,-7-1-7-15,1 0-24 0,-4-2-23 16,-3-2-31-16,2-3-17 0,4-2-11 15,-1-3-16-15,9-5-84 0,1-2-83 16,3-2-105-16,3-3-339 0,4-1-1137 16,-2-3-1213-16</inkml:trace>
  <inkml:trace contextRef="#ctx0" brushRef="#br0" timeOffset="20558">12366 8031 372 0,'0'0'591'0,"0"0"-102"15,0 0-130-15,0 0-157 0,0 0-19 16,0 0 82-16,0 0 5 0,0 0 32 16,0 0-1-16,-18 51-37 0,16-44-42 15,0 2-21-15,0 1-17 0,-1 3-23 16,0-2-8-16,-1 4-53 0,3-1-21 16,-2 2-30-16,1 0-3 0,-2 2-4 15,2 0 11-15,0-1 2 16,2 2-10-16,0 0 3 0,0 1-3 15,0 1-12-15,2 1 3 0,0 3-1 16,1 1-5-16,-2 1-16 0,1-1-11 16,-1 2 9-16,-1 0 9 0,0-2-5 15,0 2-2-15,0 0 2 0,0 2 1 16,0 0-6-16,0-2 27 0,0 5 5 16,-1-1 17-16,1-2 0 0,-2 5-13 15,1 1-12-15,-1 0-18 0,0 2-3 16,-1 3-3-16,1 0 1 0,-1 2 2 15,-3-2 6-15,0 1 11 0,1-2 8 16,-3 2-14-16,2 9 9 0,-7 10-1 16,0 12 3-16,1 4-3 0,-3-4-1 15,2-4-5-15,1-9-7 0,5 1-2 16,0 0 2-16,4-3-12 0,3 1 4 16,0-6-4-16,1-1 4 0,5 0-12 15,-3-1-6-15,0 0 5 0,-1 1 1 16,1-8 8-16,1-6 1 15,-1-5 9-15,-1-2 4 0,0 5 6 16,-2 7 3-16,1 13 3 0,0 7-4 16,1 7-11-16,0-6-2 0,-1-13 2 15,0 0-7-15,-1-1-3 0,0 7-9 16,0 6 0-16,0-5 0 0,2-8 2 16,-1 1-1-16,-1 0 1 0,0 2 5 15,0 0 2-15,-5 3 6 0,0 0-1 16,1 0 4-16,-4-7 4 0,3-10 1 15,2-8 1-15,0-2-1 16,-2 5-11-16,1 5-12 0,2 8-2 16,-3-1 2-16,0 2 0 0,-1 9 7 15,0 8-5-15,-5 6 5 0,1-5-6 16,3-15 1-16,2-17-1 0,-2-6 1 16,2 3 5-16,-3 3-5 0,1 1-2 15,5-5-35-15,0-10-40 0,2-9-33 16,3-10-21-16,8-6-48 0,1-16-118 15,5-17-329-15,6-21-1149 0,-7 7-1398 16</inkml:trace>
  <inkml:trace contextRef="#ctx0" brushRef="#br0" timeOffset="22350.46">12256 8071 128 0,'0'0'586'16,"0"0"68"-16,0 0-84 0,0 0-109 16,0 0-82-16,0 0-50 0,0 0-48 15,0 0-76-15,0 0-66 0,0 0-3 16,41-35-6-16,-26 35 5 0,2 0 10 15,2 0-7-15,2 0 4 0,2 2 44 16,3 0-63-16,3 0-8 0,1-2-10 16,3 0-7-16,1 0-10 15,2 0-9-15,3-2-30 0,3 0-11 16,-3 0-2-16,5 1 11 0,-1 0-19 16,0 0 4-16,-2 1 8 0,-2 0-12 15,0 0 2-15,2-1 0 0,-2 0 12 16,4-3-7-16,0 2-2 0,12-2-1 15,4 1-12-15,12 1-1 0,1 2 0 16,-5 0-2-16,-5 0-1 0,-5 3-3 16,2 0-2-16,-4 1-1 0,-1-1 0 15,0-1-8-15,-1 0 15 0,0 0-16 16,0-1 9-16,-2 1-2 0,6 2-6 16,-2-2 10-16,-1 3-4 0,-1 0-7 15,-9 2 1-15,-8 0 0 0,-9 0-1 16,-1 0 0-16,4 0 0 0,3 2-1 15,7 1 1-15,-5 1 7 0,0-1 2 16,0-1-10-16,-4 0 0 16,-1 1 0-16,-5 0 0 0,-1 0-1 0,-4 2-1 15,-1 1-6-15,-3 0 7 16,-2 2-1-16,0 1 0 0,-4 2-12 16,-2 2 12-16,0 0-8 0,-3 6 8 15,-1 0 0-15,-4 1-10 0,0 3 12 16,0 0 0-16,0 3 0 0,-1 4 1 15,-2-1-1-15,-1 2 0 0,4 1-1 16,-1 2-1-16,0 0 0 0,1 0 1 16,-2 2 0-16,2 0-1 0,0 10 0 15,0 7 0-15,0 11 2 0,0 4 1 16,0-3 11-16,0-3-12 0,0-6-13 16,2 6 12-16,0 2 1 0,2 2 2 15,0 1 6-15,-1 2-7 0,2-5-1 16,0 0 1-16,0-3-1 0,2-2 2 15,-1-2 8-15,-3-3-10 0,1 3 0 16,-2-1-1-16,-2 1 0 0,0-2 1 16,-2 1 1-16,-2-4 1 0,1-2-1 15,0-7 7-15,0-10-6 16,0-8 0-16,0-4 4 0,0 4-6 16,1 3-22-16,-4 3 6 0,2-3-12 15,-1-1 13-15,-2-3 14 0,0-1-1 16,2-1 0-16,0 1 0 0,0-3-9 15,0-1 9-15,1-2-6 0,-2-1-6 16,2-3 12-16,1-2-10 0,-1-1-1 16,0-2-2-16,0-2-5 0,1-1 10 15,-1-2-12-15,-1 1 5 0,1 0 15 16,-1 3 2-16,-2 0 0 0,0 1 2 16,-2 2-1-16,1 0 0 0,-1-1 0 15,-1 1 0-15,0-1 0 16,0-1-1-16,-1 1 1 0,-2-2-1 15,1-1 0-15,-1 3 0 0,-1-2 2 16,-1 3 0-16,0 1-2 0,-4 1-2 16,2 3-17-16,-2 1-2 0,-2 2 20 15,3-2-1-15,-1 1-8 0,1-2 10 16,0-1-14-16,1 0 1 0,1-6 10 16,1 2 1-16,4-3 0 0,2-1 2 15,-1 1 0-15,5 0 2 0,0 1 16 16,1 1-15-16,0 0-2 0,1 0 0 15,0 0 0-15,-4 1 13 0,3-2-12 16,-1-1 10-16,1 2-12 0,0-1 2 16,1-1 7-16,2 2 6 0,0 0-4 15,1 2-9-15,0 2-1 0,0 0 0 16,0 1 0-16,0 2 7 0,-1 1-8 16,-3 1-9-16,-3 0 9 0,1-3 0 15,1 2 2-15,0-3 0 16,0 1-1-16,2 0-1 0,-2 0 8 15,2 3-6-15,-1-1 8 0,1 1-8 16,-1-2 0-16,-2 1 13 0,0-1-13 16,-3 1-2-16,3 0 0 0,0-1-1 15,-1-2 1-15,0 2 1 0,-1-4 1 16,1 1 0-16,-1-4 6 0,-1-1-5 16,-1 0 12-16,0-4-3 0,-3 0 1 15,0-2-10-15,-1-2 10 0,-2 0-4 16,-1-3-1-16,-2 0 7 0,-1-2-7 15,-5 1 0-15,1-1-6 0,-3 3 8 16,-1-2-8-16,-2 2 6 0,-4 0-6 16,-3-2-2-16,-9 0 2 0,-14-3-1 15,-13 0 0-15,-10-3 0 0,-2-2 0 16,2-3 0-16,3-1-1 0,-7 0-1 16,-3-1 1-16,-7-1 0 0,-3 4 2 15,-6 3 0-15,-2 1-2 0,-3 3 0 16,5 0 1-16,4 3 1 15,6 3 6-15,9 1-8 0,8 0-2 16,8 3-8-16,4-2-6 0,6-1-46 16,12-2-68-16,5-2-63 0,13-3-166 15,5 0-436-15,3-6-1550 0</inkml:trace>
  <inkml:trace contextRef="#ctx0" brushRef="#br0" timeOffset="23456.73">12927 9476 1460 0,'0'0'537'0,"0"0"26"0,0 0 93 15,0 0-143-15,0 0-152 0,0 0-42 16,0 0-25-16,0 0-56 0,0 0-49 16,0 0-37-16,-31 36-16 0,29-37-23 15,2-4-21-15,-1-4-25 0,1-3-16 16,0-1-18-16,0-3-19 0,3-5-5 15,1 1 2-15,2-3 2 0,-1-1 2 16,4-2-7-16,-1-1-6 16,1-1-1-16,1-2-1 0,4 0-1 15,0-1-1-15,1 1 0 0,1 1 0 16,2 0-7-16,0 4 1 0,-1 3-3 0,0 4 0 16,-1 4-5-16,-2 3 7 15,-4 7-12-15,-1 2-7 0,-2 2-2 16,3 3 7-16,-5 6 12 0,2 3 11 15,-3 2 11-15,-1 4 8 0,0 4-1 16,3 2-4-16,-5 2-14 0,0-1 2 16,-1-1 7-16,0-3-7 0,0-4-1 15,1-4 0-15,0-1 0 0,1-6 15 16,1 1-2-16,3-5-4 0,0-2 3 16,2 0 7-16,3-9 13 0,2-3-10 15,2-2-14-15,2-5-9 0,1 1-21 16,0-1-3-16,-2 0 3 0,1 0 3 15,-1 2 9-15,0-1 8 0,-4 3 0 16,-3 3-9-16,2 2 10 16,-5 4 1-16,-1 1 38 0,0 5-16 15,-2 0-21-15,1 8 16 0,4 7 25 16,-1 4 22-16,0 8 14 0,-1 0 7 16,-1 4-24-16,-2 0-9 0,2 1-4 15,-2 1-4-15,0-4-11 0,0 1-16 16,2 1-10-16,-1 1-8 0,-1 3-9 15,1 2-42-15,1 1-31 0,0 1-47 16,1-1-93-16,7 3-177 0,-2-4-701 16,-2-8-1397-16</inkml:trace>
  <inkml:trace contextRef="#ctx0" brushRef="#br0" timeOffset="24582.44">12200 11251 1995 0,'0'0'539'16,"0"0"-74"-16,0 0-76 0,0 0-148 16,0 0-50-16,0 0-4 15,0 0 25-15,0 0 6 0,0 0-24 16,57-20-25-16,-46 17-33 0,4 0-16 15,1 0-21-15,1 0-10 0,2 1 0 16,-1-1-7-16,1 1-20 0,1 0-29 16,1 0-13-16,-2 2-5 0,-1 0 0 15,2 0 7-15,2-1 6 0,-3 0 3 16,0 0 6-16,-1 0 12 0,0 0-1 16,2-1 1-16,-4 1-4 0,2 0-4 15,-1-1-8-15,4-1-3 0,1 2-5 16,-1-2-9-16,5 0-2 0,1 3-2 15,-1-2-2-15,1 1 0 0,-1 0 0 16,1-1 2-16,-4 1 0 0,4-3 6 16,-1 3-4-16,0-1-2 0,1-2-2 15,1 0-8-15,1 1 12 0,1-1-7 16,1 1 1-16,-1 0-7 16,-3 1 0-16,2-1 0 0,-1 2 0 0,-4-1 7 15,3 1-7-15,-4 0 1 16,0 0 5-16,1 0 3 0,-2 1-1 15,3 0-7-15,-3 0 10 0,6 0-5 16,-2-1-5-16,1-1 6 0,2 0-7 16,-1-2 0-16,0 1 1 0,2-2 0 15,0-1-1-15,0 0 1 0,0 2-2 16,-1 0 1-16,0 0-1 0,1 2-1 16,-3 1 0-16,2 1 0 0,0 0 1 15,1 0-1-15,1 0 1 0,-3 1 1 16,3-1 6-16,0 0-5 0,-1 0 0 15,2 0 8-15,0-3-8 16,-1 1 5-16,0 2 1 0,2-1 1 16,0 1 3-16,2 0 15 0,-1 0 11 15,0 1 32-15,1 1-25 0,-1 1-14 16,2 1-5-16,0-1 3 0,3 0-4 16,-3-2 2-16,0 1 3 0,1-1 0 15,-2-1 0-15,-2 1-10 0,-2 1-13 16,-4-2-7-16,-4 0 0 0,-6 1-17 15,-7 1-46-15,-4-1-72 0,-4 1-47 16,-2 1-86-16,-1-3-135 0,-5 1-268 16,2 0-860-16,-10-1-1738 0</inkml:trace>
  <inkml:trace contextRef="#ctx0" brushRef="#br0" timeOffset="25943.07">12698 12165 2485 0,'0'0'729'0,"0"0"-206"0,0 0-50 16,0 0-148-16,0 0-137 0,0 0 29 15,0 0 70-15,0 0-140 0,0 0-74 16,0 0-28-16,-7-29-12 0,10 10 2 16,0-4-5-16,5 0-8 15,-1-4-12-15,0-3-9 0,3-1-1 0,3-3-1 16,0 0-9-16,0 1 9 16,0-1-22-16,3 1-12 0,-2 5-10 15,-1 2 8-15,0 6 19 0,-4 4 16 16,-1 5-10-16,-1 4 12 0,-4 4 48 15,-2 3-28-15,1 0-5 0,-1 10 8 16,1 4 42-16,-2 4 5 0,0 2-12 16,-2 3-5-16,0 2-9 0,0-2-14 15,2 0-8-15,0-1-5 0,0-6-15 16,0-2 7-16,1-5-9 0,4-5 0 16,1-4 11-16,-1-1 7 0,7-8 1 15,0-6-4-15,3-5-6 16,-2-3-9-16,2-2-24 0,0-3-14 15,0 2-5-15,-1 3 20 0,-1 3 14 16,-3 4-2-16,1 6 11 0,-4 2 13 16,2 6 41-16,-3 2-4 0,1 6 6 15,-3 8 12-15,-1 6 76 0,-1 6-33 16,-2 8-24-16,0 4-6 0,-4 4-17 16,-1 1-11-16,-3 1-8 0,3-1-18 15,2-4-18-15,1-2-9 0,2-8-1 16,1-6-35-16,3-6-35 0,3-7-38 15,2-9-34-15,1-2-53 0,1-12-168 16,1 1-724-16,0-20-1954 0</inkml:trace>
  <inkml:trace contextRef="#ctx0" brushRef="#br0" timeOffset="26286.12">13172 11991 3842 0,'0'0'783'0,"0"0"-236"15,-7 55-260-15,7-37-110 0,-1 0-18 16,1-6-16-16,0-2-44 0,0-5-45 16,0-4-31-16,6-2-1 0,-1-10 20 15,0-7-17-15,4-7-25 0,0-5-10 16,2-4-30-16,1-4-16 0,2 0-14 16,-3-1 7-16,4 4 2 0,-1 1 12 15,1 3 25-15,-3 4 5 0,-2 6 19 16,3 5 34-16,-2 5 18 0,-2 8 30 15,3 3-18-15,-5 7 5 0,2 10 16 16,-5 5 42-16,3 5 8 0,-5 5-40 16,-2 2-31-16,0 2-16 0,0 2-7 15,-2-1-8-15,1 0-8 0,1-3-10 16,0 0-14-16,3-4-1 0,1-3-15 16,1-2-41-16,3-7-54 0,-2-5-48 15,1-4-76-15,-2-7-186 16,-1-2-919-16,-3-16-2782 0</inkml:trace>
  <inkml:trace contextRef="#ctx0" brushRef="#br0" timeOffset="26520.47">13278 11961 4505 0,'0'0'764'0,"0"0"-370"16,0 0-135-16,0 0-84 0,0 0-24 16,0 0-34-16,53-10-45 0,-39 10-32 15,2 0-26-15,0 0-13 0,1 0-1 16,-2 2-16-16,1 0-40 0,-2-1-51 16,2 0-52-16,-2-1-87 0,0 0-226 15,-4 0-921-15,7-10-2087 0</inkml:trace>
  <inkml:trace contextRef="#ctx0" brushRef="#br0" timeOffset="26768.11">13684 11785 3001 0,'0'0'1053'15,"0"0"-270"-15,0 0-338 0,0 0-129 16,-57 51-59-16,48-33-47 0,0 3-46 15,4 3-26-15,2-1-23 0,2 2-9 16,1-3-20-16,1 0-7 16,5-6-8-16,2-1-18 0,2-4-15 15,4-2-12-15,1-3-12 0,2-3-12 16,2-1-2-16,-1-1-35 0,1-1-38 16,3 0-62-16,1-6-81 0,1 1-162 15,-6 0-688-15,7-10-2970 0</inkml:trace>
  <inkml:trace contextRef="#ctx0" brushRef="#br0" timeOffset="28024.44">15375 10172 2760 0,'0'0'672'16,"0"0"-222"-16,0 0-37 0,0 0-120 15,0 0-109-15,0 0-20 0,0 0 8 16,0 0-21-16,0 0-52 16,0 0-29-16,-32 28-6 0,32-28 9 15,0 1 19-15,0-1 17 0,0 0-12 16,0 0-33-16,1 0-24 0,2 0-16 16,4 0 1-16,0 0 3 0,4 0 0 15,1 0 2-15,1-1-4 0,1 1 2 16,4 0-3-16,1 0-1 0,1 0-1 15,1 0-6-15,3 0-2 0,2 0 0 16,1 0 3-16,3 0-1 16,6 0-1-16,-2 0-1 0,4 0 10 0,3-3 4 15,1 0 0-15,-1-1-2 16,-1 0-11-16,0 1 2 0,-1 1-2 16,-3-1-4-16,-2 0-1 0,2 2 1 15,-1 0 0-15,2-1 0 0,2 0-4 16,0 1 3-16,12-2-1 0,11 1 7 15,16 2 2-15,5 0 7 0,0 0 4 16,-8 0-7-16,-1 0-5 0,-2 0-9 16,0-3-3-16,1-2 1 0,-3-3-6 15,0 0 14-15,-1-3 0 0,2-1 3 16,-3 1-1-16,1-1 0 0,0 4 1 16,-2-1 7-16,-1 1 1 0,-2 2 6 15,-2 0 4-15,-5 2-5 0,-9 0-10 16,-6 2-13-16,-10 2-7 0,-5-3 0 15,9 2 0-15,1-1-1 0,1 1-1 16,0-1-10-16,-5 1-2 0,-3 0-3 16,-3 0-4-16,-7 1-2 15,-3-1-6-15,-3 1-12 0,-6 0-8 0,-1-1-10 16,-6-1-14-16,0 0-17 16,-1-3-29-16,0-3-55 0,-4 0-139 15,-3-3-249-15,1-3-927 0,-2 0-1777 16</inkml:trace>
  <inkml:trace contextRef="#ctx0" brushRef="#br0" timeOffset="28349.43">17896 9600 2154 0,'0'0'1770'16,"0"0"-1621"-16,0 0 176 0,0 0-40 15,47 54-151-15,-23-37-22 0,1 2 7 16,7 1 2-16,5-1 53 0,10 5-33 16,15 5-36-16,11 8 23 0,-4-1 24 15,-15-6-34-15,-18-7-46 16,-11-3-21-16,-2 6-19 0,-1 5 4 16,-3 3 12-16,-10 3 22 0,-6 0 8 15,-6-2-4-15,-12 0-2 0,-5-1-17 16,-7-2-15-16,-6-1-16 0,-5-1-16 15,0 0-6-15,-3-4-2 0,-1-2-10 16,0-2-42-16,1-2-58 0,-3-4-45 16,6-4-49-16,-3-3-103 0,6-4-226 15,9-4-985-15,-7-9-1978 0</inkml:trace>
  <inkml:trace contextRef="#ctx0" brushRef="#br0" timeOffset="28945.29">15714 8630 1606 0,'0'0'319'0,"0"0"344"0,0 0-59 16,0 0-125-16,0 0-102 0,0 0-47 15,0 0-66-15,0 0-56 0,0 0-67 16,74-44-39-16,-41 44-19 0,12 0-12 16,13 0-26-16,-2 3-12 15,-8 0-17-15,-7 1 1 0,-10-2 4 16,-1 0-21-16,2 0-53 0,-8-1-54 15,-6-1-18-15,-3 0-38 0,-6 0-144 16,-6 1-336-16,-3-1-1011 0,-3 3-673 0</inkml:trace>
  <inkml:trace contextRef="#ctx0" brushRef="#br0" timeOffset="29165.52">15964 8668 3100 0,'0'0'708'16,"0"0"-36"-16,0 0-204 0,-29 63-202 15,21-33-61-15,0 4-55 0,3 6-46 16,-3 0-33-16,4 3-31 0,1 2-26 16,1-2-1-16,2-2-13 0,0-5-20 15,0-6-84-15,5-6-87 0,6-7-74 16,0-8-220-16,-1-2-525 0,6-8-1865 0</inkml:trace>
  <inkml:trace contextRef="#ctx0" brushRef="#br0" timeOffset="29390.69">16105 9160 3199 0,'0'0'828'16,"0"0"-269"-16,0 0-214 0,0 0-143 16,16-66-58-16,-8 48-60 0,-2-2-51 15,3 1-31-15,-2 0-2 0,5 0-15 16,2 1-99-16,3 0-79 0,0 2-110 16,4 2-187-16,-1 1-361 0,-4 4-441 15,7-1-839-15</inkml:trace>
  <inkml:trace contextRef="#ctx0" brushRef="#br0" timeOffset="29792.54">16502 8857 2566 0,'0'0'808'16,"0"0"-151"-16,0 0-225 0,0 0-139 16,0 0-76-16,0 0-63 0,-62 42-36 15,47-27-21-15,0 4-18 0,-2 1-24 16,2 2-13-16,-1 2 3 0,5 1 3 15,4-2-1-15,2-1 2 0,3-2-17 16,2-4-9-16,8-6-11 16,0-3-3-16,4-3 9 0,4-4 2 15,1 0-1-15,3-7-6 0,5-4-13 16,-1-4 0-16,3-3-59 0,-2-5-8 16,-1 1 21-16,-3-2 25 0,-4 3 19 15,-2 1 1-15,-3 1-1 0,-4 1 2 16,1 3 21-16,-5 2 30 0,-2 3 31 15,0 6 6-15,-2 1 23 0,0 3-3 16,-3 6-60-16,-1 4-11 0,-3 6 7 16,0 7 0-16,-1 2 2 0,0 2-8 15,1 2-9-15,-2 2-4 16,4-2-3-16,-1-2-6 0,1-2-9 16,4-5-7-16,1-3-18 0,0-4-37 15,7-5-51-15,2-3-47 0,5-5-70 16,2 0-154-16,1-5-634 0,-6-1-1168 15,9-3-171-15</inkml:trace>
  <inkml:trace contextRef="#ctx0" brushRef="#br0" timeOffset="30022.64">16714 9156 490 0,'0'0'1473'0,"0"0"-346"15,0 0-70-15,0 0-418 0,0 0-278 16,0 0-129-16,0 0-84 0,0 0-43 16,-1-59-40-16,5 45-3 0,4-2-14 15,-4 1-18-15,7 1-8 0,-3 0-12 16,3 1-10-16,1 3-1 0,-1 2-10 15,1 3 9-15,2 4-13 0,-4 1-2 16,-1 1 4-16,1 6 11 0,-2 3 2 16,0 0 11-16,-1 4 1 15,1-1 1-15,-1-3-4 0,-3 0 0 16,2-4-9-16,3 0-26 0,-3-5-61 16,3-1-41-16,1 0-68 0,3-6-174 15,0 0-354-15,0 0-1108 0,1-4-667 0</inkml:trace>
  <inkml:trace contextRef="#ctx0" brushRef="#br0" timeOffset="30385.81">17165 8857 688 0,'0'0'1307'0,"0"0"-452"0,0 0-91 15,0 0-195-15,0 0-125 0,-4-53-102 16,-3 47-102-16,-5 2-86 0,0 2-47 15,2 2-30-15,-1 0-9 0,-1 0-21 16,4 0 4-16,-2 1-10 0,4 5-13 16,-2 1-16-16,2 2-12 0,4 2 1 15,2 3 8-15,0 0 0 0,0 2 2 16,2 2-10-16,5-2 0 16,0 0 1-16,1 1 19 0,0-1 27 15,-3 0 10-15,0 3 28 0,-1-2 13 16,-3 3-8-16,-1 0 2 0,-4 2-15 15,-3 0-10-15,0-1-13 0,-4 0-17 16,0-2-24-16,1-3-4 0,-2 0-3 16,3-4-5-16,2-3-1 0,3-5-1 15,0-1-33-15,3-3-21 0,1-2-24 16,0-5-48-16,4-4-41 0,0-2-93 16,1-2-198-16,1 3-803 15,-1-11-2282-15</inkml:trace>
  <inkml:trace contextRef="#ctx0" brushRef="#br0" timeOffset="30845.72">17255 9062 3768 0,'0'0'970'0,"0"0"-463"0,0 0-214 15,0 0-152-15,0 0-58 0,0 0-11 16,0 0-23-16,2-50-28 0,6 33-21 16,1 1-1-16,-1 0 0 0,1 0 1 15,3 2 0-15,-5 1-2 16,4 4-11-16,-3 1-6 0,0 3 6 15,-3 3-2-15,0 2-11 0,1 1 2 16,-2 5 10-16,0 2 12 0,-1 1 2 16,2 1 31-16,-2-2 12 0,0-1-4 15,2-2 1-15,2-1-2 0,-3 2-1 16,2-4-5-16,3 0 6 0,-2 1 4 16,3-2-2-16,0-1 0 0,-2 1 2 15,5 1 7-15,-5-1 0 0,2 6-15 16,2 0-7-16,-4 2-9 0,0 4 2 15,-3 3-2-15,0 0-9 0,-1 0-2 16,2-1-7-16,-2-2-31 0,6-4-82 16,0-7-100-16,2-2-156 0,0-3-978 15,8-18-2799-15</inkml:trace>
  <inkml:trace contextRef="#ctx0" brushRef="#br0" timeOffset="30984.57">17742 8981 3635 0,'0'0'1045'0,"0"0"-422"15,0 0-311-15,0 0-88 16,-1 56-63-16,0-44-59 0,-1-1-52 16,2-3-50-16,0-1-20 0,0-3-137 15,4-2-110-15,1-2-274 0,-2-6-1289 16,0-13-1494-16</inkml:trace>
  <inkml:trace contextRef="#ctx0" brushRef="#br0" timeOffset="31121.92">17715 8822 2930 0,'0'0'899'0,"0"0"-243"16,0 0-260-16,0 0-154 16,0 0-92-16,0 0-65 0,0 0-72 15,-12-52-13-15,14 48-35 0,4 1-160 16,3 2-160-16,-1 1-199 0,0 0-559 16,4 0-1716-16</inkml:trace>
  <inkml:trace contextRef="#ctx0" brushRef="#br0" timeOffset="31368.22">18018 8593 2087 0,'0'0'2165'16,"0"0"-1625"-16,0 0-175 0,0 0-73 15,0 0-47-15,-6 69-42 0,2-44-31 16,2 4-34-16,0 5-26 0,0 0-24 15,2 4-23-15,0 3-19 16,0 2-22-16,0-1-12 0,5 2-11 16,2-2-1-16,-2-4-35 0,2-4-20 15,1-7-62-15,-5-6-14 0,2-9-62 16,-1-8-185-16,-2-4-812 0,-2-13-2734 0</inkml:trace>
  <inkml:trace contextRef="#ctx0" brushRef="#br0" timeOffset="31557.52">17931 8904 4039 0,'0'0'1258'15,"0"0"-845"-15,0 0-106 0,0 0-100 16,0 0-47-16,0 0-38 0,57-3-32 16,-40 2-37-16,-1 1-34 0,2-2-19 15,1 1-18-15,1-1-28 0,1 2-34 16,-3-1-50-16,-1 1-73 0,-1 0-161 15,-5 2-613-15,0 0-1830 0</inkml:trace>
  <inkml:trace contextRef="#ctx0" brushRef="#br0" timeOffset="33903.82">19457 7406 101 0,'0'0'442'0,"0"0"-2"16,0 0-153-16,0 0 30 0,0 0-10 15,0 0 87-15,0 0-23 0,0 0-77 16,0 0 0-16,-18-38-15 0,14 38 0 16,-2-1-36-16,3 1-42 0,0 0-43 15,0 0-53-15,-1 0-36 0,0 1-35 16,2 5 1-16,0-1 2 0,1 2 13 16,0 4 3-16,1 2 3 0,0 2 18 15,1 0-3-15,1 3 0 16,1 0 2-16,1 1-29 0,-1 1 1 15,-1 1-1-15,-1 4-14 0,0 0-11 16,-1 3 0-16,0 3-6 0,0-1 1 16,0 2-3-16,0 3 5 0,0-3 0 15,0 2 1-15,0 1 4 0,1 0 2 16,1-1-21-16,2 0 8 0,2 0-8 16,-2-1 11-16,0 0-11 0,4 0 8 15,-3-1 10-15,-2 2 20 0,0 1 10 16,1 0-1-16,-1-1 4 0,-1 2-14 15,-1-1-6-15,0 1-22 0,-1 2 4 16,0 3 5-16,0 3 1 0,-2 1 3 16,-2 1-3-16,-2 8-3 0,3-4-3 15,1-2 0-15,-1 2-2 0,2-5 2 16,1 14 3-16,0 10-4 0,-1 11 6 16,1 1 11-16,0-8 7 15,0-7 0-15,1-10-30 0,3 4-7 16,-3 3 1-16,0 3 13 0,-1 9 0 15,-1-1 6-15,-3 2-4 0,0-1 0 16,-1-5-2-16,4-4 4 0,1 0-5 16,0-2-5-16,0 1-8 0,0 4-1 15,0 2 2-15,1 4 7 0,0 4 1 16,0-1 6-16,2 4 0 0,-2 3 11 16,-1 1 13-16,0-2 2 0,-5 4-13 15,-1 4-16-15,-3 3-12 16,2 2 10-16,-6 4 0 0,3 4 3 0,-3-3 3 15,-1 0-2-15,-2-2-1 16,-1-1-14-16,3-3-10 0,-2-3-6 16,2-3 1-16,4-6 3 0,1-8-4 15,6-5 2-15,3-9-4 0,0-13-18 16,3-12-12-16,1-13-21 0,5-6-16 16,1-2-22-16,2-4-65 0,4-8-138 15,0-7-215-15,0-15-759 0,-6-1-1402 16,-6-33 1531-16</inkml:trace>
  <inkml:trace contextRef="#ctx0" brushRef="#br0" timeOffset="35605.64">19412 7344 1683 0,'0'0'642'0,"0"0"-219"0,0 0-81 16,0 0-93-16,0 0-36 0,0 0-23 16,0 0-6-16,0 0-26 0,54-36-23 15,-49 36-22-15,-1 0 12 0,2 0-5 16,3 0 22-16,0 0-8 0,3 0-28 15,3 0-16-15,2 1-4 0,0 2-24 16,2 0-21-16,2-1 2 0,1-1 1 16,-1 2-11-16,2-2-6 15,0 1 8-15,0-1-8 0,3-1 8 16,-2 0-2-16,5 0-3 0,1 0-10 16,2-1-8-16,2-2-12 0,0 0-1 15,3 2 1-15,3-1 0 0,2 1 28 16,1 0 8-16,2 0-10 0,-2 1-15 15,2 0 3-15,0 0-12 0,-1 0 16 16,0 0-2-16,-1 2-13 0,0 0 11 16,1 0-12-16,-2 2 7 0,2 0-7 15,-1-1-1-15,0 1 2 0,-1-1 8 16,0-1-9-16,0 0-1 0,-1-1-1 16,1-1 9-16,1 0-8 0,-2 0 2 15,2 0-3-15,-2 0 10 0,0 0-2 16,-2 0-5-16,0 0 7 15,-5 0-10-15,0 0 1 0,-4 0 0 0,-2 1 1 16,-3 0-2-16,-2 0 2 0,-2 0-1 16,0-1 12-16,0 0 0 0,0 0-12 15,-1 0 12-15,1 0-5 16,1 0-7-16,0 0 1 0,-4 0 0 16,1 0 6-16,-1 0 1 0,-2-1-7 15,-3-1 0-15,-1 0 6 0,-4 2-8 16,0-1-8-16,-2 1-1 0,-2 0-6 15,0 2-2-15,0 2 8 0,-2 3 9 16,1 1 2-16,0 3 0 0,-1 1 6 16,1 2 3-16,1 2-9 0,-3 0 7 15,0 0-9-15,0 2 0 0,0-2 0 16,0 1 0-16,0 2 11 0,0 2 2 16,-1 2-4-16,0 1-8 0,0 5 10 15,0 0 0-15,0 5 2 0,1 3 4 16,0 4 2-16,0 3 3 0,1 2 4 15,-1 8 4-15,2 8-2 0,1 8-15 16,0 2 1-16,3-3-4 0,-3-6 6 16,-1-6 1-16,2 3 6 0,-3 3-3 15,-1 0-19-15,-1 3 9 0,0 2 5 16,-3-1 4-16,-1 1-8 16,0 1 6-16,-1 0-4 0,-1 1 1 15,1-4-1-15,2 2 0 0,-1-1-4 16,0-2-4-16,1 2-5 0,0 0-1 15,-3 4-1-15,3-1 2 0,-2 4 1 16,1 2 0-16,-1 1 8 16,-3 2-7-16,0-3 14 0,-1 1-1 0,-1-2 5 15,-1-1-2-15,0 5-18 0,-1-2 11 16,0 4 11-16,0 3 7 0,0 0 0 16,2 2-8-16,-1 1-5 15,1 1-1-15,-1 1 4 0,-1 1-15 16,2 0-4-16,1 1-2 0,2 0 1 15,1-3 1-15,2 1 1 0,-1-2 8 16,1-1-3-16,0 1 8 0,-1 1-7 16,-2 0-7-16,1 1-2 0,-2-1 2 15,0-6 0-15,4-5 0 0,0-6-7 16,3-7-3-16,1-2 1 0,0-6 8 16,0-2-1-16,1-9-10 0,1-7 10 15,0-11 1-15,-1 0 1 0,0 4 1 16,0 3 6-16,-1 3-6 0,1-3 6 15,-1-4-6-15,0-3 1 0,0-3 9 16,-2 0-1-16,-1-4-8 0,0-1 5 16,-1-3-6-16,1-3 0 0,0-1 1 15,1-5-1-15,0-2-1 0,1-4-7 16,0 0-3-16,0 0 3 0,0-1 5 16,-1 0 1-16,-1 2 1 15,1-2 0-15,-1 2 1 0,-1-1-1 16,-1 0-1-16,-2 0 0 0,-2 0-13 15,-1 0 2-15,-6-1 5 0,-1 0 7 16,-6 0 0-16,-5-3 0 0,-7-1-8 16,-13-3 6-16,-19 1 1 0,-21-1-1 15,-11-2-5-15,-4 2 0 0,2 1 0 16,7 0-3-16,3-3 8 0,3-1-8 16,4-5 8-16,3 1 1 0,3-1-6 15,-2 5 6-15,-1 5-8 0,-4 5-3 16,-7 4 5-16,-5 10 7 0,-3 5-2 15,0 5-5-15,1 5 0 0,5 5-24 16,5 2-25-16,6-2-34 0,9-2-50 16,14-10-70-16,14-8-117 0,15-8-181 15,9-6-678-15,4-1-1241 0,-2-22 946 0</inkml:trace>
  <inkml:trace contextRef="#ctx0" brushRef="#br0" timeOffset="36214.64">19295 11214 1830 0,'0'0'710'0,"0"0"-496"16,0 0-130-16,0 0 88 0,0 0 81 16,63-21-36-16,-45 21-16 0,3-1 39 15,6 1 4-15,1 0-52 0,3 0-18 16,4 0-28-16,4 0-37 0,3 0-21 16,5 0-22-16,11 0-31 0,6 0-6 15,9 0 16-15,4 0-1 0,-9 0 54 16,-3 0 55-16,-8 0-32 15,4-1-6-15,1 1-26 0,0 0-20 0,1 1-4 16,3 3-9-16,1 0-11 16,4 4-12-16,-2 0-14 0,-2-2 4 15,-1 2-11-15,-3-2 1 0,-11-1-12 16,-13 0 1-16,-9-3 0 0,-2 1-2 16,0 0-1-16,4 0-33 0,1 0-7 15,-4-1 8-15,-1-2 12 0,-2 0 21 16,0 0 0-16,-3-4 0 0,2 1-15 15,-1 1-15-15,-2 2-23 0,-3 0-31 16,-1 9-32-16,-8 4-71 0,-3 3-137 16,-7 4-229-16,0 0-547 0,-6-4-1691 15</inkml:trace>
  <inkml:trace contextRef="#ctx0" brushRef="#br0" timeOffset="36992.72">19936 12401 3416 0,'0'0'636'0,"0"0"-368"16,0 0-69-16,-6-60-68 0,8 36-23 15,3-3-55-15,5-4-32 0,-1-1 4 16,3-3 6-16,1 0 21 0,1 2 15 16,0 0 10-16,1 3 0 0,0 3-6 15,-3 2-3-15,2 1-19 0,-5 3 0 16,2 1-16-16,-2 1-14 0,-1 5-10 15,-3 4-8-15,0 5 0 0,-3 3 34 16,-2 2-18-16,0 8-15 0,0 5 18 16,-1 5 25-16,-3 1-13 0,2 2-14 15,-1 2-7-15,1-2-2 16,1-2-7-16,0-4-1 0,1-1-1 16,0-4 0-16,0-3 0 0,0-3 0 15,0-3-1-15,2-1 1 0,1 0 1 16,1-2 36-16,4-4 3 0,-1-6-17 15,3 0-21-15,1-2 0 0,0-4 8 16,2-2-10-16,1-3-1 0,2 0-1 16,-2 0 0-16,0 0 1 0,-2 3 1 15,1 0 0-15,0 6 30 0,-2 3 11 16,2 4-9-16,-3 7-14 0,-3 0-8 16,2 10 10-16,-4 6 8 0,-2 6 19 15,-3 3 7-15,0 3-12 0,0 1-3 16,0 0-8-16,-3 2-6 0,-1-3-4 15,3-2-12-15,0-4-8 0,1-1-1 16,0-5-11-16,0-3-43 0,2-2-44 16,0 0-31-16,2-5-38 0,0 0-46 15,1-1-115-15,1-2-173 16,2-2-296-16,-1-1-491 0,-2 0-1067 16</inkml:trace>
  <inkml:trace contextRef="#ctx0" brushRef="#br0" timeOffset="37323.94">20420 12256 2687 0,'0'0'1687'0,"0"0"-1243"0,0 0-109 15,0 0-68-15,0 0-87 0,0 0-70 16,0 0-54-16,-31-63-24 0,31 36-24 16,6 0-8-16,1-3-12 0,3 0 3 15,0-1 7-15,4 0 2 16,-2 5 7-16,3 1 24 0,-1 3 5 15,-3 2 20-15,3 6 13 0,-3 3-25 16,-2 5-17-16,1 6-9 0,0 0-4 16,-2 10 8-16,1 4 12 0,-1 6 12 15,-1 0-1-15,-1 3-5 0,0 0-9 16,0 2-16-16,-1 0-6 0,-2 1-8 16,1-4 1-16,0 3-2 0,0-5-10 15,0-1-31-15,2-1-12 0,-1-2-16 16,-1-1-23-16,0-3-7 0,-1-1-20 15,0-4-67-15,-1-1-129 0,-1-3-257 16,-1-3-743-16,0 0-67 0,-4-5-695 0</inkml:trace>
  <inkml:trace contextRef="#ctx0" brushRef="#br0" timeOffset="37517.82">20494 12147 707 0,'0'0'2861'0,"0"0"-2130"16,0 0-329-16,0 0-102 0,0 0-42 15,0 0-60-15,0 0-70 0,0 0-46 16,0 0-39-16,0 0-43 0,16-53 0 16,-1 45-9-16,2 1 7 0,1-1-7 15,-1 2-3-15,1 1-16 0,-2 2-15 16,3 0-22-16,-3 0-46 0,2 3-76 16,1 0-124-16,-2 0-269 0,1 0-671 15,-6 0-1550-15</inkml:trace>
  <inkml:trace contextRef="#ctx0" brushRef="#br0" timeOffset="37740.76">20839 11924 3538 0,'0'0'940'0,"0"0"-419"0,0 0-159 16,-57 54-117-16,43-29-13 0,4 4-15 15,2 0-40-15,4 0-37 16,4-3-37-16,4-2-45 0,8-5-27 15,3-4-17-15,4-6-13 0,3-3 6 16,2-4-7-16,1-2-20 0,2-1-51 16,-2-3-28-16,4-3-30 0,0-2-28 15,-2-1-65-15,0-2-87 0,1 0-196 16,-3-5-893-16,-6 5-1871 0</inkml:trace>
  <inkml:trace contextRef="#ctx0" brushRef="#br0" timeOffset="38878.87">19874 8972 424 0,'0'0'585'0,"0"0"166"15,-8 60-94-15,3-41-296 0,2 1-117 16,-1-3-19-16,1-5 23 0,-1-2 28 16,-1-3 14-16,3-2-23 0,-1-3-10 15,2-2-35-15,-1 0-54 0,1 0-41 16,0-6-47-16,0-2-33 0,1-2-20 15,0-5-2-15,1-3 3 0,3-2-12 16,1-3 0-16,2-1-5 0,3-1-10 16,-1 0 1-16,1-3-2 0,3 2-3 15,0-3-8-15,2 0 11 16,-1-1-1-16,2 1-1 0,-2 3 1 16,-1 1-1-16,-1 3 1 0,-2 1 1 15,0 5 0-15,-3 3 22 0,-2 4 10 16,0 4-13-16,-1 3-19 0,-2 2-16 15,-1 9 16-15,-1 3 8 0,0 5 44 16,-1 5 5-16,-6 3-4 0,2 3-21 16,-3-2-4-16,3 1-16 0,0-4-10 15,3-3 7-15,1-6-9 0,1-5 0 16,0-2 0-16,4-5 14 0,3-2 12 16,3-1 15-16,4-8 1 0,4-2-8 15,2-5-16-15,1-4-16 0,5-3 11 16,-3-2-5-16,1-1-6 0,-4 0 0 15,1-1-1-15,-2 2-1 0,-3 2-1 16,0 2 0-16,-3 4-8 16,1 3 8-16,-4 4-8 0,-2 4-10 0,0 5 10 15,-1 1 5-15,-1 5 4 16,1 7 47-16,-2 5 7 0,0 3 5 16,2 6 5-16,-4 3 18 0,1 4-13 15,-1 1-6-15,-2 2-8 0,3-4 1 16,-2 1-8-16,1-2-15 0,-1-5-8 15,1-1-3-15,-1-3-8 0,1-2-3 16,-1-4-10-16,0-1 0 0,0-2 6 16,-2-3-7-16,1-2-19 0,1-2-23 15,0-3-26-15,0 0-28 0,4-3-14 16,1 0-62-16,4 0-138 0,-2 0-324 16,0-3-983-16,2-4-1692 0</inkml:trace>
  <inkml:trace contextRef="#ctx0" brushRef="#br0" timeOffset="43131.61">21326 12029 68 0,'0'0'297'0,"0"0"269"16,0 0-65-16,0 0-243 0,0 0-194 15,0 0 82-15,0 0 150 0,0 0 30 16,0 0-58-16,9 3-71 0,-4-2-65 16,0 1-26-16,0-1-19 0,0 1-38 15,1-1-22-15,-1 1 12 0,1-1 24 16,0 0 30-16,3 0-11 0,0 1 68 15,1 0-10-15,0-1 16 0,3 1-26 16,-1 1-30-16,2-2-13 0,1 3-19 16,-1-2-22-16,2 2-23 15,-2-2-3-15,2 2 6 0,1 0-3 16,2-1 1-16,0-2 5 0,2 2 3 16,0 0 0-16,4-2 14 0,-1 1-11 15,1 1-14-15,0 0 17 0,2 0 7 16,-1-1-3-16,4 2 16 0,0-3 53 15,3-1-43-15,3 0-24 0,4 0-11 16,6-3-6-16,11-4 6 0,14-1 5 16,4 1 0-16,-4-2-16 0,-4 3-7 15,-8 1 5-15,-2 0-19 0,1-1 14 16,-3 1 5-16,1-2-10 0,3 0 18 16,-1-1-18-16,1-2-8 0,2 0 13 15,-2 0-13-15,2-1 0 0,1 2-1 16,-3 2-1-16,-1 1 2 0,-10 2-1 15,-10 0 1-15,-7 2 0 0,-7 1 1 16,6-2-3-16,4 0 1 0,0 0 2 16,-4 0 9-16,-4 1-11 0,-5 1 14 15,-3-1-13-15,-3 2 0 16,-2-2-1-16,-7 0 1 0,0 2 0 16,-1 0-2-16,-3 0 0 0,-1 0 0 15,-1 0 25-15,0 0-6 0,0 0-3 16,0 0 5-16,-1 0-10 0,0 0 1 15,-2 0 9-15,0-1 0 0,0 0-8 16,1-2-4-16,0 1-7 0,1-2 7 16,0 0-9-16,-1-1 0 0,1-3 0 15,0 0 1-15,-3-6 1 0,3 0-2 16,1-4 0-16,-1-3 11 16,1-3 2-16,0 0-11 0,0 0 0 0,0-1-1 15,-1 2 0-15,-1-1 0 0,0 0 0 16,0 1 1-16,-1 2 9 15,-3-2-1-15,2 0 3 0,2-1 2 16,-3-2-4-16,-1-2-3 0,2-1-8 16,2-4-2-16,-1-3 0 0,-1-2-8 15,0-1 9-15,1-1 0 0,1-3 1 16,1 1-1-16,-1 2 0 0,0 1 1 16,-1 2 1-16,2 1 10 0,0 0-10 15,-1 1 0-15,2 1-1 0,0 0 0 16,0-1-1-16,0 0 1 0,3 1 0 15,0-3-2-15,0-1-7 0,0-1-1 16,-2-2-3-16,2 0 2 0,1-2-2 16,2 2 4-16,-2 0 8 0,1 1-10 15,3 1 9-15,-5 0-17 0,-1 1 4 16,-1-1 1-16,-1 0-7 0,0 2 5 16,-2 0 7-16,0 4-3 0,-2 0 12 15,-1 3 0-15,3 2-3 16,1-1-8-16,0 4-5 0,1 0-3 15,0 2-6-15,0 1-5 0,0 2 12 16,-1 1 8-16,-1 1 9 0,0 2-17 16,-1 0 16-16,-2 3 2 0,1 0-3 15,1 2 1-15,0 0-1 0,-2-1 1 16,2 1-10-16,1 0 10 0,0 0 1 16,1 2-1-16,1 0-1 0,0 2 2 15,0 0-2-15,0 1-14 0,0 3-1 16,1-2 6-16,1 3-3 0,-1 1 0 15,0 1-8-15,-1-1 10 0,1 1 11 16,0-1 1-16,0 0 1 0,4 0 11 16,-3-1-9-16,1 0-2 0,2 1-15 15,3-2-7-15,-1 3 8 0,5 0 14 16,3 0 24-16,3 0 6 0,2 0 8 16,6 3-6-16,1-2-7 0,2 1 5 15,3-2-10-15,5-2-2 16,9-6 4-16,15-2 6 0,12-3 4 15,10-1-4-15,6 2-12 0,0 1-2 16,-4 2-5-16,0-2-9 0,-19 3-2 16,-19 3-47-16,-16 2-18 0,-13 1-32 15,2 1-28-15,-2 0-67 0,-1 1-104 16,-5 0-129-16,-4 0-201 0,-4 0-236 16,-3 2-354-16,-1-1-368 0</inkml:trace>
  <inkml:trace contextRef="#ctx0" brushRef="#br0" timeOffset="43582.09">24473 9233 2102 0,'0'0'569'16,"0"0"-150"-16,0 0-208 0,0 0-167 15,0 0-22-15,0 0 54 0,0 0 23 16,52 27 35-16,-40-16 19 16,1 1 25-16,3 3-25 0,-1 2-60 15,2-1-39-15,0 2 26 0,0 2-14 16,-2 3 27-16,0 1 15 0,-6 2-1 16,-1 4-4-16,-7 4-5 0,-2 0-27 15,-13 7-17-15,-7-1-9 0,-8 0-7 16,-5-1-26-16,-3-6-9 0,0-3 9 15,6-3-11-15,4-7-1 0,4-2-15 16,7-4-189-16,4-3-178 0,1-1-331 16,6-4-1158-16</inkml:trace>
  <inkml:trace contextRef="#ctx0" brushRef="#br0" timeOffset="44188.36">25110 8854 556 0,'0'0'714'0,"0"0"-217"15,0 0-50-15,0 0-97 0,0 0 45 16,0 0-37-16,0 0-211 0,0 0 155 15,0 0 29-15,7 77 13 0,-6-19-45 16,-1 19-70-16,0 10-28 0,-7-1-41 16,-4-3-56-16,0-9-66 15,-3-1-5-15,-2-9-8 0,-4-5-8 16,2-12-4-16,3-10 2 0,4-9-3 16,1-4-11-16,3 3-1 0,1 0 0 15,-1 3-2-15,6-4-53 0,1-4-23 16,0-4-46-16,1-2-31 0,3-4-111 15,2-5-106-15,-1-3-241 0,-1-4-412 16,2-1-1054-16</inkml:trace>
  <inkml:trace contextRef="#ctx0" brushRef="#br0" timeOffset="45107.95">25093 8732 2085 0,'0'0'749'0,"0"0"-81"16,0 0-223-16,0 0-262 0,0 0-58 15,0 0 16-15,0 0 7 0,68-4-7 16,-42 3-11-16,3 1-37 0,3 0-5 16,6 0 10-16,1 0-18 0,11-2 15 15,13-1-19-15,19-2-19 16,12-4-25-16,7-2-8 0,1-1-1 15,-6 3-3-15,0 2-10 0,-3 2-8 16,-4 3 1-16,3 2-3 0,6 0 1 16,-1 3 17-16,0-1 14 0,-6 0-12 15,-8-2-7-15,-11 0-12 0,-15-1 1 16,-15-1 25-16,-10 1-8 0,-4 1-5 16,3 0-3-16,0 0 1 0,1 0-3 15,-9 3 0-15,-9 0-6 0,-5 1-3 16,-9 1 0-16,-1 1 44 0,-9 2 2 15,-4 1-5-15,-2-1-11 0,0 2-17 16,-2 0-12-16,4 1-1 0,0 0 0 16,2 0-3-16,0 1-5 0,1 4 6 15,1-1 1-15,-1 3-1 0,5 4-13 16,-1 1 6-16,3 6 8 0,-1 5 1 16,-1 4-13-16,0 4 13 0,-1 3 2 15,2 2 2-15,1-1-2 16,1 2-2-16,1-1 8 0,2-1-6 15,0 2-1-15,2-1 1 0,1 0-2 16,0 0 2-16,0-2-1 0,0 1-1 16,1-3 2-16,-2 0-1 0,0-3 1 15,-2-2 0-15,0-1-1 0,0-3-1 16,-3-2 2-16,-2-4 0 0,0-3 0 16,0-3-2-16,-1-1 0 0,2-6 1 15,-1-2 1-15,3-4 6 0,0-1-6 16,0-5-2-16,2 0 1 0,-2-3 0 15,2 1-1-15,0 1 1 0,-1-2-1 16,-2 1 0-16,-1 1 13 0,-2 0 6 16,-6 1-8-16,-6-1-2 0,-10 0-8 15,-16-2 12-15,-19 0-11 0,-23 0 1 16,-14 0 18-16,-1 0-1 0,2 0-6 16,6 0-6-16,-1-1-8 15,-5-1 0-15,1 0-2 0,-2 0 1 16,-2 2-1-16,-1 0-6 0,3 7 0 15,8 0-34-15,23 2-12 0,19-3-4 16,20-1 23-16,12-5 8 0,2 2-33 16,2-1-73-16,2 0-156 0,9-1-223 15,3 0-209-15,4-1-392 0,6-4-421 16,6-10 124-16</inkml:trace>
  <inkml:trace contextRef="#ctx0" brushRef="#br0" timeOffset="45807.32">25253 9571 2003 0,'0'0'789'0,"0"0"-245"0,0 0-20 16,0 0-186-16,0 0-65 0,0 0-3 15,0 0-57-15,0 0-73 0,0 0-60 16,-24-65-32-16,34 44-25 0,-2-1-22 16,5-3-1-16,3 0-3 0,0-1 0 15,1 1-20-15,0 0-28 0,2 3 4 16,-1 0 5-16,-3 5 13 0,-2 2 7 15,-2 6 2-15,-3 4-9 0,-4 5-35 16,1 0-32-16,-3 9 96 0,-1 4 42 16,-1 4 31-16,0 2-15 0,0 4-16 15,-3 0-26-15,-2 0 7 0,2-3 4 16,0-2-24-16,2-8-3 0,1-4 1 16,0-6 30-16,4 0 99 0,7-10 14 15,4-7-83-15,6-3-51 0,1-5-10 16,5 0 0-16,2-3 0 0,-3 3 0 15,2-2-2-15,-1 5-13 0,-4 1 15 16,-3 7 48-16,-3 3 24 16,-4 7 27-16,-4 4 0 0,-2 2-18 15,-4 7-7-15,-2 8-5 0,-1 6 11 16,-4 4-10-16,-8 3-13 0,2 2-15 16,-2 1-21-16,-4 2-10 0,2-1-11 15,0-4-9-15,5 1-78 0,1-3-69 16,4-7-52-16,4-7-119 0,7-2-272 15,6-12-773-15,0 0-587 0,9-13 447 0</inkml:trace>
  <inkml:trace contextRef="#ctx0" brushRef="#br0" timeOffset="46094.93">25755 9512 2117 0,'0'0'1339'15,"0"0"-536"-15,0 0-282 0,0 0-198 16,0 0-146-16,0 0-61 0,0 0-56 15,26-75-30-15,-4 48 7 0,2-5-27 16,4 0-8-16,0 3-1 0,-1 1 2 16,-1 3 12-16,-2 5 7 0,-3 5 38 15,-8 5 23-15,-1 4 4 0,-3 6-33 16,-5 2-19-16,-3 7 2 0,-1 5 8 16,-1 3 9-16,-5 4 2 0,-4 2-19 15,-1 4-15-15,1 0-13 0,-3 1-7 16,3 1-1-16,2-3-1 0,0-1-2 15,6-3-34-15,1-1-24 0,1-5-25 16,0-1-25-16,2-5-28 0,4 0-82 16,-1-5-234-16,-1-5-749 15,-1 0-1191-15,-2-11 938 0</inkml:trace>
  <inkml:trace contextRef="#ctx0" brushRef="#br0" timeOffset="46308.3">25852 9383 2598 0,'0'0'1035'0,"0"0"-312"0,0 0-259 16,0 0-210-16,0 0-88 0,0 0-58 16,0 0-53-16,0 0-17 0,0 0-15 15,0 0-13-15,62 5-10 0,-48-1-47 16,1-1-99-16,3 1-87 0,1-2-186 15,-1-1-416-15,-5-1-1338 0,7 0 603 16</inkml:trace>
  <inkml:trace contextRef="#ctx0" brushRef="#br0" timeOffset="46523.64">26259 9271 2087 0,'0'0'1310'15,"0"0"-611"-15,0 0-193 0,0 0-108 16,-61 43-96-16,46-21-43 0,1 5-41 16,3 0-44-16,4 5-48 0,4-3-31 15,3 1-25-15,3-1-24 0,9-7-29 16,4 0-17-16,7-6-2 0,9-3-91 16,2-1-28-16,5-1-99 0,-2-4-327 15,-10 0-1358-15,1 1-1479 0</inkml:trace>
  <inkml:trace contextRef="#ctx0" brushRef="#br0" timeOffset="47077.77">25600 10029 1074 0,'0'0'914'0,"0"0"-195"15,0 0-87-15,0 0-295 0,0 0-10 16,0 0 7-16,30 52 34 0,-20-22-95 16,1 6-63-16,0 11-19 0,4 14-23 15,-2 10-32-15,0 2-14 0,-7-1-19 16,-5-10-18-16,-1-14-30 0,0-8-7 16,-2-10-22-16,1-2-4 0,1 1-8 15,0 5-12-15,1-3-2 16,4-2-35-16,4-5-37 0,-3-4-41 15,5-4-39-15,-2-4-45 0,-2-4-74 16,-2-3-174-16,-2-4-264 0,-3-1-525 16,0 0-855-16</inkml:trace>
  <inkml:trace contextRef="#ctx0" brushRef="#br0" timeOffset="47407.01">25429 10707 3461 0,'0'0'593'16,"0"0"-217"-16,0 0-159 0,0 0-144 16,0 0 61-16,0 0 46 0,0 0-10 15,0 0-21-15,24 61-26 0,-8-39-6 16,6 0 29-16,4 4-19 0,4 1-11 15,3 0-17-15,5-2-14 0,-1-4-20 16,0-5-18-16,3-6 4 0,-3-7 10 16,-1-3-12-16,-2-9-4 0,0-2-10 15,-4-8-11-15,-1-5-13 0,-2-2-11 16,-3-2-15-16,-5-1-54 0,-1 4-39 16,-3 0-36-16,-4 6-51 0,-5 3-128 15,-2 4-246-15,-4 5-660 0,0 1-1314 16,-8 0 1184-16</inkml:trace>
  <inkml:trace contextRef="#ctx0" brushRef="#br0" timeOffset="48330.69">25341 11478 2286 0,'0'0'745'0,"0"0"-148"15,0 0-62-15,0 0-246 0,0 0-85 16,0 0 43-16,0 0-19 0,6 68-24 16,-1-35-35-16,-1 4-49 0,-1 3-20 15,2 2-5-15,-3 1-11 0,2-4-2 16,-3 2-10-16,1-4-25 0,-1-2-21 16,0-5-14-16,-1-1-4 0,0-3-8 15,1-5 0-15,-1-3 0 0,0-3-18 16,0-4-34-16,0-6-18 0,0-2-34 15,0-3-27-15,0-2 4 0,2-7-104 16,0-3-259-16,3-6-371 0,-3 5-849 16,1-11-628-16</inkml:trace>
  <inkml:trace contextRef="#ctx0" brushRef="#br0" timeOffset="48884.1">25296 11499 2397 0,'0'0'782'0,"0"0"-158"0,0 0-129 15,0 0-171-15,0 0-84 0,0 0-44 16,3-49-40-16,3 41-35 0,-2-1-21 16,1-1-24-16,4 1-21 0,-2-2-20 15,6 1-3-15,1 2-20 0,3-1-3 16,0 4-6-16,4 1-3 0,2 2 3 15,1 2 6-15,-2 0-8 0,1 2 0 16,-2 4-1-16,-2 4-1 0,3 6 1 16,-1 6 0-16,-1 6 24 0,3 15 10 15,2 12 6-15,-5 14 5 0,-6 1-4 16,-7-2-20-16,-4-17-1 0,-3-15-10 16,-4-9 7-16,-2-2 12 15,-4 0 3-15,-4 3 26 0,-7-2 35 16,-3-2-26-16,-8-6-16 0,-2-4-11 15,-6-3-13-15,4-3-11 0,0-2-7 16,4-2-7-16,2-2-2 0,5-1 0 16,2-1-13-16,3-1-36 0,2-5-8 15,3-1-7-15,0-1-6 0,8-1-26 16,-1-1-37-16,5 0-81 0,3 0-199 16,2 0-426-16,4 3-1369 0,6-10 18 0</inkml:trace>
  <inkml:trace contextRef="#ctx0" brushRef="#br0" timeOffset="52250.03">25506 11411 4987 0,'0'0'0'0,"-93"69"0"15,23-3 39-15,-12 16 57 0,4 1-52 16,13-9-17-16,6-2-24 0,7-5 32 16,10-4 20-16,12-13-31 0,14-14-24 15,11-12-14-15,5-10-16 16,10-4-29-16,16-10-42 0,23-17 26 16,27-27 1-16,12-17-32 0,6-6 11 15,-6 0 42-15,-9 9 31 0,-5 4 22 16,-2 6 3-16,-15 13 163 0,-13 12 20 15,-17 8-34-15,-7 11-26 0,-6 2-28 16,-5 4-55-16,-7 13-42 0,-7 11 94 16,-23 16-30-16,-17 20-37 0,-16 15-12 15,-3 6-6-15,7-7-9 0,17-20 11 16,21-20-11-16,7-13 18 0,10-11 6 16,2-4-25-16,14-8 14 0,18-8-7 15,23-27-7-15,31-22-34 16,13-14-5-16,4-3 20 0,-11 3 8 15,-19 12-1-15,-19 13 12 0,-17 12 63 16,-16 12 44-16,-7 6-2 0,-4 1-8 16,-2 2-22-16,-4 5-11 0,-4 8-33 15,-10 6-31-15,-9 11-10 0,-8 10 10 16,-7 7 1-16,-3 6 1 0,-5 1 10 16,7 0-3-16,4-6 2 0,9-9 3 15,8-12-5-15,11-10-7 0,4-6-2 16,12-10-19-16,6-8-52 0,4-3-9 15,3-2 7-15,-5 1 9 0,-3 4 17 16,-10 5 34-16,-9 5 13 16,-16 5 0-16,-21 5-14 0,-18 3 5 0,-20 8 9 15,-4 4 16-15,6 3-16 0,16-4-8 16,18-2-143-16,10-4-297 0,13-5-1449 16,-22-3-1451-16</inkml:trace>
  <inkml:trace contextRef="#ctx0" brushRef="#br0" timeOffset="57752.14">21647 7644 332 0,'0'0'540'0,"0"0"27"0,0 0-157 15,0 0-69-15,0 0-52 0,0 0-37 16,0 0 21-16,0 0 2 0,0 0-17 15,0 0-48-15,0 0-26 0,-2-15-31 16,2 15-14-16,0 0-25 0,0 0-2 16,0 0-11-16,0 0-24 0,0 0-17 15,1 0-17-15,2 0 24 0,0 0 3 16,0 0-33-16,0 0-21 0,2 0 4 16,0 0-4-16,-1 0 19 0,2 2 1 15,1-1-14-15,0 1 4 16,3 0 10-16,-1 0 17 0,1 0 1 15,1-1-22-15,-4 2 5 0,3-2 9 16,1 0 14-16,0-1 7 0,0 0-10 16,1 0-9-16,0 0-16 0,1-2-7 15,-1-1-6-15,0 2-3 0,0 0-6 16,1-2 1-16,-1 3 10 0,0-1-3 16,-1-1-6-16,2 1 2 0,-2 0-5 15,1 1-7-15,1-2 10 0,-1 1-10 16,2 1 1-16,-2-1-1 15,0 1 9-15,1-2-9 0,-1 2 0 16,0 0 12-16,0-1-1 0,1 1 0 16,2-2-2-16,-3 2-3 0,4-1-7 15,-2 1 1-15,2-1 7 0,0 1-8 16,0 0 1-16,0 0 8 0,2 0 3 16,2 0 4-16,2 0 1 0,1 0-3 15,3 0 15-15,1-1-1 0,1-1-7 16,2-1-8-16,3 0-4 0,-1-1 7 15,1 1-7-15,1 1 0 0,0-1-9 16,2-1 0-16,-1 0 7 0,3 1-6 16,0 0 17-16,-3-1 1 0,3 0-2 15,0 1-3-15,2 0-2 0,-3-1 1 16,5-1 5-16,-3 0 0 0,2 0-2 16,0 0-6-16,1 1-2 0,-2 0-7 15,1 0 6-15,1 0 0 0,-1 1 5 16,1 1 0-16,4 0-3 0,-4 2-8 15,5-2 8-15,-1 2-1 16,-1 0-1-16,-4 0-7 0,2 0 1 16,-5 2 5-16,-2-2-5 0,-2 0 14 15,-1 0 3-15,0 0 2 0,0 0 3 16,2 0 17-16,0 0 0 0,5 0-7 16,-2 0-18-16,3 0-8 0,-2 0-6 15,2-2 0-15,-1 2-2 0,-5-1 1 16,-2 1 1-16,-4 0-1 0,-8 0-1 15,-5 0-7-15,-4 0-6 0,-8 0-27 16,-3 0-24-16,-1 3-8 0,0-3-8 16,0 1-20-16,-2-1-23 0,-5 0-20 15,0 0-87-15,1-4-164 0,-4 0-302 16,2-2-400-16,-3-1-259 0,3 0-89 16,0-4 715-16</inkml:trace>
  <inkml:trace contextRef="#ctx0" brushRef="#br0" timeOffset="58138.26">23949 7296 569 0,'0'0'2187'15,"0"0"-1618"-15,0 0-68 0,0 0-98 16,0 0-169-16,0 0-38 0,0 0-4 16,0 0-9-16,0 0-31 0,0 0-56 15,-30-1-71-15,34 3 5 16,6 3 32-16,-1-1 10 0,5 3 5 16,2 0-7-16,4 1-30 0,5 0-1 15,-3 1-11-15,5 0-12 0,-2 3 3 16,1 1-1-16,-6-1-4 0,-3 4-5 15,-3 1 2-15,-6-2-9 0,-4 4 17 16,-4-1 5-16,-11 1-1 0,-6 1 1 16,-4-1-1-16,-8-1-5 0,-4 0-3 15,-1-4 4-15,1 1-17 0,5-5-1 16,7-2-1-16,4-3-88 0,6-2-81 16,6-3-135-16,5 0-432 0,0-3-1780 15</inkml:trace>
  <inkml:trace contextRef="#ctx0" brushRef="#br0" timeOffset="60119.31">24549 7563 391 0,'0'0'2232'0,"0"0"-1576"0,0 0-120 16,0 0-77-16,0 0-179 0,0 0-126 15,0 0-12-15,0 0-10 0,0 0-52 16,-3-65-49-16,8 41-31 16,6-4-11-16,-4-2 11 0,5-3-2 15,0 1 2-15,-1 1 19 0,1 0-1 16,1 3 0-16,-3 3 2 0,0 7 13 16,0 2 17-16,-5 9 21 0,-3 5-71 15,-1 2-21-15,-1 11 21 0,0 6 57 16,-3 2 19-16,-2 4-19 0,-3 0-9 15,4 3-18-15,1-4-13 0,1-3-15 16,1-5 8-16,1-6-10 0,1-7 1 16,5-2 24-16,4-10 25 0,1-6-20 15,5-5-18-15,0-3-11 16,2-3-1-16,1 1 0 0,1 2-9 16,1 1 7-16,-4 7 2 0,2 3 23 15,-3 6 16-15,0 7 40 0,-2 1 2 16,-5 6 2-16,0 7-4 0,-6 5 4 15,-3 3 1-15,0 4-10 0,-2 4-25 16,-4 2-20-16,-3 1-11 0,2 1-6 16,-3-2-5-16,6-2-7 0,0-6-27 15,4-5-86-15,0-7-79 0,8-9-75 16,5-5-228-16,-4-5-1053 0,3-24-2137 0</inkml:trace>
  <inkml:trace contextRef="#ctx0" brushRef="#br0" timeOffset="60529.27">25014 7230 4049 0,'0'0'636'16,"0"0"-264"-16,-12 67-81 16,8-37-101-16,0 4-54 0,-5-1-11 15,2-1-7-15,1-6-31 0,-1-4-49 16,4-8-11-16,1-6-9 0,2-6-8 15,0-2 16-15,0-5 19 0,2-6-22 16,2-6-23-16,3-5-9 0,-1-3-15 16,0-5-12-16,4-1-12 0,-2-2-8 15,2-5 15-15,4 1 16 0,-3 0 3 16,-1 2 2-16,4 0 5 0,-3 4 0 16,-1 3-2-16,2 5 6 0,-1 5 11 15,0 5 11-15,-1 4 19 0,0 5 10 16,-2 4-6-16,2 2-3 0,-2 9 3 15,0 4 16-15,-1 5 10 0,-2 5-6 16,0 6-7-16,-2 3-3 0,-1 5 8 16,-2 9-1-16,-3-1-17 0,-4 1-23 15,0-1-10-15,2-9 12 16,-3 0-13-16,1-6-31 0,0-5-17 16,2-9-37-16,4-7-42 0,1-4-54 15,0-7-118-15,0-2-262 0,2-5-1076 16,0-14-1770-16</inkml:trace>
  <inkml:trace contextRef="#ctx0" brushRef="#br0" timeOffset="60722.7">25040 7311 3107 0,'0'0'1462'0,"0"0"-944"0,0 0-223 15,0 0-100-15,0 0-31 16,0 0-44-16,55-30-42 0,-42 27-40 15,0 0-26-15,-2 2-10 0,4-1-2 16,1 0-50-16,2-1-45 0,2 1-47 16,3-2-80-16,-2 1-164 0,-1 1-278 15,-2-1-976-15,3-1-1112 0</inkml:trace>
  <inkml:trace contextRef="#ctx0" brushRef="#br0" timeOffset="60937.88">25476 7136 2743 0,'0'0'1300'16,"0"0"-568"-16,0 0-280 0,0 0-162 16,-63 27-85-16,48-8-30 0,0 5-10 15,5 3-18-15,0 3-28 0,5 2-27 16,3 1-9-16,2-2-12 0,7-2-14 16,2-4-9-16,4-3-20 15,2-5-26-15,4-2-2 0,3-4-13 16,2-3-56-16,3-5-43 0,3-2-42 15,3-1-79-15,1-2-252 0,0-6-808 16,-6 2-693-16</inkml:trace>
  <inkml:trace contextRef="#ctx0" brushRef="#br0" timeOffset="61921.24">25432 6796 1809 0,'0'0'545'0,"0"0"-57"15,0 0 13-15,0 0-144 0,-53-33-89 16,39 26 12-16,-2 2-22 0,0-1-36 16,-2 2-21-16,-1 1-29 0,-2 0-30 15,-1 1-26-15,-2 0-26 0,4 1-28 16,-5 0-9-16,2 0-16 0,0 1-7 15,-3 0-14-15,-1 0-6 16,2 0 6-16,-4 1-2 0,4 1 2 16,0 0 0-16,2-1 12 0,0 1 4 15,2-2-2-15,-1 4-9 0,-2-1-2 16,1 0 5-16,-3 2-9 0,2 0 2 16,-3-1-4-16,2 1 1 0,0 2-12 15,3 2-1-15,-3 1 8 0,3 2-8 16,1 3 0-16,-2 2 0 0,1 2-1 15,3 2 1-15,-3 3-1 0,-1-1 0 16,2 3 1-16,0 0 0 0,-1-3 0 16,2 1-1-16,2 0 0 0,2-1 0 15,2 1 0-15,0 1 9 0,3 1-1 16,-1 1 3-16,-4-1 1 0,4 0-10 16,1-1 6-16,0 2-8 0,2-4-1 15,3 1 1-15,3-1 0 16,2-1 8-16,1 0-6 0,2 1 6 15,5-1-6-15,3 1 8 0,3-4-4 16,2 1-6-16,5-2-1 0,-1-2 0 16,7-2 1-16,1 0 0 0,4-2 0 15,0-2 2-15,-1 0-1 0,0 0 9 16,-5-1-2-16,2 1 0 0,-5 0 8 16,-1-2 0-16,1 3 3 0,-2-4-3 15,0 1 5-15,3-2 12 0,2 0 29 16,2-5 3-16,1 2-20 0,3-3-14 15,3 0-15-15,1 0-8 0,2 0-7 16,-3 0 0-16,1 0 6 0,0 0-7 16,-2 0 0-16,0 0 1 0,-1 0-1 15,0 0-1-15,0-1-1 0,-1-2-7 16,0-2 7-16,3-2-7 0,-2-1-2 16,2-1 0-16,2-5-7 0,-2 1 9 15,2-4-12-15,-2-6-6 0,-1 1 8 16,0-7 2-16,0 0 2 0,1 1 2 15,-2-2-2-15,0 0 0 16,-4 1 1-16,-4-2 5 0,-2 1-16 16,-2 0 19-16,-9 0 6 0,-6 0 1 15,-5-1 0-15,-12-3-1 0,-12-2 0 16,-5-4 0-16,-14-8-7 0,-18-8-1 16,6 5 6-16,5 7-57 0,6 8-23 15,15 9-20-15,-6-2-37 0,2-4-101 16,3 2-234-16,0 0-495 0,6 7-1819 15,-17-15 1503-15</inkml:trace>
  <inkml:trace contextRef="#ctx0" brushRef="#br0" timeOffset="62370.08">25126 5292 1739 0,'0'0'894'15,"0"0"-421"-15,0 0 152 0,-5 53-117 16,-3-23-61-16,4 6-156 0,-5 5-84 15,3 10-51-15,-5 11-66 0,5-7-39 16,2-5-31-16,2-8-17 0,2-11-2 16,0 3-1-16,0 2-1 0,0-4-44 15,0-4-93-15,0-2-67 0,0-4-183 16,-4-2-411-16,1-6-1434 0,-10-3 572 0</inkml:trace>
  <inkml:trace contextRef="#ctx0" brushRef="#br0" timeOffset="62711.76">24849 5932 2194 0,'0'0'969'0,"0"0"-280"16,0 0-342-16,0 0-228 0,0 0 43 15,0 0 65-15,0 0-15 0,29 57-33 16,-21-30-22-16,3 6-6 0,3 6-46 16,0 2-20-16,4 0-13 0,1-6-33 15,-2-4-13-15,2-7 13 16,0-7 51-16,4-8 31 0,-1-2-25 0,2-3-25 16,2-4-16-16,2 0-10 15,-2-5-3-15,1-2-6 0,-3-5-17 16,-2-1-6-16,-5-1-4 0,-3-1-9 15,-3-4 0-15,0-1-71 0,-2-2-28 16,0-3-59-16,0-2-72 0,-1-1-122 16,3-3-329-16,-4 8-1045 0,0-18-1267 0</inkml:trace>
  <inkml:trace contextRef="#ctx0" brushRef="#br0" timeOffset="63123.35">25237 4791 444 0,'0'0'2380'0,"0"0"-1439"16,0 0-610-16,0 0-96 0,0 0 59 15,-15 54-67-15,6-29-47 0,-1 2-28 16,0 1-36-16,-3 0-40 0,1-1-19 15,2-5-11-15,-1-3-16 0,2-2-5 16,1-5-23-16,5-1-2 0,1-2-10 16,1-4-121-16,1-1-92 0,0-1-87 15,1-3-80-15,2 0-133 0,0 0-154 16,3-3 14-16,-2-1-168 0,-1-1-360 16</inkml:trace>
  <inkml:trace contextRef="#ctx0" brushRef="#br0" timeOffset="63373.98">25297 4918 637 0,'0'0'933'0,"0"0"-237"0,0 0-122 16,59-41-46-16,-41 30-70 0,-4 0-109 15,0 1-90-15,-5 2-50 0,-2 1-5 16,-3 2-7-16,-4 2-34 0,0 3-44 16,-9 0-108-16,-1 3-11 0,-5 7 0 15,-4 2 11-15,-3 4 51 0,3 1 11 16,2 3 17-16,2 0-5 15,6 1-16-15,1-2-8 0,6 2-15 16,1-3-16-16,1 1-7 0,0-2-3 16,4-2-10-16,4 1-7 0,-1-2-3 15,7-1-15-15,1-1-105 0,5 0-69 16,8-1-92-16,3-1-222 0,-6-3-502 16,17 1-1922-16</inkml:trace>
  <inkml:trace contextRef="#ctx0" brushRef="#br0" timeOffset="64065.01">25888 7221 642 0,'0'0'3445'0,"0"0"-2811"0,0 0-281 15,0 0-144-15,0 0-119 0,0 0-19 16,0 0 21-16,0 0-9 0,0 0-52 16,0 0 40-16,16 0 14 0,6 0 4 15,8 0 3-15,4 0-22 0,3 0-19 16,12-3-6-16,11-3 3 0,9 0 5 15,6-1-2-15,-1 1-19 16,-2 3-4-16,-5 2 12 0,-1 1 0 0,-3 1-17 16,-4 5-21-16,-9-1 7 15,-11-2 2-15,-8-1-9 0,-3 1 0 16,5-1 10-16,5 1-4 0,5-2-1 16,-3 1-6-16,-1-2 1 0,-1 0 0 15,-6-4-2-15,-4 0-30 0,-6-1-48 16,-5 0-15-16,-7-1-25 0,-4 1-41 15,-5 0-100-15,-1 0-140 0,-3-1-674 16,-2 4-1614-16,-6-9 1083 0</inkml:trace>
  <inkml:trace contextRef="#ctx0" brushRef="#br0" timeOffset="65015.25">27167 6986 3850 0,'0'0'617'0,"0"0"-399"0,0 0-66 16,0 0 32-16,0 0 37 0,0 0-31 15,69 29-66-15,-40-18-40 16,3 1-50-16,2 2-15 0,-1 2-17 15,-4 5 14-15,-5 0 3 0,-6 4-1 16,-11 2-2-16,-7 1 24 0,-9 3 35 16,-16 1 46-16,-21 3-8 0,-12 3-3 15,1-7-6-15,4-5-17 0,13-7-30 16,11-6-55-16,-1 1-2 0,3-3-97 16,6-1-92-16,9-2-117 0,5-5-578 15,7-3-2222-15</inkml:trace>
  <inkml:trace contextRef="#ctx0" brushRef="#br0" timeOffset="65943.06">27822 7271 793 0,'0'0'2483'16,"0"0"-1957"-16,0 0-279 0,0 0-16 16,0 0 2-16,0 0-76 0,0 0 104 15,0 0 85-15,0 0-152 0,0 0-82 16,-3 0-46-16,13-25-36 0,1-4-12 15,4-4-18-15,4-3-1 0,1-1-11 16,2 1 10-16,0 0-21 0,0 4 0 16,0 4 1-16,-6 3 12 0,0 9 10 15,-8 6 0-15,0 4 0 0,-5 6-18 16,-2 3 18-16,-1 10 42 0,0 2 39 16,-6 6-19-16,-1 2-6 0,1-2-11 15,-2 2-10-15,3-4-12 0,3-5-11 16,2-6-12-16,0-4-7 0,5-4 7 15,7-6 38-15,2-9 7 0,4-2-23 16,0-3-20-16,3-2 5 16,0 2-7-16,-1 5 0 0,-2 6 4 15,0 6 32-15,-3 3-1 0,-3 9 17 16,0 6 54-16,-3 2 3 0,-4 1-15 16,-2 5-9-16,-1-1-16 0,-2 0-23 15,0-3-19-15,-1 1-14 0,-2-2-13 16,1-1-9-16,0 2-64 0,0-2-63 15,2-4-33-15,1-1-86 0,6-8-287 16,2-1-1118-16,7-9-2078 0</inkml:trace>
  <inkml:trace contextRef="#ctx0" brushRef="#br0" timeOffset="66235.94">28332 7227 4772 0,'0'0'542'16,"0"0"-334"-16,0 0 6 0,0 0-46 15,0 0-66-15,0 0-8 0,0 0 40 16,0 0-24-16,0 0-57 0,0 0-35 16,62-56-18-16,-35 19 0 0,2-2-1 15,2 0-12-15,0 0 2 0,-3 4-2 16,-3 4 12-16,-3 5 1 0,-3 7 10 16,-4 6 24-16,-3 6 2 0,-1 7-5 15,-4 2-8-15,1 11-1 0,-4 6 25 16,-1 8 37-16,-3 5-1 0,0 3-32 15,-3 2-22-15,-4 0-14 0,0-1-9 16,1-3-6-16,-4 0 0 16,4-3-27-16,-3-3-55 0,5-3-55 15,2-6-37-15,1-6-103 0,1-9-267 16,0-3-1548-16,0-10-1398 0</inkml:trace>
  <inkml:trace contextRef="#ctx0" brushRef="#br0" timeOffset="66414.36">28454 7121 4767 0,'0'0'709'0,"0"0"-441"15,0 0-94-15,0 0-41 0,0 0-36 16,60-7-27-16,-37 4-40 0,1-2-30 16,4 0-53-16,0-1-79 0,2 0-64 15,0 0-57-15,2 0-153 0,-3 3-238 16,2-3-773-16,-7 5-1275 0</inkml:trace>
  <inkml:trace contextRef="#ctx0" brushRef="#br0" timeOffset="66597.14">28947 7004 4198 0,'0'0'1135'0,"0"0"-760"0,0 0-77 16,0 0-72-16,-63 34-56 0,50-14-22 15,3 3-11-15,3 2-35 0,4 1-34 16,3-1-16-16,6 1-16 0,3-2-18 15,7-1-18-15,1-2-6 0,4-2-44 16,2-3-46-16,-3-2-32 0,2-3-48 16,2-4-76-16,-5-1-204 0,-4-5-659 15,4-1-2025-15</inkml:trace>
  <inkml:trace contextRef="#ctx0" brushRef="#br0" timeOffset="67047.39">27741 6571 2570 0,'0'0'977'15,"0"0"-445"-15,0 0-130 16,0 0-48-16,-33 63-60 0,25-2-65 15,1 26-25-15,2 15-42 0,2 6-4 16,1-1-18-16,0-10-22 0,-3-2-26 16,-3-8-28-16,-4-8-26 0,-2-12-10 15,0-14 1-15,3-13-29 0,2-11 1 16,4-7-1-16,2 0 0 0,-2 1-25 16,3-3-37-16,2-6-24 0,0-9-8 15,2-5-3-15,4-10 7 0,1-10-102 16,2-8-206-16,-1-8-664 0,-2 6-1648 15,2-24 1138-15</inkml:trace>
  <inkml:trace contextRef="#ctx0" brushRef="#br0" timeOffset="67819.59">27684 6516 1042 0,'0'0'2687'16,"0"0"-2191"-16,0 0-174 0,60-20 39 16,-32 15-121-16,5 4-73 0,5 1-31 15,11 3-21-15,14 10-11 0,13 3-21 16,7 1-24-16,2 0-16 15,-1-6-17-15,-1-6-5 0,5 1 12 16,-1-5 42-16,-7-1-34 0,-4 0-29 16,-11 2-10-16,-13-2 6 0,-9 2-8 15,-14-1 0-15,-1 0-1 0,5 2 0 16,1 0-1-16,4 3-6 0,-7 0 0 16,-3 0-2-16,-4 0-4 0,-3 1 0 15,-4-1 4-15,-2 1 9 0,-3-2-1 16,0 2-7-16,1-1 1 0,-5 1 6 15,1-2 0-15,1 2 1 0,-3 0-7 16,1 0 8-16,-1 2 1 0,0-1 13 16,1 2-12-16,-1 0 11 0,1 2-11 15,0 1 8-15,2 2-2 0,-2 1 0 16,3 6 2-16,-1-1 4 0,0 6 0 16,3 1 2-16,-4 6-4 0,-1 2 0 15,1 2 0-15,-2 2 0 16,-3-2 0-16,1 1-10 0,0-2-2 0,-2-2 1 15,0-1-1-15,2-1 2 0,1 1 9 16,-3 0 6-16,1 3 8 16,-1-1 0-16,-2 3-1 0,-1-1-5 15,0-1-7-15,-4 0-3 0,1-2-7 16,1-1 8-16,-1-5-8 0,0 0-1 16,2-4 1-16,0-1 0 0,0-4 6 15,1 0-7-15,0-6 1 0,-1-1-2 16,1-1-1-16,-3-4-14 0,0 0-2 15,-1 1 1-15,-5-2 16 0,-1 0 14 16,-5 1 1-16,-7-3 2 0,0 0-1 16,-8-1 8-16,-6-2 6 0,-13-2 15 15,-18 0 17-15,-28-11-21 0,-16-2-18 16,-12-3-9-16,-2-1-6 0,2-1-7 16,3 3-1-16,3 5-1 0,12 4-7 15,14 4-8-15,10 2-32 0,12 0-22 16,9 4-33-16,5 1-38 15,8 0-66-15,12 1-137 0,6 0-200 16,4-1-297-16,4-1-1132 0,-8 1-313 0</inkml:trace>
  <inkml:trace contextRef="#ctx0" brushRef="#br0" timeOffset="68257.2">27217 7918 3155 0,'0'0'512'16,"0"0"-237"-16,0 0 38 0,0 0 49 15,-27 72-22-15,6-37-114 0,-4 1-83 16,-4 4-26-16,-1 1-7 0,1 0-19 15,-3-3-19-15,4-3-28 0,1-2-42 16,3-5 0-16,5-6-2 0,2-3-19 16,2-5-39-16,0-4-19 15,4-3-8-15,2-3 2 0,1-3-23 16,2-1-48-16,0-2-105 0,3-5-179 16,1-3-428-16,1 0-1183 0,1-11 530 0</inkml:trace>
  <inkml:trace contextRef="#ctx0" brushRef="#br0" timeOffset="68601.53">26945 7947 3008 0,'0'0'786'0,"0"0"-372"0,0 0-142 15,0 0 22-15,0 0-46 0,0 0-47 16,0 0-8-16,0 0-68 0,0 0-82 15,0 0-8-15,17-20 46 0,-7 20 30 16,0-2-30-16,3-1-18 0,2-1-19 16,3-2-6-16,-1-2 0 0,6 0-5 15,1-2-7-15,0-2-3 16,5-3-6-16,2-1-7 0,3-1-8 16,1 2 5-16,0 5-7 0,1 4 0 15,-4 6 1-15,-3 5 6 0,-5 9 5 16,-8 7 1-16,-5 3 12 0,-7 7-2 15,-4 1-1-15,-3 2-8 0,-7 0-14 16,-1-3-7-16,0-2-63 0,-2-3-41 16,2-3-45-16,-1-3-75 0,1-4-223 15,0-3-859-15,1-4-1908 0</inkml:trace>
  <inkml:trace contextRef="#ctx0" brushRef="#br0" timeOffset="68979.07">26878 8224 1477 0,'0'0'1033'0,"0"0"-171"0,0 0-132 16,0 0-178-16,0 0-221 0,0 0-178 15,0 0 15-15,0 0 13 16,0 0-38-16,0 0-60 0,-42 64-44 16,33-43-20-16,-1 0 6 0,4-4 8 15,1 0 14-15,5-4 31 0,0 0 24 16,7-3-14-16,4 3-15 0,2-1-11 15,3-2-7-15,0 0-30 0,4-1-13 16,-1-2-10-16,0-2-2 0,1-2-39 16,2-3-45-16,2-2-45 0,-1-5-79 15,2-3-194-15,-5 2-797 0,3-12-2410 0</inkml:trace>
  <inkml:trace contextRef="#ctx0" brushRef="#br0" timeOffset="73677.12">26178 10365 1681 0,'0'0'1531'0,"0"0"-656"16,0 0-402-16,0 0-149 0,0 0-173 15,0 0-58-15,0 0-7 0,-2 59-28 16,7-32-3-16,0 5-25 0,0 1-20 16,1-2 4-16,-2 2-14 0,-1-3-54 15,0-5-50-15,3-3-77 0,-2-6-76 16,-1-6-84-16,2-6-333 0,-4-4-427 15,2 0-476-15,-3-9 485 0</inkml:trace>
  <inkml:trace contextRef="#ctx0" brushRef="#br0" timeOffset="73922.55">26184 10443 169 0,'0'0'1420'16,"0"0"-491"-16,0 0-435 15,-3-53-110-15,4 41-87 0,3 2-29 16,5 3-45-16,-1 1-36 0,5 4-26 15,2 2-57-15,2 0-48 0,2 8-31 16,2 6 21-16,1 3 31 0,-2 8-5 16,-4 1-30-16,-2 5 16 0,-5 2 45 15,-5 1 30-15,-3 1-33 0,-1 1-43 16,-5 1-25-16,-4-3-11 0,-6 0-6 16,-1-3-15-16,-2-3 0 0,1-3-58 15,-3-5-34-15,7-4-30 0,0-7-77 16,4-4-93-16,3-4-324 15,1-1-1075-15,2-6-712 0</inkml:trace>
  <inkml:trace contextRef="#ctx0" brushRef="#br0" timeOffset="74313.3">26434 10599 2007 0,'0'0'1888'0,"0"0"-1527"16,0 0-190-16,0 0-38 0,0 0 11 16,0 0-28-16,43-56 6 0,-35 41-25 15,1-1-23-15,2-2-27 0,-1 2-26 16,2-1-19-16,0-1 0 0,1 1-2 16,0 3-2-16,-2-1 2 0,-3 4 1 15,0 1 1-15,-2 1 28 0,-3-1 25 16,-2 2 5-16,-1 2 27 15,0 2-2-15,-1 4-20 0,-4 0-8 16,-3 5-57-16,0 9 0 0,-3 6 5 16,0 2 27-16,1 6 3 0,1-1 6 15,5 0 8-15,2-1-12 0,2 1-9 16,1-2-19-16,7-2-9 0,1 1-2 16,2-5 0-16,0 1 2 0,1-6-9 15,1-3-45-15,0-2-55 0,-2-6-54 16,2-3-42-16,-2 0-63 0,-1-8-104 15,1-5-284-15,-1-2-515 0,-3 0-1160 16</inkml:trace>
  <inkml:trace contextRef="#ctx0" brushRef="#br0" timeOffset="74504.23">26777 10397 1765 0,'0'0'1300'0,"0"0"-620"16,0 0-199-16,0 0-131 0,0 0-138 15,-47 57-52-15,42-37-19 16,4 0-37-16,1 1-36 0,1-1-27 16,5 1-25-16,3-2-16 0,2-2-1 15,2-1-48-15,2-3-135 0,-1-4-110 16,3-1-180-16,-3-2-481 0,-4-4-1260 16,5-2 1069-16</inkml:trace>
  <inkml:trace contextRef="#ctx0" brushRef="#br0" timeOffset="74969.07">26876 10551 1100 0,'0'0'2689'0,"0"0"-2051"0,0 0-280 16,0 0-143-16,0 0-132 0,0 0-81 16,0 0-2-16,0 0-18 0,0 0-8 15,4-50 6-15,3 48 1 0,1-1-62 16,1 1 0-16,0 0 0 0,1 0 14 15,0 2-8-15,0 0 40 0,-1 0 4 16,1 4 16-16,2 1 12 0,-3-2 1 16,3 1-1-16,-4-2 1 0,0-2 0 15,2 0 2-15,-1 0 3 0,1-1 1 16,-1-3 19-16,3-2 15 0,-4 1-7 16,0-2 0-16,-1 0-12 0,1-2 6 15,-3 1 7-15,-1-3 3 0,-1 1 53 16,-2 1 31-16,-1 2 5 0,0 2-17 15,0 1-12-15,0 4-35 0,0 0-28 16,1 2-10-16,1 4 21 0,0 1 2 16,0 3-13-16,2 0-17 0,1 2-12 15,-1 2-1-15,0 2 18 16,2 0 5-16,1 5-2 0,-2 1 5 16,1 2 4-16,-2 2 26 0,-2-1-2 15,-2 3 2-15,0-2 0 0,-5-1-10 16,-3 0-10-16,-2-1-28 0,0-3 2 15,-3-3-10-15,1-3-2 0,1-5-44 16,-1-4-47-16,4-5-37 0,2-2-63 16,3-8-198-16,1-5-396 0,2 2-1440 15,0-14 58-15</inkml:trace>
  <inkml:trace contextRef="#ctx0" brushRef="#br0" timeOffset="75285.67">27188 10724 1771 0,'0'0'2771'0,"0"0"-2181"16,-2 57-280-16,0-41-111 0,0-5-42 16,1-7-22-16,-1-4 6 0,2-12-46 15,-2-8-74-15,1-8-21 0,1-7-1 16,0-6 0-16,0-3-20 16,0 0-40-16,4 0-11 0,2-1 25 15,1 3 30-15,2 0 17 0,3 6 99 16,2 3 2-16,1 9-19 0,1 7-6 15,1 9-1-15,-2 8-17 0,0 10-13 16,-3 11-2-16,-3 3 9 0,0 7-6 16,-4 3-13-16,-3-1-20 0,0 1-11 15,0-5 0-15,0-6-2 0,1-6-28 16,0-9-57-16,0-5-21 16,-1-3-2-16,2-8-24 0,-2-5-94 0,0-4-169 15,-1-3-315-15,-1-5-1126 16,0 6-1092-16</inkml:trace>
  <inkml:trace contextRef="#ctx0" brushRef="#br0" timeOffset="75538.25">27409 10192 2858 0,'0'0'1750'0,"0"0"-1214"0,0 0-145 15,0 0-167-15,0 0-56 0,0 0-3 16,0 0-10-16,0 0-52 0,56 75-49 16,-47-43-20-16,0 4-21 0,0 0-12 15,0 0-1-15,-2-3-49 0,0-2-64 16,-1-6-73-16,-4-8-150 0,-2-5-644 15,-5-9-640-15,-7-3 165 0,-3-10 1455 16,-5-3 610-16,0-2 535 0,2 3-328 16,3 2-324-16,3 0-146 0,2 1-126 15,3 3-76-15,3 2-35 0,3-1-22 16,1 2-35-16,6 0-21 0,6-1 11 16,3 3 15-16,5-1 1 0,3 2-31 15,2 0-28-15,2 7-52 16,1-1-211-16,-8 0-672 0,10 1-2903 0</inkml:trace>
  <inkml:trace contextRef="#ctx0" brushRef="#br0" timeOffset="79622.58">26396 12114 1940 0,'0'0'578'0,"0"0"-453"16,0 0-125-16,-15-60-6 0,8 32 6 15,2-7 151-15,-1-4 235 0,-1-3 57 16,0-3-14-16,-2 2-73 16,6 4-94-16,2 9-116 0,1 6-102 15,0 9-44-15,1 10 0 0,2 5 0 16,1 3 38-16,1 10-6 0,-1 3-19 15,1 4-9-15,1 1 28 0,-2 0-13 16,0-3-18-16,0-2 0 0,3-5-1 16,-4-5-19-16,1-4-7 0,0-2 26 15,1-7 25-15,-2-6 20 0,1-7-6 16,3-3-11-16,-3-6-16 0,2 0 36 16,0-1 100-16,-1 4 64 0,2 4-45 15,1 6-23-15,0 7-12 0,3 6-48 16,0 3-36-16,-1 8 7 0,1 5 6 15,2 4 7-15,-3 4-4 0,2 3-20 16,-2 1-19-16,0 2-16 0,1-2-9 16,-1 0 0-16,0-2-34 15,1-2-49-15,-2-5-57 0,1-3-67 0,1-6-122 16,-1-5-324-16,-4-2-1248 16,0-11-1113-16</inkml:trace>
  <inkml:trace contextRef="#ctx0" brushRef="#br0" timeOffset="79986.28">26705 11768 2764 0,'0'0'1748'0,"0"0"-1414"16,0 0-228-16,0 0-34 0,0 0 74 16,0 0 39-16,0 0 10 0,0 0-37 15,0 0-44-15,0 0-49 0,32 24-17 16,-24-24-16-16,2-9-1 0,-1-2-5 16,2-4-6-16,1-6-10 0,-3-1-9 15,2-4 7-15,-1-2-6 0,-1-3-2 16,-3 2-10-16,1 0 9 15,0 2 0-15,-4 6 1 0,0 5 0 0,-2 3 12 16,-1 9 24-16,0 3-6 0,-2 1-28 16,-3 3-2-16,-2 8 0 0,-2 4 8 15,0 3 15-15,-1 5-8 0,0 2 10 16,2 5 5-16,3-1-5 16,5 4 5-16,0 1 4 0,6 2 4 15,4 0-7-15,2 0-6 0,1-1-14 16,0-2-9-16,-1-4-2 0,0-6 0 15,1-7-22-15,-1-5-30 0,-3-7-30 16,1-4-24-16,-3-4-11 0,0-6-25 16,-1-4-44-16,1-5-103 0,1 0-156 15,-1-4-144-15,1 0-329 0,2-2-416 16,-2 7-658-16</inkml:trace>
  <inkml:trace contextRef="#ctx0" brushRef="#br0" timeOffset="80295.5">27098 11455 1660 0,'0'0'1928'0,"0"0"-1365"16,0 0-286-16,0 0-47 0,0 0 29 15,0 0-15-15,0 0-86 0,0 0-15 16,0 0 7-16,-51-18-54 0,36 33-36 16,1 0-17-16,4-1-15 0,3 1-17 15,4 0-11-15,3 0-15 0,1 2 13 16,7 4 2-16,2 1 1 0,3 3 14 15,2 0 10-15,3 3 10 0,-2-3 6 16,-1 1 17-16,-1 0 29 0,-4-3 22 16,-2 2-12-16,-4-3-11 0,-3 0 0 15,-1 1-19-15,-2-3-31 0,-4 2-17 16,-4-3-18-16,0-3-1 0,1-5-29 16,0-6-26-16,2-4-18 15,3-1-32-15,0-6-57 0,2-6-82 16,1-5-143-16,1-1-307 0,0-3-1082 15,0 5-1174-15</inkml:trace>
  <inkml:trace contextRef="#ctx0" brushRef="#br0" timeOffset="80624.37">27296 11399 2053 0,'0'0'1418'0,"0"0"-932"16,0 0-184-16,0 0-71 0,0 0 31 16,0 0-64-16,0 0-3 0,0 0-63 15,0 0-75-15,0 0-8 0,-46 37-8 16,45-21-25-16,1 2 22 0,3 4 47 16,3 1 10-16,2-1 0 15,2 6 9-15,0-2 2 0,-2 2-18 16,-1 1-20-16,-1-1-6 0,-4 0 5 15,-2-2 26-15,0-1-2 0,-6-4-25 16,-3 0-24-16,1-7-16 0,-1-3-11 16,0-4-15-16,3-4-57 0,2-3-36 15,1-3-32-15,3-6-79 0,0-4-97 16,3-3-200-16,3-5-649 0,-1 6-1671 16,2-14 1492-16</inkml:trace>
  <inkml:trace contextRef="#ctx0" brushRef="#br0" timeOffset="80970.17">27543 11431 259 0,'0'0'3135'0,"0"0"-2632"0,0 0-294 15,0 0 47-15,0 0 108 0,0 0-44 16,-56 10-55-16,43 6-76 0,3 3-57 15,3 4-51-15,-2 4-37 0,4-1-28 16,3-2 0-16,0-1-2 0,2-5 3 16,0-5-17-16,4-5-14 0,2-4-11 15,2-4 4-15,-2-1 12 0,1-8 9 16,-2-5 13-16,2-3-3 0,-1-4-8 16,-2 0 7-16,2-1-6 0,-2 3-3 15,1 5 0-15,1 3 0 0,2 9 16 16,-1 2 5-16,2 7 16 0,1 9 29 15,0 5 28-15,0 5-27 0,-3 2-35 16,1 2-24-16,-2-2-8 16,-2-4-99-16,1-7-112 0,0-4-225 15,-2-7-944-15,-3-6-2397 0</inkml:trace>
  <inkml:trace contextRef="#ctx0" brushRef="#br0" timeOffset="81754.72">27742 11332 2921 0,'0'0'2029'16,"0"0"-1615"-16,0 0-192 0,0 0-51 16,0 0 0-16,0 0-38 0,0 0-26 15,0 0-22-15,0 0-24 0,-43 53-23 16,32-28-3-16,0 0-3 0,0 1-7 15,2-2-3-15,4-1-6 0,3-3-16 16,2-1-11-16,0-1 2 16,4-4-2-16,2-2 4 0,3-4-4 15,2-4-3-15,0-4-20 0,4-6-13 16,-1-8-13-16,2-5-3 0,-3-8-7 16,-1-3-12-16,0-4-20 0,-2 0-4 15,-3 2-24-15,0 1 16 0,-2 6 114 16,-2 6 7-16,-2 7 28 0,1 4 5 15,0 5 15-15,3 3 5 0,-1 11 6 16,3 5 28-16,0 9 1 0,1 6-23 16,2 7-11-16,0 4-7 0,0 10 10 15,1 9 27-15,-2 13 14 16,-4 0-1-16,-5 0-17 0,-7-5-7 16,-8-7-7-16,-2-3-6 0,0-10-13 15,3-12-14-15,1-10-14 0,2-7-12 16,-3-3-12-16,0-3-2 0,-3-4-11 15,1-10-23-15,-2-6-18 0,3-10-16 16,0-6-1-16,5-7 11 0,0-5 11 16,5 0 5-16,3-3-13 0,2-1-33 15,2 1-49-15,7 2-63 0,2 2-56 16,2 2-83-16,3 4-266 0,2 1-762 16,0 4-35-16,1 1 145 0,-1 5 1152 15,1 2 105-15,0 3 1148 0,-2 2-36 16,3 2-162-16,-4 0-320 0,1 1-227 15,0 0-134-15,-1-4-71 0,-2-2-39 16,3-6-45-16,2-5-35 0,-1-2-41 16,1-2-38-16,-3 0 0 0,-1 3 0 15,-7 4 0-15,-5 5 31 16,-3 5 37-16,-8 4-20 0,-6 5 21 16,-2 1 80-16,-2 7-53 0,0 8-16 15,1 7-2-15,5 7-2 0,5 2-25 16,6 4-18-16,1 4-1 0,8 1 8 15,7 2 14-15,6 1 19 0,3-2-11 16,1-5-17-16,1-8-11 0,3-8-4 16,-4-10-16-16,3-8-14 0,-2-3-5 15,-1-9-38-15,-6-5-30 0,-1-3-29 16,-2-4-30-16,-3-5-104 0,-4-1-439 16,-3 3-1637-16,-5-11-1192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7T02:50:06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5490 7775 15 0,'0'0'119'16,"0"0"79"-16,0 0-33 0,0 0 164 15,0 0 37-15,0 0-197 0,0 0 395 16,0 0-238-16,0 0-98 0,9-51 0 16,-8 47-39-16,-1 1-81 0,1 0-16 15,-1 1 4-15,1 2 24 0,-1 0-5 16,0 0-115-16,0 0 21 15,1 1 16-15,-1 3 149 0,0 0 11 16,0 2-13-16,0-1-53 0,0 3-28 16,0 0-11-16,0 1-5 0,0 1-6 15,0 2-8-15,1 2-5 0,-1 0-18 16,0 1-4-16,0 2 3 0,0-2 4 16,0 3-8-16,0 0-16 0,0-1-6 15,0 0-7-15,0 2 3 0,1-1-3 16,0 1-3-16,-1 1-13 0,1 1 2 15,-1 1 11-15,0 2-11 0,0 2 11 16,1 1-12-16,0 0 1 0,1 1 0 16,3 0 1-16,-1 1-1 0,2-2-1 15,3 4-1-15,-3-2-1 0,4 1-2 16,-4 2-8-16,4 1 11 0,-5 3 3 16,1 3 15-16,2 4 9 15,-2 8 0-15,1 11-4 0,-2 7-5 16,0 2 3-16,0-2-1 0,-2-9 1 15,-1-6-6-15,1 0-1 0,2-7 2 16,1-8 0-16,-3-7-5 0,0-1-10 16,2 5-1-16,3 6-2 0,-3 12 2 15,3 10 2-15,-3 7 0 0,2 4 14 16,0-3-13-16,-5-3 27 0,-2-8-3 16,0 3 3-16,0 1-6 0,-6-1 23 15,-2-1 16-15,5 1 6 0,-3-3-11 16,-1 1-14-16,4 4-5 0,3-2-5 15,-3 3-4-15,1 3 0 0,-2-1 7 16,0 5-2-16,0-3-7 16,-2 1 3-16,-1-3-3 0,1 0-8 15,-2 0-1-15,2 4-18 0,1-2 10 16,-4 3 5-16,5-2 3 0,-4-2-9 16,1-5-2-16,4-3 0 0,-4-3-7 15,1-2 0-15,4-9 9 0,-2-7-10 16,-1-10-29-16,1 0-96 0,1 4-52 15,0 4-53-15,-1 0-136 0,4-8-262 16,0-8-1012-16,4-11-1260 0</inkml:trace>
  <inkml:trace contextRef="#ctx0" brushRef="#br0" timeOffset="2075.48">5483 7689 2313 0,'0'0'519'0,"0"0"-12"0,0 0-109 15,0 0-119-15,0 0-166 0,0 0-14 0,0 0 35 16,0 0 16-16,0 0-43 16,0 0-49-16,3-4-9 0,2 2 22 15,4 1 23-15,-3 0 13 0,4-1-6 16,-2 1-9-16,4-2-21 0,1 3-22 15,0-1-19-15,1-1 3 0,3 1 5 16,0 0-6-16,3 1 4 0,0-1-6 16,0 1-5-16,4 0 2 0,3 0-2 15,3 0 3-15,0 0 0 0,5 0-9 16,0 0-8-16,2 0-8 0,2 0-1 16,-1 2 10-16,-1 2-10 0,-1 2 10 15,3-3-10-15,-2 2 7 0,-2 0 12 16,-1-3 2-16,1 1-2 0,1-2-7 15,-1 1-1-15,4 0-4 0,-1-2 6 16,4 2-13-16,-2-1 9 16,6-1-3-16,-2 0 1 0,2 0-9 15,0 0 1-15,2 0-1 0,-3 0 2 16,0 0 6-16,-2 0-6 0,2 1-1 16,-6 0 1-16,2 1 0 0,-3 0 0 15,0 0 0-15,-3 1 0 0,0 0 0 16,-3 0-1-16,0 0 1 0,0-1 0 15,-1 1 0-15,0-2 9 0,-1 1-9 16,0 1-1-16,0 1 1 0,0-4-1 16,2 1 0-16,1 0 1 0,-1 0-1 15,1-1 1-15,0 0-1 0,0 1 0 16,0-1 0-16,-1 0 0 0,1 0 0 16,0 0-1-16,-3 0 0 0,-1 0 0 15,-1 0-1-15,0 0 0 0,0 0 1 16,0 0 0-16,1 0 0 0,0 0 0 15,1 0 0-15,1 0 0 0,0 0 1 16,1 0 0-16,0 0 0 0,1 0 0 16,-3-2 0-16,0 0-1 15,-2 0 2-15,-3-2 0 0,0 3 1 16,-4-2-2-16,-3 3-1 0,-2-1-1 16,-2-1-2-16,-5 2-8 0,-1 0 3 15,-2 0-3-15,-3 2-2 0,2-1 0 16,-4 2-2-16,-1 2 13 0,0-1-9 15,0 0 10-15,0 2 1 0,-3-1 0 16,-1 3-2-16,0 2 1 0,0 1 0 16,-1 0 0-16,-1 1 0 0,1 2 1 15,-3 1 1-15,2 1-1 0,0-1 0 16,-1 2 0-16,1-1 0 0,-2 1 0 16,2 2-2-16,0-1 1 15,-1 4 1-15,2 1 0 0,-1 2 13 16,-2 1 6-16,3 3-4 0,-2 1 7 15,1 3-3-15,0 2 5 0,-2 1-9 16,1 1 2-16,0 2-7 0,1 2-10 16,-1 0 0-16,0 4 0 0,2-1 8 15,-1 3-6-15,4 6 8 0,-1 7-8 16,1 9 6-16,2 0-8 0,0-5 2 16,0-1 6-16,1-8-6 0,0 3 10 15,1 1 4-15,0 1 2 0,-2 0 2 16,1-1-20-16,-1 4-2 0,0 3 2 15,0 1 2-15,-1 3 0 0,-1-1 6 16,0 1-6-16,0 0-1 0,1 2 1 16,0-3 12-16,0 1-2 0,-1 1 6 15,0 0-1-15,1 1-17 0,-2 0 0 16,1 2 1-16,0 1 6 16,-1-3 1-16,1 1 2 0,-1-1-3 15,-2 1 3-15,2-1 3 0,0-2 0 16,-2-1 2-16,-1 0-15 0,0 1-1 15,1-3 1-15,-4 0 8 0,1-5-6 16,-1-2 9-16,1-2-9 0,-1-11 0 16,3-10 5-16,0-7-5 0,2-4 6 15,-1 5 1-15,-3 1-7 0,3 3 4 16,2-5-6-16,0-2-2 0,3-4 2 16,0-2 0-16,0-1 1 0,4-2-1 15,0-2 0-15,2-2-1 0,1 0 0 16,-2-2-7-16,1-2 8 0,0 0-1 15,0-1-7-15,0 0 1 0,-1 1-5 16,1-2-1-16,1 0 4 0,-1 2-5 16,0-3 3-16,-1 1-4 0,-1-1-2 15,0 0 5-15,-1 2 1 0,2-1 1 16,-1 0-1-16,-2 1-1 16,1 1 4-16,-2 3-2 0,-1 0 8 15,0 3 2-15,0 2 0 0,0-1 2 16,0-1 0-16,-2-1-1 0,-1-4 0 15,2 0 7-15,-3-1-7 0,1-2 7 16,-1-3 0-16,3-2-7 0,0-1 7 16,-1-2-7-16,0 1 1 0,0-1-1 15,-2 1 7-15,-1 0 1 0,-1-2-1 16,1 2-1-16,-2-2-5 0,0 1 0 16,-1-1-1-16,-2 0 7 0,-1 0 0 15,-2-3-7-15,-2 1 1 16,-2-3 0-16,-1 3-2 0,-3-1 0 15,-5 2 0-15,-1 1-1 0,-3 0-7 16,-3 1 6-16,-3 3-7 0,-2 1 8 16,1-2 1-16,1 0 0 0,-3-2 1 15,-1-1 0-15,-9 0-1 0,-6 0 0 16,-16 0 0-16,-4 0 1 0,3 0-1 16,2-2 1-16,6-3-1 0,-4 1 0 15,-6 0-1-15,-5 3-1 0,-4 1-7 16,-2 0 1-16,0 5 6 0,-3 0-6 15,0 1 8-15,5 0 0 0,6-2 0 16,0-1 2-16,5 1 9 0,-4-2-10 16,0 3-1-16,2-1-10 0,-4 2-3 15,3-3-26-15,-3-1-68 0,5 0 5 16,-2-2-35-16,7 0-65 0,2-2-125 16,4-2-147-16,5 0-383 0,14 0-1185 15</inkml:trace>
  <inkml:trace contextRef="#ctx0" brushRef="#br0" timeOffset="3227.65">5624 8827 1100 0,'0'0'850'0,"0"0"-290"0,0 0-174 0,0 0-163 16,0 0-68-16,0 0-2 0,0 0 34 16,0 0-1-16,0 0-26 0,0 0-36 15,22-5 2-15,-15 5 1 16,-3 0 5-16,3 0-13 0,-2 0-27 16,1 0-28-16,3 0-11 0,-3 2-18 15,3 0 0-15,-2 1-1 0,5 3 8 16,-3-3 6-16,3-2 10 0,4 2-5 15,0-2-11-15,4 0-13 0,4 0-2 16,-2 0 2-16,4-1-2 0,1 0 7 16,1 0-5-16,2 0-7 0,-1 0-8 15,-3 0-11-15,1 0 7 0,-6 0-7 16,2 0 11-16,-1 0-3 0,-2 0-10 16,-1-2 2-16,5 0 0 0,-1 0 0 15,-2 0 10-15,5-1-10 0,-3-1 0 16,3-1-2-16,-2 3 0 0,4 0 0 15,-4-1 0-15,3 1 1 0,3 0-2 16,-2 1 0-16,0 1-1 0,2 0 1 16,0 0 0-16,-2 2-1 0,1 1 0 15,0 0 0-15,-1 0 1 16,-2-2-1-16,2 2 0 0,0 0 1 16,0 3-1-16,0-2 1 0,2-1 0 15,0 1 0-15,-2 0-1 0,2 0 1 16,2-1 1-16,0 0-1 0,2-3 2 15,2 0 15-15,11-3 13 0,12-3 53 16,14-5 17-16,8-3-19 0,0 2-30 16,-4-1-14-16,-8 4-11 0,-3-2-9 15,-8 3-6-15,-8 1 0 0,-11 1-3 16,-11 3-7-16,-1-1-1 16,-1 1 0-16,2 0 0 0,-1 2-11 15,-8 1-75-15,-5 0-132 0,-9 1-129 16,-5 5-238-16,-3-4-398 0,-5 0-1129 15,-11-2 592-15</inkml:trace>
  <inkml:trace contextRef="#ctx0" brushRef="#br0" timeOffset="3911.53">6678 8020 1081 0,'0'0'686'0,"0"0"105"0,0 0-270 16,0 0-130-16,0 0-46 0,0 0-40 16,0 0-126-16,0 0-83 15,0 0 9-15,0 0 26 0,52-5 13 0,-48 23-5 16,-4 5-13-16,-1 4 1 15,-8 4-2-15,-2 3-38 0,-2 1-19 16,-2-1-18-16,3 0-17 0,-1-1-18 16,-2-3-15-16,2-2 1 0,3-3-1 15,0-4 0-15,-2-2-13 0,4-2-12 16,-1-4-20-16,4-3-22 0,0-1-9 16,0-4-8-16,3-2-40 0,1-2-12 15,0-1 7-15,1 0 52 16,0-1-5-16,0-4-86 0,0 0-31 15,1 0-32-15,1-1-43 0,2 0-4 16,-2 0-1-16,2-1-59 0,-2-1-77 16,2 0-19-16,2-2-4 0,0 1 57 15,-1-2 2-15,6 3-42 0,-7 0 32 16</inkml:trace>
  <inkml:trace contextRef="#ctx0" brushRef="#br0" timeOffset="4194.84">6812 8211 68 0,'0'0'698'16,"0"0"45"-16,0 0-169 0,0 0-129 16,0 0-31-16,0 0-39 0,0 0-42 15,0 0-67-15,0 0-103 0,0 0-140 16,9-19-19-16,-25 26 23 0,-2 2 9 16,-1 0 18-16,-1 0 43 0,4 1 15 15,-1 0-6-15,6 3-2 0,0 2-27 16,2 0-38-16,5 2 10 0,3 1 22 15,1 0-9-15,1-4-1 16,9 1-9-16,2-4 0 0,6-1 7 16,4-3-11-16,1-2-4 0,4 1-19 15,0-2-8-15,-1 1-17 0,4 0-11 16,-2 2-138-16,-2 0-111 0,0 3-165 16,-6 1-306-16,-2 2-506 0,-7-3-993 15</inkml:trace>
  <inkml:trace contextRef="#ctx0" brushRef="#br0" timeOffset="4791.66">6685 8288 1733 0,'0'0'639'16,"0"0"-43"-16,0 0-3 0,54-46-130 15,-30 25-144-15,3-3-83 0,3 1-69 16,0-2-72-16,0 2-59 0,1 1-35 16,-4 7-1-16,-4 5-53 15,-5 6-226-15,-1 3-228 0,-4 1-442 16,-1 0-1644-16</inkml:trace>
  <inkml:trace contextRef="#ctx0" brushRef="#br0" timeOffset="6176.86">6334 10393 1835 0,'0'0'630'0,"0"0"-121"0,0 0-124 0,0 0-96 16,0 0 7-16,0 0 87 0,0 0-92 15,0 0-152-15,0 0-58 16,0 0-29-16,-1-40-23 0,6 18-10 15,3-4-6-15,-3-3-9 0,6-5 9 16,-3-1-10-16,2-1 10 0,3-3-11 16,0 0 24-16,-3 1-13 0,5 0-11 15,-2 1 14-15,-1 1 10 0,-2 2 10 16,1 0 0-16,-1 5-7 0,0 0 1 16,-2 4 14-16,-1 4 10 0,1 4-5 15,-1 4 5-15,-3 3 2 0,-1 6-16 16,1 1-22-16,-1 3-8 15,-1 0 0-15,1 6 7 0,-2 3 1 16,0 4 12-16,-1 5 25 0,0 1-2 16,0 4-14-16,-1 3-11 0,0-3-9 15,-2 1-6-15,2-3-2 0,1-3-3 16,0-4-8-16,0-2 0 0,0-3-1 16,1-4 0-16,2-1-1 0,-1-1 1 15,1-2 0-15,4-1 1 0,-1 0 1 16,3-6 19-16,0-5 1 0,4-5-8 15,0-4-4-15,0-3-7 0,1-5-2 16,5-1-8-16,-2-1 7 0,0-2-8 16,2 3 8-16,-3 1-1 0,1 4 1 15,-6 5-1-15,1 4-7 0,-1 7 8 16,-3 4 1-16,2 4 17 0,-4 4 13 16,2 9 26-16,-2 9 76 0,-1 7 3 15,-1 13-28-15,-2 0-22 0,-2 5-4 16,-3 1 2-16,-5-7-8 0,5 5-21 15,-2-6-33-15,0-5-9 0,3-5-10 16,1-3 4-16,1-5-6 16,0-5-1-16,1-1-34 0,3-4-47 15,1-2-46-15,-1-4-32 0,0 0-89 16,3-5-223-16,-2 0-678 0,-2-3-2153 0</inkml:trace>
  <inkml:trace contextRef="#ctx0" brushRef="#br0" timeOffset="7883.2">5577 11086 714 0,'0'0'686'0,"0"0"-123"16,0 0-109-16,0 0-45 0,0 0 33 15,0 0-91-15,0 0-5 16,0 0-58-16,0 0-79 0,0 0-71 15,-5 3-51-15,5-3-30 0,0 0-11 16,0 0 7-16,2 0 18 0,0 0 22 16,3 0 8-16,-1 0-6 0,-2 0 0 15,5 0-19-15,0 0-16 0,-2 0-12 16,4 0-5-16,-1 0 4 0,4 0-7 16,-3 0-11-16,2 0 3 0,2 0 5 15,-1-2 7-15,0 2 3 0,1-1-11 16,3 1-1-16,-1-1-12 0,2-1-6 15,0 0-6-15,0 1-10 0,-1 1 1 16,0-1 14-16,-1 0 3 0,-2-1 4 16,-2 2-3-16,2-1-2 0,0-1 2 15,2-1 5-15,-1 1 1 0,-2-1-2 16,3 2-6-16,-1-2-4 0,1 0-3 16,-1 2-9-16,1-1 6 15,-1 1-1-15,1 0-5 0,-1 1 0 16,3-1 5-16,-1 1-5 0,1-1 8 15,1 1-9-15,-1 0 1 0,2 0 0 16,-2 0 0-16,1 0 11 0,-1-2 2 16,0 2-6-16,0 0-7 0,0-1 12 15,-1-1-3-15,1 0 6 0,-1 0 0 16,2 1-3-16,-1-2-5 0,-1 2-2 16,1 1 0-16,-1 0 2 0,2 0 2 15,-2 2-9-15,1 0 5 0,0 0 0 16,2 1-5-16,4-2 9 0,-2-1-2 15,0 1-8-15,6-1 8 0,-2 0-7 16,3 0 7-16,-1 0 0 0,-2 0-7 16,2-1-1-16,-3 1 7 0,4 0-7 15,-4 0 8-15,3 0 0 0,3 0 4 16,0 0 5-16,1-1-4 0,4-1 0 16,0 1 2-16,2 1-6 0,-2 0-3 15,1 0-5-15,3 0-1 16,-4 0 6-16,0 0-5 0,-1 0 0 15,1 0 5-15,-1 0-6 0,0 1 6 16,3-1 0-16,0 2 3 0,1-2 4 16,-1 0 2-16,5 0-4 0,-2-3 0 15,4-1 2-15,-2 0-4 0,4-2 0 16,0-1 0-16,-3 2-3 0,-3-1 0 16,-1 2 3-16,-5 1-2 0,-4 0-8 15,-4 0 0-15,-7 2 0 0,-5 0-7 16,-5 1-24-16,-4 0-57 15,-2 0-43-15,-3 0-30 0,0 0-22 16,-3 0-76-16,-5 0-151 0,-5 0-591 16,4 1-1352-16</inkml:trace>
  <inkml:trace contextRef="#ctx0" brushRef="#br0" timeOffset="8979.15">6534 11332 2984 0,'0'0'678'0,"0"0"-223"15,0 0-176-15,0 0-120 0,0 0 27 16,0 0 23-16,0 0 6 0,16 79 6 16,-16-46-51-16,-4 6-47 0,-2 2-35 15,-3 0-26-15,4-3-10 0,-4-3-20 16,2-2 3-16,0-3-9 0,2-5-16 15,1-3-9-15,1-4-1 0,-2-2 2 16,1-2-2-16,3-3-10 16,-1-3-24-16,-2-1-16 0,1-1-4 15,0-2-3-15,2-3-5 0,0-1 6 16,-1 0-6-16,2-5-80 0,0-3-53 16,-1-1-24-16,1-3-6 0,0 0-8 15,0-1-6-15,0 1-35 0,1-1 43 16,2 3 89-16,1-3 54 0,0 2 16 15,1 0 36-15,1 1-11 0,2-2-84 16,-3 2-187-16,5-1-81 0,-2-1-22 16,2 1 112-16,-3-1 124 0,4 2 104 15,-1-2 81-15,1-1 32 0,3 1 96 16,0 0 233-16,1-1 15 0,-2 1-54 16,2-1-1-16,-2 2-42 0,-1 2-30 15,3-1-29-15,-3 3-20 0,-1 2-15 16,-1-1 5-16,0 3 13 0,-1 1-16 15,-1-1-30-15,-2 2-28 0,-2 0-12 16,-1 1-21-16,0 0-39 16,-3 0-56-16,0 3 18 0,-4 4 13 15,-3 4 11-15,-8 3-1 0,0 1-21 16,-3 1-21-16,1-2-10 0,-2 0 10 16,2-4 0-16,1 0 0 0,2-1-1 15,3 0-14-15,4-2-10 0,2-1 7 16,1 0 3-16,2 0-5 0,2-1 0 15,0 3 20-15,5 1 18 0,2 2 25 16,2 1 2-16,4 2 12 0,3 3 11 16,7-2-8-16,0 1 17 0,4 0 0 15,1-2-7-15,1 1-16 0,-3 1-20 16,-3-1-20-16,1 2-14 0,-6-1-11 16,-2 1-49-16,-5-2-49 0,1 0-29 15,-2-1-19-15,-5-2-64 0,-3 3-144 16,-2-4-279-16,0 0-550 0,-3-3-1549 15</inkml:trace>
  <inkml:trace contextRef="#ctx0" brushRef="#br0" timeOffset="9601.66">5521 11776 2243 0,'0'0'539'16,"0"0"-11"-16,-17 52-35 0,12-24-155 16,-5 5-181-16,5 0-74 0,-3 1-50 15,3-2-31-15,4-4-2 0,1-3-113 16,0-2-288-16,2-8-565 0,7 0-1605 0</inkml:trace>
  <inkml:trace contextRef="#ctx0" brushRef="#br0" timeOffset="25277.99">5256 7786 1501 0,'0'0'1126'16,"0"0"-377"-16,0 0-143 0,0 0-207 15,0 0-97-15,0 0-53 0,0 0-50 16,0 0-69-16,0 0-43 0,-21-20-38 16,15 20-24-16,0 0-22 15,1 1 21-15,-2 3 6 0,1-1 10 0,-2 1 0 16,1 0 0-16,-2 0-8 16,2 0-13-16,2 0-6 0,-3 1-11 15,3 0-2-15,1 0-2 0,-3 3-9 16,2 1 9-16,-1 1 2 0,-3 2-1 15,2-1 0-15,-3 2 1 0,1 1 0 16,-2-1 1-16,1 0 0 0,2-1 1 16,-4 0 0-16,6-1 7 0,-2 0 5 15,2 0 0-15,-1 0 0 0,2-1-2 16,2 0-3-16,1-1 0 16,0 1-7-16,-1-1 1 0,2-1-2 0,1 3 2 15,0-2-2-15,0 1 1 16,1 0-1-16,2 2 2 0,0-1-2 15,-1 1 1-15,-1 3-1 0,2-2 1 16,-1 0 10-16,-1 0-10 0,0 1 1 16,1-1 6-16,0-2-7 0,-2 3 14 15,0-1-7-15,0 0 4 0,0 1-5 16,0 1-8-16,-4 0 0 0,4-1 0 16,0 2 0-16,0-1 0 0,0 0-2 15,0 1 2-15,0 0-1 0,2 1-1 16,0 1 2-16,-1 0 0 0,1-1 0 15,-1 3 0-15,1-2-1 0,0 1 1 16,1-1 0-16,1 0 0 0,0 1 1 16,-2-2 0-16,3 1 0 0,2-1 0 15,-3-1-1-15,0 0 0 16,3 0 0-16,-3-1 1 0,0 2-1 16,0-2 1-16,2 1 0 0,-3 2 1 15,-3-2-1-15,2 2 0 0,-2 1 0 16,0 2 0-16,1 1 0 0,-1-3 1 15,1 1-1-15,1 2 0 0,-1-1-1 16,0 2 1-16,1-1 0 0,0 1 1 16,0-1 7-16,0-1-1 0,0 0 1 15,-2 2 6-15,1-1-2 0,0 0-13 16,1 3 1-16,0 0 2 0,0 1 5 16,1 1 5-16,-2 0 3 0,1 2 1 15,-1 1 2-15,0 2-1 0,0 2 10 16,-1 0 17-16,0 2-13 0,0 2-6 15,0 1-4-15,0 0-9 0,0-2-1 16,0-1-5-16,-1 0 1 0,1-1 1 16,0 1 3-16,0-2-1 0,-1 3 0 15,0 1-9-15,-2-1 12 0,-2 2-3 16,-3 0-1-16,0 2 1 0,0 0 6 16,-5 0 0-16,2 2-4 0,2-2-2 15,-4-4-9-15,5 2-1 16,-2-5 1-16,-2-2-1 0,4-3 1 15,-4-1 5-15,-1-4-5 0,2 0 7 16,-4-3-8-16,0-2 6 0,-2-3 0 16,2-3-5-16,0-3 5 0,4 0-5 15,2-4-1-15,-3-2 7 0,3-2-8 16,2 0 1-16,2-2-1 0,-3 1 0 16,3-1 0-16,1 0-1 0,-3 0 1 15,2 0 0-15,1-1-1 16,-2-1-1-16,3-1-5 0,0 0 5 15,2 0-5-15,-1 0 6 0,2 1-1 0,0-1-7 16,0 0 7-16,0 1-7 16,0 1-2-16,0-1 2 0,0 0-5 15,0-1 1-15,0 1-4 0,1 0-1 16,0 0 7-16,2 0 2 0,-1 1-1 16,1 1 8-16,2-1 0 0,-3 1 1 15,1-1-1-15,1 1 1 0,1 0 0 16,-1 0 1-16,0 0-1 0,1 0 0 15,3 2-1-15,-3 1-6 0,4 2 8 16,-5 0 0-16,3-1 0 0,0 3 0 16,-4-1 0-16,2-1 0 0,0-1 0 15,-1 2 0-15,-1-2 1 0,3 1 0 16,-1-1-1-16,-2 1 1 0,0 2-1 16,1-3 0-16,1 2 0 0,-2 0 1 15,-1 0 0-15,2 0-1 0,-1-1 1 16,2 1-1-16,-1 1-1 0,-2-2 1 15,0 1 0-15,2-2 0 0,0 2 0 16,-2-1 0-16,0 1 0 16,1-1 0-16,-1 3 0 0,1-1 1 15,-1-1 0-15,1 2 0 0,0-1 0 16,-2 0 0-16,1 0-1 0,0 2 0 16,0-1 1-16,0 0 0 0,0-1-1 15,1 2-1-15,-2 0 1 0,0 1 0 16,1 1 2-16,-2 0 0 0,2-1 0 15,-2 2-1-15,2 0 0 0,-1-3 0 16,-1 2 1-16,0 0 5 0,0 2 1 16,0 1-7-16,0 0 1 0,0 2 21 15,0-2-2-15,0 0-20 0,0 1 0 16,0 1 0-16,0 0 0 0,0 4 6 16,0-1 11-16,-2 3-7 0,1 1-2 15,0-2 0-15,0 1-8 0,-1 0 0 16,0 1 1-16,1-3 5 0,-1 1-6 15,1 0 0-15,0-3 0 16,0 1 0-16,1-2 0 0,-1 2 0 16,0 0 1-16,0-2 9 0,-1 1-4 15,2 1 2-15,-1-1-2 0,0 0-6 16,1 0 1-16,-1 0 5 0,-1-2-5 16,1 3 0-16,-2 1 5 0,2 1 0 15,-1 1-6-15,1-1 7 0,0 2-7 16,0-1 0-16,0 3 0 0,-2 0 0 15,2 1 1-15,-2 0 5 0,0 3-5 16,0-2 6-16,0 2-7 0,1 2 1 16,0-1-1-16,-3 1 7 15,3 1-1-15,-1 0-6 0,2 1 8 16,-2 1-7-16,3-1 6 0,-2 1 3 16,2 0 1-16,-2 0 0 0,0-2-2 15,0-1 1-15,1-2-1 0,1-1-9 16,0-3 6-16,0 0-6 0,4-1 0 15,-1 0 8-15,2 0-3 0,0-2-6 16,2 1 0-16,-3-3 2 0,1 1 4 16,2-1-4-16,0-1 0 0,3 2 5 15,-4-2 0-15,5 1 1 0,-3 0 4 16,1 0 1-16,-1-1-7 0,2 0 3 16,0-1-1-16,-2-2 1 0,5-1-1 15,-3-3-1-15,2-1-1 0,2-4-5 16,1-2 11-16,1 0-4 0,0-1-8 15,-1-2 0-15,-1 0-1 0,0-2-6 16,0 0-8-16,-1 0-34 0,0 0-70 16,1-3-88-16,-4-3-192 15,-1 2-767-15,-2-11-3120 0</inkml:trace>
  <inkml:trace contextRef="#ctx0" brushRef="#br0" timeOffset="26946.74">4523 10567 1546 0,'0'0'789'0,"0"0"-150"16,0 0-172-16,0 0-129 0,0 0-125 15,0 0-82-15,0 0-23 0,0 0 21 16,0 0 6-16,0 0-35 0,-30 3 5 15,27-1-10-15,-1-1-17 0,0 0-19 16,0 0-4-16,2-1-13 0,0 1-10 16,-3 1-10-16,1-2-1 0,1 1 3 15,-1-1 5-15,-3 1 10 0,0-1 2 16,0 0 8-16,0 1-3 0,1-1-13 16,-4 2-3-16,4 0-9 15,-4 0-10-15,4 0 16 0,-5 0 10 0,4-1-2 16,-3 0 0-16,2 0 3 15,-2 1-11-15,4-2-3 0,-4 1-13 16,3-1-9-16,-1 1-2 0,2-1 1 16,-1 0-1-16,2 1-1 0,1 0-8 15,1 0 8-15,-2-1-1 0,3 3 2 16,-1-2 2-16,1 1 0 0,-1 2 10 16,-1-1-10-16,1 1 9 0,-1 1 1 15,3-2-10-15,-2 2-2 0,2 0 10 16,-3 1 6-16,2 2 2 15,1-1-6-15,-1 0-10 0,-1 1 19 16,2 0 2-16,-1 1-3 0,1 2-3 16,0-1-6-16,-2 0-1 0,3 0 1 15,-1 2 2-15,1 0-2 0,-1-1 4 16,1 0 2-16,0 4 1 0,0-2-3 16,0 1 0-16,0-1 3 0,-1 2 3 15,-1 0-1-15,2 0-4 0,-1 3-2 16,0-1 0-16,1 2 6 0,0 0-2 15,0-1-16-15,0 1 0 0,0 2 0 16,0 0 10-16,0-1 4 0,0 0-14 16,0 1 0-16,1 0 0 0,3 0-1 15,0-1 6-15,-1 0 1 0,0-1-7 16,2-1-1-16,1 0 2 0,-2 0-1 16,0 4 8-16,-1-2 7 0,-1 0-9 15,1 3 1-15,-2-3-6 0,0 5 9 16,-1-1 10-16,0 2 0 0,0 0-4 15,0 2 2-15,-2 0-4 16,-1 0 1-16,1 0 2 0,0 0-7 16,-1 1-4-16,3-1-5 0,0 0 7 15,0 0-9-15,2-2 0 0,1 0 1 16,2-1 0-16,-2 3 0 0,0-3 7 16,-2 3 1-16,1 0 0 0,0 0 5 15,0 3 0-15,1 0-1 0,-2 1 0 16,0 1 1-16,0 2 1 0,-1 1 0 15,0 3 3-15,0 1 1 0,0 5 6 16,0-1 1-16,-2 3-3 0,1 0-4 16,-1-1-4-16,2 0-15 0,0-1-1 15,0 0 1-15,5 7 1 0,1 9 6 16,0 11-6-16,-1 5 8 0,-2-3 8 16,-3-7-2-16,0-6 0 0,0 2 3 15,0-3 4-15,0-2 0 0,0-3 1 16,0 0-8-16,0-4-15 0,0-5-5 15,0-9 3-15,0-5 1 0,0-3 1 16,1 4 0-16,1 5-1 16,1 0-6-16,1-3-13 0,1-6-23 15,-1-6-30-15,2-7-27 0,1-5-46 16,1-5-54-16,2-4-120 0,2-2-171 16,-4-3-764-16,2-2-1565 0,-3-3 1489 15</inkml:trace>
  <inkml:trace contextRef="#ctx0" brushRef="#br0" timeOffset="27679.7">4077 13723 1561 0,'0'0'684'0,"0"0"-163"0,0 0-40 16,0 0-135-16,0 0-100 0,0 0-6 15,0 0-20-15,0 0-57 0,0 0-67 16,0 0 51-16,35 5 46 0,-20 13-4 16,2 2-14-16,3 7-47 15,3 1-26-15,3 2-17 0,0-4-14 16,-1-2-18-16,2-7-9 0,-5-6 2 15,-1-7 2-15,-1-5 17 0,2-11 12 16,-2-6-10-16,0-5-37 0,3-4-20 16,-1-2-10-16,-5 3-7 0,0 1-58 15,-7 5-94-15,-5 8-70 0,-4 5-84 16,-1 4-211-16,0 3-930 16,-3 3-1055-16</inkml:trace>
  <inkml:trace contextRef="#ctx0" brushRef="#br0" timeOffset="28228.62">3975 14398 826 0,'0'0'1918'0,"0"0"-1129"16,0 0-241-16,0 0-249 0,0 0-47 15,0 0-5-15,31 52 22 0,-24-16-50 16,-3 4-58-16,3 11-12 0,-4-2-38 16,-2-1-18-16,-1 1-6 0,0-8-35 15,1 3-24-15,0-5-15 0,0-7-12 16,0-6-1-16,0-5 0 0,-1-8-26 16,1-2-25-16,0-6-34 0,0-3-51 15,1-2-66-15,0-5-21 16,1-5-144-16,-2-7-472 0,1 2-1568 15,-1-17 754-15</inkml:trace>
  <inkml:trace contextRef="#ctx0" brushRef="#br0" timeOffset="28469.6">4221 14318 4036 0,'0'0'667'0,"0"0"-358"16,0 0-28-16,10 69-76 0,-5-34-29 16,0 12-19-16,-3-1-27 0,0 0-36 15,0 2-34-15,1-7-22 0,2 4-17 16,0-1-10-16,-1-4-1 0,3-1-10 16,0-7-6-16,-2-4-66 0,0-5-61 15,0-5-59-15,-4-4-64 0,2-5-177 16,-3-6-436-16,0-3-1585 0</inkml:trace>
  <inkml:trace contextRef="#ctx0" brushRef="#br0" timeOffset="28696.14">4044 14720 2882 0,'0'0'955'0,"0"0"-274"16,0 0-222-16,0 0-155 0,62 8-81 16,-41-8-38-16,0-1-50 0,-1-2-49 15,5 1-53-15,-4 1-33 0,1 0 0 16,-1 0-91-16,-1 0-86 0,-4-1-87 16,-4 2-199-16,-4-1-902 0,-6 0-1568 15</inkml:trace>
  <inkml:trace contextRef="#ctx0" brushRef="#br0" timeOffset="29114.48">3766 14177 2376 0,'0'0'840'0,"0"0"-278"0,0 97 27 16,0-21-141-16,0 18-172 0,-1 4-66 16,1-3-35-16,0-8-21 15,0-6-52-15,0-9-28 0,0-15-36 16,1-18-16-16,-1-12-9 0,2-7-13 16,-2 1-1-16,1-1 0 0,0-1 0 15,1-7-38-15,0-4-48 0,-1-4-38 16,1-4-38-16,0-2-18 0,-1-7-160 15,0-2-354-15,-1-1-895 0,0-10-1061 16</inkml:trace>
  <inkml:trace contextRef="#ctx0" brushRef="#br0" timeOffset="30045.54">3759 13996 2348 0,'0'0'735'0,"0"0"-304"15,0 0 33-15,0 0-136 0,0 0-135 16,62-1-43-16,-45 3-4 0,2 1 10 16,3 0-30-16,0-1-40 0,6-1-29 15,-1-1-19-15,4 0-5 0,4-3-3 16,-2-2 8-16,1 2 0 0,1-1-8 16,-4 3-16-16,0 0-1 0,-2 1-3 15,-1 0 2-15,-3 0 11 0,2 3 17 16,1 0 27-16,-2-1 7 0,4 1-26 15,-1 0-15-15,-3 3-10 16,1 0-9-16,-4 2-3 0,-2 1-9 16,-3-1 0-16,-2-2-1 0,-4 1-1 15,-2-1 1-15,0 0 0 0,-3 0 2 0,-1 2 5 16,0 0-6-16,-2 0 0 16,1 0-1-16,1 2 1 0,-3 2 0 15,0-1-2-15,3 0 1 0,-1 3 0 16,-1 0 0-16,0 3-1 0,4-1 0 15,-3 2 1-15,0 1 1 0,2 2 0 16,-2 0 7-16,3 0-8 0,-1 4 18 16,-2 1 9-16,3 2 5 0,-3 3-7 15,3-1-1-15,0 5 1 0,-2-2 8 16,3-2 4-16,-1 1-9 0,1-2-15 16,-2-1-4-16,2 1-9 15,0 0 7-15,-1 2 2 0,-3 2 9 16,3 0-6-16,-3 1-2 0,-1 1-1 15,0-1-10-15,1 0-1 0,-3-1 0 16,0-2 1-16,-2-1 1 0,1-6 0 16,0-4 0-16,-1-5 0 0,1-3-1 15,-1-5 1-15,1 0 0 0,-1-4-1 16,0-1 8-16,0 0-1 0,0-2-5 16,-2 1-2-16,0 1 0 0,2-1-1 15,-2 2 0-15,1-1 0 0,-1 1 0 16,-1-1 0-16,0 0 0 0,1 0 1 15,-1 1 2-15,0-2 7 0,-5-1 1 16,2 1-8-16,-2-1-1 0,0 1-1 16,-4 0 0-16,2 3-2 0,-4 0 0 15,0 3 1-15,-3 2-1 0,0 2 1 16,-3 0 1-16,-5-2 7 16,-1 0 14-16,-5-2 10 0,-7-3 4 0,-7-4 57 15,-16-1-20-15,-6-8-36 16,-8-2-15-16,5-3-11 0,8 1-8 15,16 2-2-15,8 4 0 0,13 4-1 16,6 0-9-16,-6 2 8 0,1 0-5 16,-2 4-2-16,5 2-23 0,3 2-60 15,5-1-44-15,4-3-73 0,4-4-199 16,3 0-638-16,1-18-2515 0</inkml:trace>
  <inkml:trace contextRef="#ctx0" brushRef="#br0" timeOffset="31435.23">4309 15325 1737 0,'0'0'590'0,"0"0"44"16,0 0-46-16,0 0-166 0,0 0-147 16,0 0-35-16,0 0-129 15,0 0 9-15,0 0 7 0,0 0-1 16,-16 45-8-16,14-28-23 0,-1 4-4 16,3-2-1-16,0 5-9 0,0 3-3 15,4 2 15-15,1 5-16 0,0 3-13 16,1 3-22-16,-1-1-18 0,0-1-5 15,1-1-8-15,-2-3-11 0,-2-3 0 16,0-4 0-16,0-3 0 0,-1-4 0 16,0-1 0-16,1-5-11 0,0-2-30 15,-1-3-44-15,0-4-63 0,-1 0-89 16,0-4-157-16,0-1-489 0,-1-1-1143 16</inkml:trace>
  <inkml:trace contextRef="#ctx0" brushRef="#br0" timeOffset="31764.23">4160 15816 668 0,'0'0'1928'15,"0"0"-1265"-15,0 0-281 0,0 0-5 16,0 0-70-16,0 0-15 0,25 63-72 16,-16-45-45-16,0 1-33 0,3 1-39 15,2-1-15-15,2-1-7 0,2 1-36 16,3-5-5-16,4-1-10 0,-1-3-5 16,3-5-8-16,-3-2-4 0,1-3-3 15,-1-8 12-15,2-8 13 0,-6-2-1 16,2-5-6-16,0 1-16 15,-4 0-12-15,-3 4 0 0,-6 3-74 16,-2 6-101-16,-4 0-115 0,-3 4-341 16,-6 1-1406-16,-6-1-493 0</inkml:trace>
  <inkml:trace contextRef="#ctx0" brushRef="#br0" timeOffset="32733.31">4010 16637 2697 0,'0'0'475'16,"0"0"-62"-16,0 0 6 0,-7 57-127 16,5-35-94-16,0-1-22 0,0 0-38 15,0-2-31-15,1 1-33 0,-1-5-9 16,1-2-10-16,0-2-5 0,1-5-11 16,0-2-1-16,0-3-5 0,0-1-3 15,0 0 8-15,0 0 11 0,0-6 13 16,0-4-34-16,1-2-18 15,2-3-8-15,-1-4 1 0,1-4-3 16,0-2 0-16,1-2 0 0,2-2 0 16,0 0-2-16,5-1-13 0,-3 1 0 15,2-1-9-15,1 3 5 0,-1 2 9 16,1 0 8-16,0 6-12 0,-2 4 11 16,1 7-7-16,-4 5-1 0,-3 3-12 15,0 8 23-15,-2 6 68 0,-1 4 0 16,0 6-21-16,0 1-2 0,-1 1-2 15,-2 2-10-15,0-1-19 0,3-4-5 16,0-2-7-16,0-4-1 0,0-5-1 16,0-2-1-16,3-7-1 0,1-1 0 15,1-2 1-15,-2 0 1 16,1-5 11-16,5-4 1 0,-4-4-10 0,2-2 0 16,1-4 1-16,-1 0-2 0,2-1 1 15,-2-4-2-15,3 3 0 16,-3-3 0-16,2 3 0 0,-2 2-2 0,0 4 1 15,-2 4 1-15,2 5 37 16,-1 5 3-16,0 2 0 0,1 10 16 16,-2 6 58-16,2 8-7 0,-2 4-36 15,-2 6-20-15,-2 5-20 0,-1 1-6 16,0 2-6-16,0 0-12 0,0-4 1 16,1-2-8-16,2-6 0 0,1-8-11 15,2-7-42-15,-1-7-44 0,1-6-48 16,1-3-64-16,-3-10-108 0,3-8-334 15,-2 2-1323-15,1-16-872 0</inkml:trace>
  <inkml:trace contextRef="#ctx0" brushRef="#br0" timeOffset="33113.48">4393 16733 2681 0,'0'0'936'0,"0"0"-172"16,0 68-293-16,0-42-198 15,0 2-66-15,-1 0-28 0,0-3-43 16,0-6-11-16,-2-3-18 0,3-7-39 16,0-6-26-16,0-3-14 0,0-7 30 15,0-8-9-15,0-9-36 0,4-6-13 16,-2-5-2-16,2-5-10 0,2-4 4 16,2-1-10-16,1-2 0 0,1-2 0 15,2 4 10-15,3 1 7 0,-3 5 0 16,1 5 1-16,0 6-16 0,0 8 16 15,-3 6 34-15,-1 9 5 0,0 5-5 16,0 3-9-16,-2 12 9 0,0 6 23 16,-1 7 20-16,3 3-9 15,-5 6-14-15,-1 3-14 0,0 1-11 16,1 2-27-16,-2-2 5 0,-1-1-5 16,2-3 6-16,0-5-8 0,2-2 0 15,1-4-7-15,-2-4-28 0,1-2-20 16,-1-5-35-16,-2-7-56 0,-2-5-94 15,0-3-292-15,0-6-790 0,-12-16-2585 0</inkml:trace>
  <inkml:trace contextRef="#ctx0" brushRef="#br0" timeOffset="33332.91">4442 16757 4142 0,'0'0'833'16,"0"0"-494"-16,0 0-106 0,0 0-5 15,0 0-43-15,0 0-49 0,0 0-34 16,58 2-36-16,-42-5-28 0,0 1-23 16,1 0-13-16,-1 1-2 15,1-2-2-15,-1 0-47 0,2 0-35 16,-4-3-38-16,0 1-32 0,0-1-53 16,0-2-79-16,-3-3-125 0,1-1-211 15,3-3-333-15,-7 4-982 0,7-8 495 0</inkml:trace>
  <inkml:trace contextRef="#ctx0" brushRef="#br0" timeOffset="33546.58">4857 16433 3138 0,'0'0'1024'16,"0"0"-325"-16,0 0-289 0,0 0-155 16,0 0-65-16,-56 28-4 0,45-3-29 15,-3 4-25-15,9 4-18 0,-1 3-14 16,6 2-28-16,0-3 5 0,7 2-3 15,2-4-14-15,6-3-22 0,2-5-21 16,2-3-9-16,3-6-8 0,-1-3-7 16,2-5-43-16,2-5-48 0,1-3-60 15,2-1-75-15,2-6-208 16,-9 0-657-16,10-10-1814 0</inkml:trace>
  <inkml:trace contextRef="#ctx0" brushRef="#br0" timeOffset="34121.8">3762 16299 2096 0,'0'0'557'0,"0"0"86"16,7 69-37-16,-1-14-167 15,-1 20-122-15,0 10-52 0,-1 2-68 16,0-6-44-16,-1-12-47 16,0-12-30-16,-1-17-24 0,-1-13-7 0,1-6 30 15,-1 1 29-15,2-1-2 0,1 3-44 16,0-6-37-16,0 0-12 0,1-3-8 16,1-3-1-16,-1 1-9 0,-1-3-32 15,1-1-30-15,-2-1-37 0,0-3-37 16,-1-3-53-16,-1-2-34 0,-1-1-14 15,0-8-217-15,0-5-594 0,-2 2-1312 16,-5-16 1386-16</inkml:trace>
  <inkml:trace contextRef="#ctx0" brushRef="#br0" timeOffset="35198.3">3779 16060 1507 0,'0'0'1019'0,"0"0"-338"0,0 0-276 16,0 0-25-16,0 0-62 0,0 0-29 15,0 0-75-15,51 5-43 16,-36-4-27-16,2-1-20 0,0 0-14 16,2 0-6-16,2-1-6 0,5-2 4 15,1-2-5-15,3 0-19 0,4 1-14 16,1-2-11-16,3-2-12 0,-1 3-7 16,0-4-8-16,0 4-4 0,-2-1-8 15,0 2 1-15,-5 0-3 0,-1 2-4 16,1 0-6-16,-2 2 8 0,-3 0-2 15,4 2 3-15,-1 1 0 0,-1 1 3 16,2 2-5-16,0 0-7 0,-3-1 8 16,2 1-10-16,2-1 10 0,0-2-9 15,3-3 7-15,0 0 1 0,4-3-1 16,-1-2 1-16,3-4 6 0,2-1-1 16,-1 0-5-16,2-1 2 0,-4 1 3 15,3 0-12-15,-6 2 5 0,-1 1-6 16,-2 0 0-16,-4 1 0 0,1 1 0 15,-1 0 1-15,-5 0-1 16,3 1 0-16,-6 1-1 0,-1 3 0 16,-1 0-1-16,-1 0-1 0,-5 0-7 15,0 1 8-15,-4 4-11 0,0 1 10 16,-4 0-5-16,1 0 5 0,1 1 1 16,-1 0-1-16,-2 3 1 0,1 1 0 15,1 2 1-15,-1 2 0 0,-2 2 1 16,1 4 1-16,3 1 0 0,-1 3 7 15,-3 1-1-15,0 3-7 0,1 1 10 16,0 0-2-16,1 1-2 0,-1 2-6 16,-2 2 0-16,1 3 8 0,0 2-7 15,0 2 11-15,0 3 1 0,1 2 4 16,-1-1 1-16,-1 0-19 0,1 2 0 16,-1-3 0-16,1 1 0 0,0-2 2 15,0-3 5-15,-1-2 1 0,2 1-7 16,-1-3 1-16,0 2 5 15,-1-4-7-15,-1 2 0 0,1-4 0 0,0 0 1 16,1-5 1-16,0-3-1 0,0-6 1 16,2 0 0-16,-2-5-1 15,0 0 1-15,-1-1-1 0,0 1 7 16,-1-1-7-16,0-1 1 0,0 0-1 16,-1 2 7-16,-3-3-7 0,-2-1 1 15,1-2-2-15,1 1 0 0,-4-4 2 16,2-1 9-16,-6 0-2 0,3-2-9 15,-3 0 1-15,-4 0 1 0,0-1-1 16,-1 0 0-16,-2-1 1 0,-3 0-1 16,-3 0-1-16,0-1 2 15,-3-1-2-15,-4-2 0 0,-3-1 0 16,-5 1-1-16,0-3 0 0,-10-3 1 16,-13-2-1-16,-11-2 1 0,-6 0 0 15,-1 5-7-15,5 3 5 0,5 4-5 16,1 2 6-16,-5 5 0 0,1 4-1 15,-2 5 2-15,2-2-2 0,0-2 0 16,2-4 0-16,3-3 1 0,1-3-1 16,8-1-5-16,11-4-2 0,11 0-11 15,10 0-43-15,8 0-30 0,0-1-27 16,6 0-16-16,-1 0-32 0,11 0-83 16,4-1-253-16,9-4-818 0,2 2-1147 15,4-19 1151-15</inkml:trace>
  <inkml:trace contextRef="#ctx0" brushRef="#br0" timeOffset="37797.22">5501 16397 1632 0,'0'0'381'0,"0"0"17"15,0 0-19-15,0 0-227 0,0 0-72 16,0 0 117-16,0 0 32 0,0 0-12 15,0 0-14-15,0 0-32 0,15 5 0 16,-8-5 18-16,5-1 27 0,0-1-31 16,1-2-65-16,1 2-23 0,3-1-3 15,1-3-26-15,3 2-9 0,2-1-13 16,-1-1-5-16,3-1 0 0,0-3 2 16,1 2 5-16,-2 0 5 15,2-1-6-15,1 1-7 0,-2-2 0 16,4 2-13-16,0 1-4 0,-3 1 0 15,4 2 1-15,-3 1-6 0,-3 3-4 16,2 0-12-16,-3 2 10 0,0 2-1 16,2-1 7-16,-4 0 4 0,7-2-9 15,-3-1 0-15,5 0-1 0,2-4 12 16,2-3 16-16,3 0-13 0,0-1-4 16,1-1-4-16,-1 0 1 0,2 0 4 15,0-1 0-15,-2 2-2 0,4-3-6 16,-2 0 0-16,3 0 14 0,-2-3-13 15,3-1 4-15,0-3-2 0,3 1 2 16,2-4-6-16,0 0-4 0,2 2 1 16,-1-1-1-16,-1 2 1 0,0 0-3 15,-2 2 2-15,1-1-3 0,-1 3 1 16,-1 1 0-16,-2-2 4 0,1 3-1 16,2 1 1-16,-5 0 1 0,3 0-3 15,-4 0 2-15,3 1-4 0,-2-2 0 16,2 1 2-16,0-1-10 0,0 1 10 15,-1-3-4-15,1 2-5 16,-1-1 5-16,2 2 0 0,1 0 0 16,8 0-5-16,11 1 7 0,11 1-8 15,3 0 1-15,-5 0 5 0,-5 2 2 16,-5 2-8-16,2-2 0 0,3-1 12 16,-4-1-12-16,1 2 6 0,1-2-7 15,0 0 2-15,2 2-1 0,2-1 1 16,2 2 5-16,2 0-6 0,5-3 1 15,0 3-1-15,3-2 1 0,1-1 5 16,-2 0-7-16,2 0 2 0,-1 0-2 16,0 0 1-16,1 2 0 0,-1-2 1 15,-4 4-1-15,0 0 6 0,-8 0-6 16,0 1 0-16,-2-2 1 16,-5 1-2-16,0-1 1 0,-4-2 0 15,2 1 1-15,1 1-1 0,1-2 0 16,0 1-1-16,-2 1 0 0,0 1 0 15,-1-1 0-15,-5 2 0 0,1-1 0 16,-11 0 0-16,-6 1 1 0,-11 2 0 16,0-3 1-16,4 1-1 0,2-1 0 15,3 0 1-15,-1 0-2 0,-2-1 0 16,-2 0 1-16,-3 1-1 0,-5-2 0 16,1 4 1-16,-7-3-1 15,-2 0 1-15,-2-1 0 0,-5-1 0 0,-1-1 6 16,-5-2-6-16,1 3 8 0,-2-4-8 15,-2-1 0-15,0 1 0 16,-2-1-1-16,-4-1 0 0,-4-3 0 16,0-1 0-16,-3-3 0 0,-2-2 0 15,-1-1 2-15,1-1-2 0,-2 0 1 16,3-1 0-16,1-3 1 0,3 1-1 16,-3-2-1-16,5-1 0 0,-1-1 0 15,2-1 0-15,-4-2 0 0,5-3 0 16,-4 0 0-16,-1-3 0 0,2 1-15 15,-4-2 6-15,2-1 2 0,0 2 6 16,0-3 1-16,-1 0 0 0,4 1 1 16,-1 1-1-16,3-2-1 0,2 0-6 15,0 3 5-15,3 0-5 0,1 0 5 16,0 2 1-16,0 0-6 0,0-1 7 16,0 0 1-16,1-2 1 0,-1-1-1 15,0 1-1-15,-1-3-16 16,-4 2 14-16,0-2 1 0,-3 3 0 0,2 1-1 15,-2 1 0-15,3 1 2 0,3-2-2 16,1 4 0-16,1-1 0 16,0 1-5-16,0-1 6 0,0 1 0 15,0-1-1-15,0 2 1 0,-3-1-1 16,-2-1 2-16,-1 0 1 0,3-3 0 16,-4 2-1-16,3-5-7 0,0 0 0 15,2-1 6-15,-1 0 0 0,0 2-1 16,-1-1 1-16,1 2 0 0,0 2-1 15,-4 1 0-15,0 3 1 0,0 1 0 16,-4 3 0-16,2 0-1 0,1 1 0 16,-2 0-5-16,3 2 0 0,-1-2 6 15,1-1 0-15,2 1 1 0,-3-2 0 16,3-1-1-16,0 1 1 0,-2 2-15 16,1-1 3-16,2 4 5 0,-1 2-2 15,0 4 1-15,2 1 7 0,-3 3 1 16,2 1-1-16,-2 0 0 0,2 3 1 15,-1 1 0-15,1-1-1 16,2-1 0-16,0 1-1 0,1-1-5 16,0 0 5-16,1 1 0 0,0-2 1 15,0 2 0-15,0 1 0 0,0 2-1 16,0-1 1-16,0 3 1 0,0 3-1 16,0 0 1-16,0 2-1 0,0 2 0 15,0 0-1-15,1 0-7 0,1 1 0 16,0 1-2-16,1-2 4 0,5 2 5 15,-2 0-7-15,8 0 8 0,1 0 0 16,5 0 1-16,3 2 0 16,4-1 0-16,6 2 1 0,4-1-1 0,13-1 1 15,14-1 0-15,17 0 1 16,12 0 5-16,1-4-5 0,-1-1 7 16,-12-2-2-16,-8-1 2 0,-4 3-1 15,-9-1-1-15,-11 3-7 0,-11 0 0 16,-9 1 1-16,0 0 1 0,0 0 0 15,1 1-1-15,3 1-1 0,-6 0-7 16,-7 1-4-16,-7 3-27 0,0 1-25 16,-9 1-7-16,0 0-14 0,-2 2-40 15,-2-1-83-15,1-3-142 0,-1 1-274 16,0-2-1059-16,0-3-1363 0</inkml:trace>
  <inkml:trace contextRef="#ctx0" brushRef="#br0" timeOffset="38107.36">12080 11755 1666 0,'0'0'643'15,"0"0"-49"-15,0 0-58 0,0 0-159 16,0 0-139-16,0 0-58 0,0 0-34 15,0 0-25-15,54 2-13 0,-35 7 7 16,0 4-9-16,2 1 5 0,-1 3 5 16,-3-1-2-16,-3 6 8 0,-9 1-13 15,-5 2 5-15,-6 1 14 0,-14 3-5 16,-4-1-37-16,-7 0-32 0,-3-2-21 16,1-2-23-16,0-2-8 0,3-7-2 15,7 1-8-15,4-5-62 0,2-2-72 16,6-3-102-16,0-2-206 0,6-2-833 15,-1-5-1984-15</inkml:trace>
  <inkml:trace contextRef="#ctx0" brushRef="#br0" timeOffset="39456.41">12415 7565 213 0,'0'0'659'0,"0"0"-41"16,0 0-139-16,0 0-92 0,0 0-215 15,0 0-47-15,0 0 24 0,0 0 99 16,0 0 63-16,0 0-22 0,1 15-57 16,-2-6-44-16,1 3-26 0,-1 0 5 15,0 2-20-15,0 0-24 0,0 5-38 16,1-1-18-16,0 3-17 0,0-1-17 15,1 1-14-15,2 0 20 16,0 1 10-16,3 1 18 0,0 0 10 16,-3 2-3-16,-1-1 3 0,0 2-1 15,-1 2-24-15,0 0-6 0,-1 1-4 16,0 1-9-16,0 2-6 0,0 0-9 16,0 0 4-16,0 1-5 0,0 0-1 15,0-1 2-15,0 1 3 0,0-1 14 16,0 2-14-16,0-1-5 0,0 0 14 15,0 3-4-15,0-2-2 0,2 1 8 16,-2 2-2-16,2-1-1 0,0 0-1 16,0 4-2-16,0 0-1 0,1 2 9 15,3 1-16-15,0 10 4 0,-3 6-4 16,4 11-6-16,-2-7 6 0,-2-10 0 16,1-2 1-16,6-1 0 15,-3 7-17-15,3 9-2 0,-1-8 0 0,0-5 2 16,-2 2 12-16,3 0-1 15,-1 2 2-15,-2-1 6 0,-1 2 2 16,2 2 3-16,-4 2 7 0,-1 0-4 16,2 0-4-16,-1 4-1 0,0-1-1 15,0 5-7-15,2 4-14 0,-1 5 4 16,-1 1 8-16,4 0 1 0,-1 0-3 16,5-5-4-16,0-1 1 0,0-8 6 15,1 1 1-15,-1-3-4 0,-5 0-12 16,2 3-5-16,-5 0 5 0,-2 4 11 15,-2-1-4-15,0 1 0 0,-1-1-6 16,-4 4 8-16,-4-4-2 0,4 1 2 16,-5-2 1-16,3-4-1 0,-4 0-9 15,5-4-33-15,-4-1-12 0,6-10-25 16,2-11-20-16,2-11-25 0,0-8-46 16,3-1-101-16,6-5-188 0,1-3-279 15,4-10-772-15,-4-1-911 0</inkml:trace>
  <inkml:trace contextRef="#ctx0" brushRef="#br0" timeOffset="41095.98">12220 7422 2194 0,'0'0'511'15,"0"0"-15"-15,0 0-95 0,0 0-112 16,0 0-98-16,0 0-60 0,0 0-130 15,0 0 2-15,0 0 16 0,0 0 52 16,41 3 21-16,-21-1 13 0,1 1-1 16,7 0 11-16,-2 0-10 0,2 0-6 15,3 0-25-15,1 0-22 0,1 0-15 16,-1 0 8-16,0 2-7 0,1-3 1 16,0 1-7-16,1 1-8 0,-1 1-5 15,-1 1-3-15,-1 1 3 0,0-1-5 16,-3 1 5-16,1 3-17 0,2-4 0 15,-6 3 1-15,4-2 8 0,0 1-8 16,-2-1-2-16,0 2 2 0,4-4 16 16,-1 0 33-16,1 0-2 15,-1-1-18-15,0 2 6 0,1-1 2 16,1 1-2-16,0 1-6 0,1 0-4 16,1 1-7-16,0 0-5 0,0-1 0 15,1 1 0-15,3 0 5 0,-2 0 1 16,1-1-5-16,0-1 7 0,5 1-1 15,-4 2 7-15,1-1-1 16,-3 3-16-16,-2 0-2 0,-1 1-9 0,-7 1-2 16,1 1 1-16,-4-1 0 0,0 1 0 15,-4 0 1-15,-1-1 8 0,-2 0-2 16,1 0-6-16,-1 0-1 0,-3 0 0 16,0-2 0-16,-1 2 1 0,0 0-2 15,-1 0 1-15,-2 1-1 0,0 0 1 16,-2 0 1-16,0-1 6 15,-1 1-6-15,-2 0 0 0,-2-1 8 16,3 0-8-16,-3 1 10 0,0 0-4 16,-1 2-7-16,-1 2 7 0,0 0 0 15,0-1-6-15,0 3 6 0,0-1-6 16,0 2 0-16,0-1 14 0,0 0-4 16,0 4-4-16,1-3-1 0,0 4-7 15,0-1 0-15,1 1 2 0,-1 0 16 16,2 0 1-16,0 0 2 0,0 3 4 15,0-1 11-15,0 2-4 0,-1 1-9 16,2 2-6-16,-1 1-3 0,0 3 1 16,0 0-4-16,1 5-1 0,-2 1 3 15,1 0 0-15,0 4-2 0,0 6 1 16,2 11-10-16,2-6 11 0,-1-7-1 16,-1 3 3-16,2-2-6 0,0 15-2 15,2 7-7-15,0-2 11 16,-1-7 5-16,-3-5-4 0,0 1-2 15,4 1 1-15,-4 1 2 0,1-1 1 16,-1 1-2-16,0 1 4 0,0-1-1 16,0 2 6-16,-2-3 1 0,0 4-21 15,0-1 0-15,0 1 1 0,-1 1 8 16,-1 1-3-16,-1 1-6 0,0-1 6 16,0 0-5-16,0-1 6 0,0 0 4 15,0-2 4-15,-2-5 8 0,-2 2-24 16,-1-4-2-16,0 2 2 0,-3-2 1 15,2 2 11-15,-2 0-6 0,2 0 3 16,-1-1 2-16,1 0-4 0,0 2-5 16,2-2 8-16,-1-1-2 0,0 0 4 15,1-2-1-15,2 0-11 0,1-11-11 16,1-6 9-16,0-8 1 0,0-2 1 16,0 4 0-16,0 6 1 15,0 5 1-15,0-4-1 0,-1-1 0 16,-2-2 0-16,2-4 0 0,-2-2 0 15,0-7 1-15,1-2-1 0,-1-4 1 16,1-6 4-16,-1-4-5 0,3-2-1 16,0-2 0-16,-1-2 0 0,0-1 7 15,-2 0 3-15,-2 0-3 0,-3 0-7 16,-1-4-8-16,-5 0 1 0,-2 0-1 16,-4-1 1-16,-3-1 6 0,0 2-8 15,-9-2 1-15,-13-2 0 16,-15 0-1-16,-23 2 8 0,-12 3-10 15,-4 3-1-15,2 3 5 0,6 4 6 0,-2 2-7 16,-4 0 0-16,1-2-4 16,3-1-3-16,0 0 9 0,5 0 5 15,4 4 1-15,6 1 0 0,2 4-7 16,9 1-3-16,9 1-26 0,10-2-24 16,9-6-28-16,12-2-36 0,4-4-59 15,-1-2-126-15,2-1-182 0,0-6-269 16,12-6-695-16,3-1-894 0</inkml:trace>
  <inkml:trace contextRef="#ctx0" brushRef="#br0" timeOffset="42163.19">12963 9942 2319 0,'0'0'424'0,"0"0"-54"0,0 0-84 15,0 0-87-15,0 0 8 0,0 0 49 16,0 0 28-16,0 0-33 0,0 0-68 16,0 0-45-16,-12 41-9 0,12-41 37 15,-2 0-4-15,2-7-71 0,0-1-21 16,0-2-5-16,2-3-8 0,2-1-4 15,-1-5 1-15,1-1-11 0,0-1-9 16,1-2-1-16,0-1-16 0,-1 0 0 16,3-1-2-16,-1 2-1 15,1-1-12-15,1-2 11 0,-1 2-11 16,3-3-1-16,0 0 8 0,1 0-8 16,1-1 0-16,0-1 1 0,-1 3 0 15,2-1-1-15,-1 0 9 0,-3 2 5 16,1 2-7-16,-3 1 2 0,3 1 2 15,-5 1-11-15,3 0 7 0,-4 2-6 16,0-1 6-16,4 3-7 0,-5 1 1 16,0 2 7-16,-1 2-9 0,3 1 0 15,-1 1 0-15,-1 2 1 0,-2 3 7 16,1 2 0-16,-2 1-6 0,1 1-2 16,0 0-14-16,-1 4 13 0,2 4 1 15,-2 2 16-15,0 3-2 0,0 2 5 16,0 2 3-16,-3 2-6 0,2 4 1 15,-2-1-4-15,3 0 2 0,-1 2-3 16,1-2-3-16,0 3-7 0,0-3 6 16,2 0-6-16,1-2-1 15,4-1 0-15,-1-4 0 0,-2-3 1 16,2-5 5-16,0 2-6 0,-2-5 1 16,2-1 0-16,-2-1 5 0,-1-2 3 15,1 0-1-15,4-2 6 0,0-4-3 16,1-6-5-16,0-2-5 0,4-3-1 15,-1-3 1-15,0 0-2 0,0-3 2 16,0 2-1-16,-2 3-1 0,-1 0 0 16,-1 6 0-16,-2 4 11 0,-2 7 23 15,-1 1-14-15,4 8 0 0,-4 8 22 16,1 7 53-16,-2 3-15 0,-1 6-25 16,-1 2-15-16,0 0-11 0,-3 1-11 15,-1-2-6-15,-1 0-6 0,-3 0-4 16,3-3 4-16,-1-1-6 15,1-1 0-15,1-3-17 0,4-2-20 0,0 0-9 16,0-4-13-16,3-1-12 0,3-1-20 16,2 0-35-16,3-1-78 15,-2 1-273-15,-2-5-941 0,-6-4-2511 16</inkml:trace>
  <inkml:trace contextRef="#ctx0" brushRef="#br0" timeOffset="43554.73">12637 11226 2510 0,'0'0'454'0,"0"0"-79"0,0 0-69 16,0 0-102-16,0 0-46 0,0 0 27 16,0 0 5-16,0 0-3 0,0 0-12 15,15 6-48-15,-4-5-26 16,3 0 17-16,0 1-23 0,2-1-27 16,0 0-4-16,1 0-4 0,1-1 5 15,1 0 0-15,-2 0 0 0,3 0-10 16,1 0-13-16,0 0-14 0,0 0 6 15,1 1-6-15,4 1 7 0,-3 0-3 16,5 0-1-16,2-1-6 0,-1-1 1 16,0 0-11-16,2 0 12 0,1-3 2 15,-1-1-8-15,1 1 1 0,-3 1-8 16,-2 0-6-16,2 1 0 0,-1 0 6 16,-1 1 4-16,3-1 8 15,0 1-4-15,-1 0-10 0,-1 0-2 16,1 0-9-16,-1 0 0 0,1 0 7 15,-2 0-1-15,4 2 1 0,-1 1 7 16,0 1 0-16,1-1-2 0,-2 1 1 16,2-3-1-16,2 1 2 0,0-1 4 15,7-1 10-15,-2 0 12 0,1 0 26 16,6-1-20-16,-2-1-18 0,0 1-13 16,1-1-4-16,-3 1-5 0,1-1 1 15,-2-2 9-15,2-1-1 0,3-1-1 16,0 2 4-16,1-2 0 0,1 0 2 15,0 2-7-15,-4 1-13 0,-2 2-1 16,-4 1-6-16,-7 0-5 0,-6 1-32 16,-7 3-27-16,-5 0-17 0,-6 3-13 15,-4-2-20-15,-2 2-32 0,-10 1-53 16,-5 1-218-16,1-3-838 16,-20 5-2278-16</inkml:trace>
  <inkml:trace contextRef="#ctx0" brushRef="#br0" timeOffset="44427.32">12851 12028 2247 0,'0'0'685'0,"0"0"-298"0,0 0-70 0,0 0-141 16,0 0-70-16,0 0 16 16,0 0 27-16,0 0 25 0,-7-53-47 15,8 34-16-15,4-2-6 0,4-4-20 16,-2-2-15-16,4-3-10 0,0-2-11 16,2 2 2-16,1-3 10 0,1 1 19 15,-1 4 9-15,0 2-33 0,-2 2-24 16,-2 4-4-16,2 2 18 0,-5 5-1 15,0 3-2-15,-4 5 4 0,1 5-47 16,-4 0-5-16,0 10 5 0,0 4 28 16,0 2 24-16,-4 5-8 0,-2 1-9 15,-1-1-7-15,3 0-3 0,-1-2-2 16,1-4 3-16,1-4-9 0,2-4-7 16,1-4-9-16,0 0 1 0,0-3-1 15,0 0 10-15,0 0 2 0,4-1 8 16,2-6-1-16,1-6-10 0,4-2-1 15,2-3-8-15,2-4-1 16,0-1 0-16,4-1 0 0,1 1 1 16,-2 4 0-16,-1 1 11 0,-1 4 14 15,-4 3 13-15,-2 4 3 0,2 4 10 16,-7 3 12-16,2 9-18 0,-2 3 5 16,-3 7 32-16,-1 4-6 0,-1 1-23 15,-2 3-21-15,-3 0-9 0,-3 0-9 16,3 0-4-16,-6-3-3 0,6-1-6 15,-1-2-1-15,0-3-1 0,4-2-11 16,1-3-24-16,1-5-31 0,0-1-35 16,0-4-28-16,4-3-34 0,4 0-66 15,-1-9-133-15,6-3-266 0,-1-3-894 16,-4 0-999-16,6-6 1726 0</inkml:trace>
  <inkml:trace contextRef="#ctx0" brushRef="#br0" timeOffset="44732.72">13257 11783 42 0,'0'0'2571'0,"0"0"-1756"0,0 0-230 16,0 0-127-16,0 0-121 0,-29 49-51 16,26-45-35-16,2-4-40 0,1 0-44 15,0-6-78-15,1-4-50 0,5-5-18 16,4-3-3-16,0-5-6 0,4-2-9 16,0-3 5-16,2-1-6 0,1 1 6 15,1 2 2-15,1 1 20 0,-1 4 27 16,-2 6 17-16,-4 4-10 0,0 5-24 15,-1 6-14-15,-3 1-3 0,-4 10-2 16,1 3 23-16,-3 10 41 0,-2 4-15 16,0 4-27-16,0 4-10 15,0 0-6-15,-4 5-3 0,-2 0-5 0,2-2-8 16,-1-1-10-16,0-5-1 16,2-5 0-16,2-8-42 0,0-4-18 15,1-8-29-15,0-7-32 0,0-1-27 16,0-9-44-16,0-7-265 0,0-6-767 15,-1 4-1815-15,-5-13 1786 0</inkml:trace>
  <inkml:trace contextRef="#ctx0" brushRef="#br0" timeOffset="44921.26">13309 11752 793 0,'0'0'2255'0,"0"0"-1475"0,0 0-113 16,0 0-233-16,0 0-173 0,0 0-7 15,0 0-25-15,0 0-44 0,0 0-28 16,0 0-48-16,62 0-38 0,-44 0-29 15,-1 0-23-15,2 0-17 0,-3 2-2 16,0-1-25-16,-2 3-30 16,0-2-38-16,-1 2-32 0,0-1-44 15,0-1-81-15,2-1-184 0,-2-1-456 16,-4 0-1497-16</inkml:trace>
  <inkml:trace contextRef="#ctx0" brushRef="#br0" timeOffset="45132.5">13600 11665 3390 0,'0'0'1065'0,"0"0"-476"16,0 0-152-16,0 0-163 0,-58 64-81 15,49-38-26-15,2-1-17 0,5 4-16 16,2-2-23-16,2 1-23 0,6-3-17 16,2-3-19-16,4-3-15 0,1-3-15 15,0-5-9-15,2-2-11 0,-1-4-2 16,1-3-33-16,-1-2-24 0,1 0-28 15,0-4-38-15,2-3-67 0,1-1-144 16,2-2-545-16,-4 1-1413 0,4-11-510 16</inkml:trace>
  <inkml:trace contextRef="#ctx0" brushRef="#br0" timeOffset="64169.3">14268 9821 786 0,'0'0'477'15,"0"0"-70"-15,0 0 50 16,0 0-320-16,0 0-20 0,0 0 60 15,0 0 2-15,0 0-14 0,0 0-5 16,33-6 14-16,-22 6 17 0,0-2-4 16,5 1 9-16,3 0 6 0,3 0-45 15,3-2-65-15,5 2-29 0,4-2-21 16,1 1-9-16,5 0-8 0,0-2 0 16,3 2-9-16,0-1 0 0,4 0-12 15,6 0 19-15,13 1 11 0,10-1 5 16,8 0 22-16,0-1 13 0,-3-2-11 15,-1 0-10-15,2-2-14 0,1 0-19 16,5 0-1-16,4 0-6 0,6-2 4 16,5 4-1-16,7-1 13 0,2 1 6 15,0 1-2-15,1 0-11 0,0-1 2 16,0 1 0-16,2-4 8 0,1 0 4 16,-1-1 5-16,-4-1 0 0,0 1-8 15,1-1-11-15,0 1-9 0,0 1-11 16,-1-2 1-16,1 3 10 0,-12 0-10 15,-7 2-1-15,-10 0-2 0,-11 1-27 16,-17-1-56-16,-10 1-9 16,-14 1-19-16,-8 3-38 0,5 0-57 15,0 1-102-15,-2-1-235 0,-6 1-381 16,-8 0-968-16,-2-2 863 0</inkml:trace>
  <inkml:trace contextRef="#ctx0" brushRef="#br0" timeOffset="64506.28">17974 9371 356 0,'0'0'586'16,"0"0"-1"-16,62-2-126 16,-31 4-134-16,2 3-86 0,1 4-108 15,1 3 24-15,1 6-40 0,0 0 51 16,2 5 71-16,-6 0 11 0,-5 4 7 16,-6-1-163-16,-14 2-88 0,-7-1-4 15,-16 1-67-15,-13-1-54 0,-6-2 46 16,-7-3 54-16,-2-1 21 15,-2-3 2-15,5-3 1 0,-1-2-3 16,6-2-194-16,1-3-356 0,8-2-645 16,-13-2-393-16</inkml:trace>
  <inkml:trace contextRef="#ctx0" brushRef="#br0" timeOffset="65230.03">15539 8717 628 0,'0'0'355'0,"0"0"268"15,0 0-171-15,0 0-111 0,0 0-51 16,0 0-49-16,-9-50-18 0,-1 45-9 15,-5 1-13-15,0 0-57 0,-3 2 31 16,2 2-46-16,-4 0-34 16,4 0-68-16,-1 5-27 0,3 2-27 15,-1 0 0-15,1 4 9 0,1 2 16 16,1-1-29-16,0 2-20 0,1-1-2 16,4 0 48-16,4 1-62 0,3 0-16 15,6 1 64-15,10 2 16 0,3 2-25 16,10 3 28-16,3 0 30 0,4 4-11 15,7-1-18-15,0 1 28 16,2-2-29-16,-7-1 4 0,-6-2 1 16,-11-1 24-16,-14 0 96 0,-11 3 84 0,-18 2 46 15,-18 6-88-15,-18 4-61 16,1-4-43-16,3-4-35 0,10-7-10 16,11-7-17-16,0-1 13 0,3-2 4 15,9-5-1-15,10-5-17 0,6 0-158 16,5-5-107-16,5-5-240 0,4-1-635 15,-2 1-1150-15</inkml:trace>
  <inkml:trace contextRef="#ctx0" brushRef="#br0" timeOffset="65642.48">15717 9040 3117 0,'0'0'286'0,"0"0"82"16,0 0-365-16,0 0 23 0,0 0 81 15,0 0 2-15,54-1-10 0,-40-2-31 16,1-2-19-16,2-2-20 16,1-2-4-16,0 0-20 0,-1-2 16 15,0 1-1-15,-2-3-15 0,0 2 20 16,-2-3-21-16,-1 0 21 0,0-2-24 16,1 0 2-16,2 1-2 0,-4-2-1 15,-1 1 0-15,-1 1 17 0,-4-1 0 16,-3 1-17-16,-2 0 2 0,0 2 23 15,-5 1 76-15,-5 1 35 0,-4 2-51 16,-2 4-50-16,-6 0 29 0,0 5-12 16,-6 0 19-16,0 10-13 0,2 3-12 15,-2 6-1-15,2 6 11 0,1 6 17 16,3 1 11-16,2 4-8 0,3 0-8 16,6-1-28-16,6-1-17 0,5-2-23 15,5-5-3-15,10-2-34 0,4-5-36 16,3-1 20-16,3-5-15 0,1-2-47 15,0 0-66-15,-3-2-52 0,2-4-74 16,-5-1-141-16,-1-2-199 0,-3-3-224 16,-1 0-458-16,2-11 124 0</inkml:trace>
  <inkml:trace contextRef="#ctx0" brushRef="#br0" timeOffset="65997.97">16106 8867 2403 0,'0'0'514'0,"0"0"150"16,0 0-393-16,0 0-45 0,0 0 31 15,-3 51-36-15,0-27-80 0,-1 1-57 16,-3 0-52-16,2-2-28 0,3-1-4 16,1-4-103-16,1-4-43 0,0-1-41 15,0-5-31-15,1-4-6 0,1-3-41 16,0-1-6-16,1 0 69 0,0-3-122 15,0-2-316-15,-2 0-180 0,0 0-10 16,-1 2 243-16</inkml:trace>
  <inkml:trace contextRef="#ctx0" brushRef="#br0" timeOffset="66209.07">16096 9015 424 0,'0'0'683'0,"0"0"-10"0,0 0-79 16,6-59-142-16,1 40-91 0,1-1-94 16,4 2-40-16,3 0-11 0,-1 2-7 15,2 3-20-15,5 1-19 16,0 3-43-16,3 4-35 0,2 4-18 15,2 1 25-15,0 7-4 0,-2 5-30 16,0 2-16-16,-4 3-7 0,-4 2 8 16,-5-2 1-16,-5 3-1 0,-1-4-3 15,-5 1-20-15,-2-1-5 0,0-1-22 16,-4 0-22-16,-2-4-108 0,-1 2-108 16,-1-4-100-16,3-3-142 0,2-4-224 15,3-2-315-15,0 0-318 0,3-9 250 0</inkml:trace>
  <inkml:trace contextRef="#ctx0" brushRef="#br0" timeOffset="66492.89">16488 8937 2752 0,'0'0'645'0,"0"0"-27"16,0 0-256-16,0 0-129 0,9 60-37 15,2-42-22-15,0 1-23 16,5-3-45-16,4 0-46 0,-1-5-36 15,0-5 3-15,0-6 9 0,3-5 10 16,1-12 23-16,-1-7 1 0,-3-8 15 16,2-8-6-16,-3-3 7 0,-3 0 0 15,-6 1-10-15,-3 0-22 0,-2 3-24 16,-4 3-14-16,-5 2-14 0,-2 2 0 16,-7 4-2-16,-1 1 0 0,-1 2-16 15,0 3-33-15,5 3-25 0,3 3-64 16,4 5-92-16,4 4-165 15,0 4-438-15,3 2-1887 0,1-2 1103 0</inkml:trace>
  <inkml:trace contextRef="#ctx0" brushRef="#br0" timeOffset="66909.45">16560 8910 3538 0,'0'0'419'0,"0"0"-51"0,0 0-234 16,50-24-134-16,-25 21 0 0,6 1-175 15,0 1-346-15,-3-2-1452 0</inkml:trace>
  <inkml:trace contextRef="#ctx0" brushRef="#br0" timeOffset="68129.38">19057 7749 336 0,'0'0'441'0,"0"0"-165"0,0 0-61 16,0 0-21-16,0 0-39 0,0 0 6 16,0 0 117-16,0 0 26 15,0 0-90-15,0 0-36 0,-20-45 33 0,14 45 27 16,2 3-31-16,1-1-39 16,-2 2-49-16,1 0-49 0,3 0-3 15,0 1-8-15,1 0-1 0,0 0-6 16,0 3 25-16,0 0 35 0,0 3 16 15,0 1 2-15,0 3-22 0,0 2 0 16,0 1-5-16,0 3-18 0,-2 0-11 16,-1 4-7-16,0-2-21 0,0 4-11 15,1-1 1-15,2 2 3 16,0 1-1-16,0 2-14 0,4 1-1 0,1 4 7 16,1-1 14-16,3 5 10 0,-2 1 0 15,3 0-6-15,-1 2-13 16,1 0-3-16,-3 1 16 0,2 2 4 15,-3 0 4-15,2 8-19 0,-2 10 7 16,0 14-17-16,-3 2 10 0,-1 1-7 16,-2-2-13-16,-4-7 7 0,-3 2-15 15,-2 1 17-15,0-2 9 0,6 1 7 16,3 4-40-16,1 2 38 0,6 2-22 16,3 2 6-16,3 3-3 0,3 1-7 15,0 1 11-15,2 5 7 0,-2 4 21 16,-2 4 3-16,-5 6-37 0,0 6-3 15,-4 0 4-15,-4-1-4 0,-1-2-7 16,1-4 13-16,0 1-4 16,3 3-18-16,2 5-21 0,-3 4 21 0,0-1 1 15,-3-6 1-15,0-6 7 0,0-9 7 16,0-7-16-16,0-9-36 16,0-7-14-16,0-9-8 0,2-5 7 15,6-6 3-15,-4-11 4 0,-1-8 0 16,1-8-2-16,1-2-13 0,0 0-35 15,5 2-42-15,-2-1-93 0,2-6-165 16,-1-9-337-16,-1-6-1494 0,0-15 43 0</inkml:trace>
  <inkml:trace contextRef="#ctx0" brushRef="#br0" timeOffset="69457.19">18939 7593 1627 0,'0'0'91'0,"0"0"610"0,0 0-194 15,0 0-135-15,54-39-121 0,-39 31-22 16,3 2-65-16,-1 2-52 0,1 0-54 15,1 1-26-15,0 1 4 0,5 0 0 16,-1 1 3-16,3 1 2 0,0 0 1 16,3 0 4-16,2 0 4 0,4 0-6 15,1 0 2-15,2-2 0 0,0 1 16 16,0-1-9-16,0 0-4 0,1 0-17 16,-3 1-7-16,0 0-22 0,0 1 29 15,1 0-4-15,-1 0-7 16,-4 2-8-16,-3 2-12 0,1 1 14 15,-2-1 21-15,-5 1 12 0,4 1-12 16,-5 1 2-16,-1 3-7 0,-2-1-4 0,0 1 0 16,-3 1-4-16,0 2 1 15,-1-2 3-15,1 1 5 0,0 1 2 16,2 1-4-16,0-1 2 0,0 2-10 16,1 1 0-16,0 0-20 0,-1 2 9 15,0 1-1-15,-2 1 4 0,1 2 7 16,-1 1-1-16,-3 2-2 0,0 2-3 15,-5 0 10-15,2 1 0 0,-1 3 0 16,-2 1-10-16,2 2 5 0,0 2-8 16,0 2-2-16,-1 3-1 0,0-1 0 15,2-1 7-15,-1 2-3 0,0-1-12 16,2 2 0-16,-1 0 22 0,0 1-2 16,1 0-7-16,-2 10 9 0,2 6 2 15,2 14-2-15,-4 3 4 0,0-2 14 16,-2-5 7-16,-3-3 9 0,0-1-4 15,-2 1-19-15,3 0-16 16,-2 0 0-16,2-1-12 0,0 3-4 16,0-1-2-16,2 5 8 0,-1 0-6 15,2 1 0-15,-1 0 8 0,0 1-2 16,1-5-8-16,-1 2 0 0,3-5 7 16,-2-1 10-16,1-1-17 0,2-3 2 15,0 3 8-15,0-2 7 0,4 1 4 16,-2-1-2-16,3 1 0 0,-1-1-6 15,0 2-5-15,0 1 1 0,0 1 1 16,-4 0 9-16,1-2-12 0,-4-1-7 16,-3 0 0-16,0-1 0 0,-2-3 1 15,0-2 1-15,1-3 0 16,0-9-1-16,1-6 1 0,-2-10-1 16,0-3-1-16,2 8 0 0,0 5 2 15,0 4 0-15,1-1 11 0,-1-1-6 16,-3-2-7-16,-2 0-7 0,0-2 6 15,0-1 0-15,-3-4 1 0,-1-1-1 16,0-1-1-16,-1-3 1 0,1 0-8 16,-1-2-8-16,-1 1 6 0,2-1 3 15,-3 2-1-15,0 0-1 0,1 0-3 16,-2 1 11-16,0-1 0 0,-1 0-5 16,3 0 6-16,-1-2 0 0,0-4-9 15,2-1-1-15,0-2 0 0,1-4 9 16,2 0 0-16,-2-3 1 0,0-2 0 15,-3 0-7-15,0 1-7 0,-4 0 2 16,-6 1 1-16,-1-1 12 0,-6-1-1 16,-1 2 0-16,-7-2-12 0,-1-1-13 15,-5-1-4-15,-11-3-2 16,-13-4 1-16,-17 0 3 0,-7-8-19 16,-1-1-55-16,-2-1-67 0,2 4-135 15,-8 0-249-15,-5 3-819 0,23 1-1288 16</inkml:trace>
  <inkml:trace contextRef="#ctx0" brushRef="#br0" timeOffset="70272.44">19460 9176 900 0,'0'0'760'15,"0"0"-37"-15,0 0-94 0,0 0-196 16,0 0-115-16,0 0-63 0,-52 18-39 16,46-18-8-16,-1-2-41 0,3-3-17 15,2-5-30-15,-1-1-29 0,3-1-14 16,0-3-24-16,5-2-20 0,1-2-12 15,6-3-10-15,3-2-11 0,2 0 0 16,2-3-3-16,-1 1-8 0,3 0 9 16,-2 2 1-16,-2 2-1 0,-2 3 0 15,-5 4 1-15,-2 5 1 0,-3 6 2 16,-5 4-2-16,0 0-79 0,0 6 24 16,-3 7 35-16,-5 3 20 0,2 3 1 15,-1 3 0-15,0-1 3 16,2-1-4-16,1-3-17 0,4-5-15 15,0-4-7-15,3-5 33 0,4-3 6 16,3-2 19-16,2-6-15 0,1-3-1 16,2 0 0-16,3-5 10 0,-2 3-10 15,2 1 52-15,-4 4 10 0,1 3 1 16,-3 5 2-16,-2 2 2 0,-1 8 12 16,-5 3 30-16,1 3-12 0,-4 4-23 15,-1 0-33-15,0 2-21 0,0-1-23 16,3 2-14-16,1-1-91 0,5 0-51 15,2 1-53-15,2 3-37 0,5 0-66 16,1 3-79-16,0 1-73 16,5 3 191-16,-1 0-437 0,-6-6-748 0,9 14 93 0</inkml:trace>
  <inkml:trace contextRef="#ctx0" brushRef="#br0" timeOffset="70839.45">19144 11262 1657 0,'0'0'173'16,"0"0"328"-16,0 0-42 0,0 0-187 15,0 0 76-15,0 0 62 0,0 0-29 16,65-32-63-16,-27 16-86 0,21-4-56 15,18-3-31-15,10-2-20 16,3 2-16-16,1 3-36 0,-4 3-18 16,1 1-17-16,4 6-8 0,0 2 10 15,2 4 0-15,1 3 5 0,-4 1-3 16,0 1-3-16,-5 5-18 0,-4 1-12 16,-2 2-9-16,-12 1-101 0,-12-3-97 15,-16-1-133-15,-16-1-269 0,-14-4-1344 16,-5-1-620-16</inkml:trace>
  <inkml:trace contextRef="#ctx0" brushRef="#br0" timeOffset="71544.78">19463 11910 3377 0,'0'0'418'16,"0"0"-147"-16,0 0-129 0,0 0-142 15,0 0-27-15,9-59 26 0,-3 34 1 16,6 1 1-16,-2-5 1 0,2 2 29 16,3-2 0-16,2 2-2 0,-1 2-12 15,0 2 16-15,-2 4 13 0,-1 4 29 16,-4 4 22-16,-1 2-20 0,-5 4-42 16,0 2-35-16,-3 2-23 0,1 1-43 15,0 3 30-15,-1 3 36 0,0 3 31 16,0 1 0-16,-2 1-4 0,2-1-26 15,-1 0-1-15,1-1 0 0,0-3-1 16,1-4 1-16,4-2 1 0,3 0 64 16,1-6-23-16,2-3-21 0,3-3-7 15,1-2 0-15,2-1-11 16,-2 0 11-16,1 2 78 0,-3 2 50 16,0 2 31-16,1 2-13 0,-1 4-53 15,-2 3-17-15,-3 2-6 0,-2 10 0 16,-1 4 7-16,-5 6-9 0,0 4-19 15,-4 2-22-15,-2 1-3 0,0-1-14 16,0-4-10-16,1-3-14 0,2-3-22 16,2-5-61-16,1-4-68 0,2-4-89 15,3-5-155-15,4 0-224 0,2-8-858 16,-1 0-1171-16</inkml:trace>
  <inkml:trace contextRef="#ctx0" brushRef="#br0" timeOffset="71833.24">19935 11783 3499 0,'0'0'765'0,"0"0"-301"16,0 0-195-16,0 0-123 15,0 0 27-15,0 0-28 0,0 0-77 0,0 0-49 16,0 0-19-16,7-58-1 16,8 36 0-16,1-1-12 0,1 2 11 15,0 1-1-15,-1 4 3 0,-1 7 68 16,-4 2 10-16,-3 7-11 0,-2 1-46 15,-2 10 9-15,-3 6 40 0,-1 3 8 16,0 2-34-16,-3 1-26 0,-4 1-10 16,3-1-8-16,1 0-7 0,-2-1-34 15,1-3-18-15,3 1-29 0,1-5-27 16,0-3-39-16,0-5-79 0,5-2-74 16,0-5-108-16,0 0-170 15,2-7-424-15,0-5-333 0,-3 1 4 16</inkml:trace>
  <inkml:trace contextRef="#ctx0" brushRef="#br0" timeOffset="72071.3">20171 11564 1081 0,'0'0'1572'0,"0"0"-529"16,0 0-390-16,0 0-276 0,0 0-118 15,0 0-41-15,0 0-44 0,0 0-44 16,0 0-12-16,0 0-50 0,-20 28-68 15,15-10-1-15,0 0-8 0,2 1-3 16,1-1 10-16,0 1 0 0,1 0-12 16,1-1-2-16,0-2-18 0,0 1-11 15,0-3-42-15,0 0-115 0,0-3-91 16,1-2-28-16,-1-2-100 0,0-2-120 16,0-1-324-16,-1-2-574 15,-4-2 81-15</inkml:trace>
  <inkml:trace contextRef="#ctx0" brushRef="#br0" timeOffset="72258.09">20015 11732 3863 0,'0'0'656'16,"0"0"-265"-16,0 0-297 0,0 0-94 16,0 0 55-16,0 0 30 0,0 0 36 15,0 0-28-15,0 0-45 0,0 0-48 16,36-3-20-16,-29 6-106 0,3 0-43 15,-3 3-50-15,2-3-63 0,-1 1-151 16,2 0-339-16,-4-2-1046 0,5-2 332 0</inkml:trace>
  <inkml:trace contextRef="#ctx0" brushRef="#br0" timeOffset="72503.22">20317 11594 3542 0,'0'0'799'16,"0"0"-326"-16,0 0-179 0,0 0-112 15,0 0-2-15,-65 23-2 0,44-4-4 16,1 5-19-16,3 3-36 0,5 3-23 16,4 1-37-16,6-3-17 0,3-2-12 15,10-5-18-15,8-3-3 16,7-8 4-16,5-5-13 0,5-3-16 0,0-2-59 15,1-1-73-15,-1-3-107 0,-4-2-218 16,-8 1-787-16,9-11-2180 0</inkml:trace>
  <inkml:trace contextRef="#ctx0" brushRef="#br0" timeOffset="73938.37">20442 8757 670 0,'0'0'348'15,"0"0"62"-15,0 0 279 0,0 0-264 16,0 0-104-16,0 0-166 0,0 0-87 16,0 0-5-16,0 0 31 0,-11 0 75 15,17 0 55-15,-1-1 24 0,1-1-20 16,1 1-56-16,1-1-60 0,1 1-18 15,-1 0-25-15,0-1-11 0,4 2-12 16,0-2-13-16,3 1-16 0,2-1-14 16,3 0 0-16,-1-1-1 0,3-1 2 15,3 2 10-15,-1-2 4 0,-1 3-1 16,0 0 12-16,0 1-12 16,-2 0-14-16,-2 0 14 0,5 0 1 15,2 0-1-15,5 0 36 0,3 0 2 16,11 0-7-16,12 0-16 0,15-4-16 15,2-1-13-15,-3 2 9 0,-4 0 3 16,-7 1-4-16,0 1-10 0,-1 1 0 16,0-1 0-16,-1 1 1 0,-2 0-1 15,-3-2 0-15,-1-2-1 0,1-3 0 16,4-2 0-16,-1-1 1 0,2 1 0 16,-2-2 1-16,-3 2 1 0,-6 2 0 15,-9 0-1-15,-8 2 0 0,-2 1-2 16,3-1-13-16,3 0-8 15,1-1-9-15,-2 2-2 0,-3 0-3 16,-7 2-17-16,0 2-16 0,-6 0-37 16,-5 0-12-16,-2 2-56 0,-5 1-66 15,-2 0-88-15,-2 0-72 0,1-2-88 16,1-1-165-16,-1 0-71 0,1-1-108 16,1-2 20-16</inkml:trace>
  <inkml:trace contextRef="#ctx0" brushRef="#br0" timeOffset="74416.96">22323 8418 194 0,'0'0'618'0,"0"0"-108"15,0 0-14-15,0 0-13 0,0 0-89 16,0 0-39-16,0 0 11 0,0 0-65 16,-51 3-39-16,50-4-58 0,1 1-113 15,0 0-91-15,1 0-28 0,5 0 28 16,3 0 31-16,3 2 27 0,5 2-16 15,0 2 0-15,7 0 11 0,3 1-3 16,4 2-19-16,2 2-29 0,3 0 17 16,0 2-17-16,-2 2 17 0,-1 2-15 15,-5 1-3-15,-2 0 33 0,-5 0 9 16,-6-1-12-16,-5 2 5 0,-5-2 6 16,-5 1-14-16,-9 0 29 0,-8-1-1 15,-6 2-18-15,-7-2-9 16,-4-2-3-16,-5 0-6 0,-1-4 39 15,0-1 9-15,0-1 0 0,2 1-22 16,4-2-35-16,2 1-11 0,4 0-11 16,6-1-29-16,6-2-81 0,5 2-59 15,4-3-87-15,4 0-250 0,2-1-720 16,1-4-1607-16</inkml:trace>
  <inkml:trace contextRef="#ctx0" brushRef="#br0" timeOffset="76023.39">23010 7348 837 0,'0'0'470'0,"0"0"-90"0,0 0 39 15,0 0-220-15,0 0-175 0,0 0 13 16,0 0 37-16,0 0 101 0,0 0 98 16,0 0 2-16,-7 38-68 0,3-21-63 15,-1 2-5-15,0 0 36 0,-3 1-6 16,3 1-12-16,1-2-1 0,0 0-22 15,2-3-37-15,2 2 22 0,0-1-8 16,0 2-41-16,1 2 2 0,1 0-5 16,-1 3-21-16,-1 2 5 15,0 2 12-15,-2 4 64 0,-2 0-24 0,1 1-40 16,0 0-22-16,3-1-14 0,0 0 16 16,0 0-23-16,0-3 15 15,3 1-15-15,0 0-3 0,2 1-3 16,0 3 6-16,-2 3 6 0,-1 3 13 15,0 10-13-15,-2-6 8 0,0 3-5 16,0 1 42-16,-3-8-32 0,1 6-28 16,1-1 2-16,0 0 10 0,1 2-3 15,0 0-8-15,1 9 0 0,3 9 18 16,2 12 14-16,1 3 8 0,-4 1-12 16,-1-6-4-16,-2-7-13 0,0 2 8 15,0-1-11-15,0-1-18 16,0 0 12-16,3 1-5 0,4 1 11 15,2 1-4-15,3 0 0 0,2 2-3 16,1 1 7-16,-4-1 3 0,0 1 8 16,-1 0-2-16,-6 3-29 0,-3 5 7 15,-1 5 1-15,-1 1 4 0,-4 4 2 16,-6-1 10-16,0 0 14 0,1 2 2 16,-3 1 1-16,2 2 1 0,1 0-29 15,-2 1 4-15,2-5-17 0,4-6 0 16,0-11-20-16,3-7-3 0,3-17-6 15,0-13-5-15,3-11-11 0,4-6-33 16,3 2-43-16,1-5-65 0,6-3-121 16,0-12-238-16,-2-3-775 0,9-25-2023 0</inkml:trace>
  <inkml:trace contextRef="#ctx0" brushRef="#br0" timeOffset="77681.2">22965 7377 1642 0,'0'0'262'0,"0"0"188"16,0 0 124-16,0 0-170 16,0 0-98-16,0 0-20 0,0 0-20 15,0 0-33-15,-50-25-31 0,50 24-70 16,0 0-132-16,4 0-4 0,3 0 4 16,2 0 53-16,2 0 11 0,3 1 4 15,1 0 0-15,4 0 3 0,-1 0-11 16,5 0-22-16,2 0 13 0,8 0-10 15,1-2 2-15,15-1 4 0,-3-2-12 16,3 2-11-16,-1-1-21 0,-8 3 11 16,7-1-13-16,-8 2 2 0,-3 0 0 15,-2 0 0-15,-6 0 10 0,0 0-3 16,0 0 7-16,-3 0 6 0,3-2-1 16,-1-1 13-16,0 0-15 0,2-1-17 15,-1 1-3-15,-1 0 2 0,3 2-1 16,-3 1-1-16,-2 0-3 15,3 0-14-15,-4 2 14 0,2 3 1 0,-5-1-11 16,5 2 13-16,-3-2-1 16,1 1 1-16,1 1 0 0,-2 0 12 15,2 0 1-15,-3 1-11 0,3 0 1 16,-2 2-2-16,4 0 11 0,-4 2-11 16,5 2 0-16,-4 1 0 0,2 1-1 15,-3 0 1-15,5 1 9 0,-3 0-7 16,1 0 7-16,3 2-9 0,-4-3 18 15,0 0-18-15,-2 2 1 0,0-3 0 16,-2 2 12-16,-3 0 2 0,-1-1-4 16,-1 1-10-16,1 0 14 0,-2 1 10 15,0 1-10-15,0-1 5 0,2 3-5 16,0 1-14-16,0 0 7 0,2 1-7 16,-2 0-1-16,2 2-1 0,-2 0 0 15,1 1 3-15,-2-1 5 0,-1 3-8 16,1-1 0-16,-3 2 15 15,-3-1 5-15,0 1 1 0,0 0-4 16,-3 0 3-16,-1 3-5 0,2-2 1 16,-3 2 7-16,2 2 2 0,-3-2-4 15,-2 5-13-15,0 0-6 0,-2 2 12 16,0 1 4-16,0 1-4 0,0 2 2 16,-2 1 0-16,1 3-4 0,0 1 6 15,0 7-6-15,0-5 2 0,1 1 2 16,0 0-1-16,-1-5 6 0,0 13-2 15,-3 5 3-15,0 9 5 0,-1 0 7 16,-2-5-11-16,0-4-21 16,0-6 3-16,-3 3 8 0,1 3 1 0,2 1 0 15,1 2-1-15,-2 1-13 16,5-2 2-16,0 2-3 0,1-3 1 16,1-2 0-16,-2-2 2 0,0 1 4 15,0-3-6-15,-2-1-2 0,-3 2 1 16,2-2 0-16,-3 0 0 0,2 0 1 15,-5-1 0-15,4-1 0 0,-3-1 6 16,-1-2-6-16,3-8 1 0,0-7-1 16,4-8 2-16,1-3 7 0,-1 4-9 15,2 2-20-15,1 4 11 0,1-3 7 16,1-1 0-16,0-3-9 0,0-2 11 16,0-2 0-16,0-1 0 0,0-1 0 15,0-2 1-15,0-1-1 0,0-1-1 16,0-1 1-16,0-2-7 0,0-1-2 15,2-1 7-15,-1 0-7 16,1 0 2-16,-1 0 5 0,2 1 1 16,-3 1 0-16,1 0 0 0,0 0 1 0,-1-3-1 15,0 1 1-15,0-2-2 16,0 0-15-16,0-1 2 0,0 3 4 16,0-1 1-16,0 2 1 0,0 1-5 15,0 0 5-15,0-1 7 0,0 2 0 16,0-4-5-16,0 0 5 0,-2-3 1 15,-1 2 0-15,1-5-11 0,-1 0 5 16,2-3 6-16,-2 1-11 0,0-2 1 16,-3 0-8-16,0 0-7 0,-1-1-2 15,-3 0 2-15,-7 1 12 0,-1 1 13 16,-6 0-1-16,-2 0 1 0,-5 2 0 16,-2 0 0-16,-2-1 0 0,-4 1 0 15,-9-1 1-15,-12-1 1 0,-15-4-1 16,-9 0 2-16,-4-4 6 0,1-1 4 15,-6-3-12-15,-4 2 0 0,-5-1 0 16,1 0-30-16,1-1-20 0,7 1-9 16,8 2-12-16,19 0-26 15,21 2-16-15,15 1 8 0,7-1-49 16,2-3-68-16,-3-4-217 0,5-1-972 16,0-12-1814-16</inkml:trace>
  <inkml:trace contextRef="#ctx0" brushRef="#br0" timeOffset="78314.92">22919 8169 1035 0,'0'0'661'0,"0"0"-274"0,0 0-243 15,0 0-101-15,0 0 74 0,0 0 137 16,0 0-11-16,0 0-37 0,0 0-38 16,0 0 54-16,50 27 98 0,-30-27-5 15,4 0-102-15,4 0-76 0,6 1-21 16,1 0-6-16,7 2-1 0,10 0 1 16,9 0 4-16,15-1-3 0,3 0-17 15,-2 1-23-15,-1-3-5 0,-5 0-17 16,5 0-22-16,-1 0 1 0,1 0-6 15,2 8-7-15,-9 4 0 0,-17 0-13 16,-9-4-2-16,-15 2-9 0,-3-4-6 16,-1-1-15-16,3 0 10 0,2-1 6 15,-6-2 12-15,-2-2-22 0,-5 0-41 16,-2-2-100-16,-3-3-175 0,-6 0-293 16,-1 0-943-16,-3-7-1015 0</inkml:trace>
  <inkml:trace contextRef="#ctx0" brushRef="#br0" timeOffset="78746.95">23672 7712 734 0,'0'0'1273'0,"0"0"-680"16,0 0-154-16,0 0-342 0,0 0-68 15,0 0 102-15,0 0 89 0,2 67-14 16,-11-38-36-16,-1 2-73 0,-3 1-38 16,1 0-1-16,1-2-40 0,-1-5 5 15,2-3 4-15,2-5 3 0,0-4-30 16,1-4-95-16,4-3-138 0,0-3-144 15,3-3-316-15,0 0-247 0,0-1-260 16</inkml:trace>
  <inkml:trace contextRef="#ctx0" brushRef="#br0" timeOffset="78999.17">23805 7840 782 0,'0'0'794'0,"0"0"-154"0,0 0-129 15,0 0-140-15,59-32-117 0,-57 31-26 16,-2 1 47-16,-6 0-130 0,-5 1-114 16,-4 6 118-16,-3 2 30 0,-2 3-41 15,1 0 5-15,4 2-27 0,-1 1-21 16,7 3-22-16,0-1-34 0,4 1-13 16,5-1-23-16,0 1 1 15,7 0 15-15,3-2-17 0,6-3 17 16,5 0-16-16,6-3-3 0,3 0-123 15,5-1-152-15,0 0-243 0,5-1-494 16,-11-2-379-16,13 0-190 0</inkml:trace>
  <inkml:trace contextRef="#ctx0" brushRef="#br0" timeOffset="79324.17">24076 8346 1507 0,'0'0'1929'0,"0"0"-1732"16,0 0-56-16,0 0-34 0,0 0-1 16,66-12 52-16,-42 12 36 0,3 0-61 15,4 0-14-15,13 0-6 0,13-1-57 16,13-1-38-16,-5-1-18 0,-14 2-164 16,-16 1-202-16,-14 0-430 0,-4 1-1106 15,13 3 429-15</inkml:trace>
  <inkml:trace contextRef="#ctx0" brushRef="#br0" timeOffset="80093.16">23688 9763 207 0,'0'0'2738'16,"0"0"-2035"-16,0 0-305 15,0 0-113-15,0 0-102 0,0 0-56 16,0 0-36-16,-22-52-10 0,28 31 22 16,2-6-19-16,2-3 14 0,5-1-15 15,1-5-27-15,1-1-12 0,2 0-6 16,2 1-25-16,0-1-11 0,-2 3 12 15,-1 5-14-15,-1 5 1 0,-5 6 13 16,-3 2 16-16,-1 7-8 0,-3 5-22 16,-4 2 0-16,-1 2-44 0,0 6-16 15,0 5 60-15,-1 6 76 0,-4 0-40 16,0 1-7-16,2 1-16 0,1-3-12 16,2-4 2-16,0-1-2 0,2-8 1 15,5 0 36-15,1-3 22 0,6-5-3 16,3-7-24-16,2 0-13 0,6-3 1 15,-1-1 7-15,5 2 7 0,-5 1 6 16,2 5 38-16,-5 5 26 0,1 3-46 16,-3 7-29-16,-2 7 16 15,-5 4 20-15,0 7 14 0,-2 4-18 0,-6 0-23 16,-3 3-24-16,-1 0-15 16,0-4-8-16,0 0-78 0,-1-1-55 15,0-3-105-15,0-2-175 0,0-1-331 16,0-3-970-16,0-3-837 0</inkml:trace>
  <inkml:trace contextRef="#ctx0" brushRef="#br0" timeOffset="80564.96">22972 10524 484 0,'0'0'669'0,"0"0"-126"16,60-7-49-16,-30 3 64 0,16 2-48 16,18-3-97-16,20 0-36 0,9 1-5 15,8 1 29-15,-4 3-166 16,-5 3-124-16,-3 4-57 0,3-1-31 15,1-1 9-15,-2-1 3 0,5 0 9 16,-7-2 5-16,2 1-19 0,-7 0-9 16,-7 0-20-16,-6 0-1 0,-15-1-60 15,-12 0-62-15,-13-1-25 0,-7 0-39 16,4 0-70-16,-5 2-149 0,-1 0-357 16,-11 0-1043-16,-5-2 224 0</inkml:trace>
  <inkml:trace contextRef="#ctx0" brushRef="#br0" timeOffset="81156.96">23870 10971 4144 0,'0'0'380'0,"0"0"-194"16,0 0-88-16,-30 70-55 0,16-42-42 15,-1 3 0-15,0 0-1 0,-2-4-32 16,3 1-28-16,-1-4 0 0,3-2-22 16,1-4-41-16,4-2-28 0,0-4-11 15,2-5-9-15,2-4-17 0,3-3 169 16,0-1-15-16,0-7-128 0,0-2-277 16,6-4-48-16,3-1 148 15,-2-1 40-15,4-1 228 0,1 1 71 16,0 0 44-16,-1 1 163 0,2 1 195 15,-1 2 2-15,-2-1-103 0,2 0-62 16,4 1-69-16,-3 1-88 0,-1 0-34 16,-1 1-24-16,2 1 34 0,-6 2 94 15,0 2 74-15,-4 3-12 0,-2-1-20 16,-1 3-11-16,-5 0-63 0,-4 5-34 16,-2 3 12-16,1 2-3 0,-1 4 17 15,3 0 11-15,3 2 1 0,4 0-27 16,1 0-33-16,10-2-23 0,1 0-11 15,2-1-8-15,7-1-11 0,3-3-11 16,5-1-98-16,-2-1-88 0,3 0-86 16,2-3-95-16,-5 1-168 0,-1-2-314 15,-7 0-1604-15,8-3 1268 0</inkml:trace>
  <inkml:trace contextRef="#ctx0" brushRef="#br0" timeOffset="81815.17">23898 11098 4641 0,'0'0'333'0,"0"0"-333"0,56-33-90 16,-39 26-392-16,9-16-2301 0</inkml:trace>
  <inkml:trace contextRef="#ctx0" brushRef="#br0" timeOffset="83606.73">24901 9157 301 0,'0'0'769'0,"0"0"-147"0,0 0-197 15,0 0 60-15,0 0-98 0,0 0-73 16,0 0-135-16,0 0-45 0,0 0-47 15,0 0-32-15,-37-6 18 0,37 6 9 16,0 0 27-16,0 0 4 0,0 0-6 16,0 0-7-16,0 0 0 0,1-1-25 15,2 1-14-15,5-1 8 0,-1-1 1 16,4 0 4-16,1-1-14 0,-1-1-19 16,4 1-15-16,-1 0-3 0,-1-1-1 15,0 1 7-15,-1 0-6 16,2 0 0-16,1 1-4 0,2 0 24 15,0 0 5-15,2 1 2 0,5-1-12 16,-1 2-17-16,5-3-18 0,-1 2 8 16,3 0-11-16,1 1 1 0,-2 0-1 15,-1 0 0-15,-3 0-20 0,-2 0 18 16,0 2-19-16,-1 2 20 0,1 1 0 16,0 0 1-16,5-1 14 0,2-2 18 15,5 0 20-15,10 0-33 0,14-2-18 16,8 0 2-16,4 0-1 0,-2 0 1 15,-5 0-1-15,-4 0 1 0,-2 0 10 16,2-2-2-16,-1 1-8 0,-1-2 18 16,1 0-2-16,-9 0 3 0,-10 0-12 15,-9 1-9-15,0-1 1 0,3 0-1 16,6 0 9-16,3-2-9 0,-1 0-1 16,-3 2 0-16,-3-3 0 0,-3 2 0 15,-1 0 0-15,-2 1 0 16,-3-1 1-16,-2 1 1 0,-4 0-1 15,-2 0 1-15,-4 1 8 0,-3-1-8 16,-5 2-1-16,-2 0 12 0,-3 1 2 16,-1 0 0-16,-1 0 2 0,0 0 3 15,0 0-2-15,0 0-18 0,0 0-9 16,0 0-11-16,0 0-5 0,-1 0 5 16,0 0 2-16,-1 0-4 0,1 0 4 15,-2 0 0-15,2 0-1 0,-1 2 8 16,0 1 10-16,0 1-1 15,0 1 2-15,0 1 2 0,-2 0 23 16,0 1-9-16,2 2-1 0,-1 0 12 16,1 3-4-16,-1 2-8 0,-1 3 17 15,1 2-2-15,0 1 5 0,0 2-4 16,-1 1 8-16,0 2-4 0,3 2-15 16,0 2-9-16,1 0-10 0,0 6 14 15,1 3 21-15,2 11 24 0,2 12 80 16,-3 13-53-16,-2 1-45 0,0-3-19 15,-7-7 9-15,-2-10-5 0,2-3-2 16,0-8-6-16,1-7 5 0,2-8-23 16,1-3-1-16,1 5 1 0,1 4-1 15,1 2-1-15,0-2-7 0,0-2-37 16,0-5-31-16,0-1-6 0,0-4 10 16,-1-1 8-16,-2-4 16 0,-2 1 5 15,-1-3 2-15,0-1-25 0,1-1-62 16,2-1-117-16,2-1-176 0,1-2-402 15,0-4-1401-15</inkml:trace>
  <inkml:trace contextRef="#ctx0" brushRef="#br0" timeOffset="84109.67">26382 10368 3797 0,'0'0'297'15,"0"0"-86"-15,0 0 16 0,11 68-46 16,-4-36-47-16,4 4-15 0,2-1-15 15,7-2 18-15,4-4-2 0,6-5 5 16,14-7 19-16,14-10 35 0,13-8 1 16,-4-11-43-16,-13-2-23 15,-16 0-16-15,-12 0-13 0,1-2-22 16,2-4-18-16,-1-2-15 0,-7-1-11 16,-2-1-7-16,-6 2-10 0,-4-1-2 15,-3 4-9-15,-4 2-53 0,-2 3-48 16,0 5-53-16,-7 4-84 0,1 3-230 15,-3 2-598-15,1 0-1389 0</inkml:trace>
  <inkml:trace contextRef="#ctx0" brushRef="#br0" timeOffset="84838.85">26530 11154 4453 0,'0'0'483'0,"0"0"-326"16,0 0-50-16,-1 95 40 0,-2-26-12 16,0 5-2-16,2-2-5 0,0-7-30 15,1-8-39-15,0-2-18 0,1-8-22 16,0-7-19-16,1-9-17 0,-1-5-50 16,0 3-45-16,1-1-25 0,0-1-51 15,3-6-66-15,1-12-198 0,2-9-534 16,-3 0-1802-16</inkml:trace>
  <inkml:trace contextRef="#ctx0" brushRef="#br0" timeOffset="85046.72">26837 11192 4693 0,'0'0'544'16,"0"0"-320"-16,0 0-154 0,0 0 60 15,-5 80-23-15,0-38-19 0,-1 1-15 16,1 3-11-16,1-1-24 0,2-1-27 16,0-3-10-16,2-5-2 0,0-2-64 15,3-7-92-15,-1-3-124 0,-1-6-287 16,-1-8-1381-16,-2-8-1071 0</inkml:trace>
  <inkml:trace contextRef="#ctx0" brushRef="#br0" timeOffset="85270.49">26549 11484 4650 0,'0'0'623'16,"0"0"-344"-16,0 0-197 0,0 0 27 16,59-11 13-16,-28 2 29 0,2-3-9 15,6 1-57-15,2 0-39 16,-1 0-33-16,0 3-13 0,-4 2-30 15,-1 3-35-15,-7 3-28 0,-1 0-15 16,-5 1-48-16,-5 6-67 0,-5 0-131 16,-7 2-292-16,-2-2-1095 0,-6 4-1099 0</inkml:trace>
  <inkml:trace contextRef="#ctx0" brushRef="#br0" timeOffset="85683.58">26220 10910 3631 0,'0'0'624'0,"0"0"-297"16,0 0 12-16,0 0-184 0,0 0-107 16,-2 59 121-16,3 5-11 0,1 23-36 15,0 14 0-15,0-2-11 0,-2-8-45 16,1-15-16-16,4-3-9 0,1-7-18 15,2-4-5-15,-3-4-18 16,1-12-12-16,-5-12-52 0,-1-6-11 16,0-6-7-16,0 3 15 0,0 0-19 15,-3-1-59-15,3-5-40 0,-1-8-72 16,0-6-204-16,1-5-225 0,-1-10 7 16,1 0-1628-16</inkml:trace>
  <inkml:trace contextRef="#ctx0" brushRef="#br0" timeOffset="86446.02">26241 10703 3416 0,'0'0'596'0,"0"0"-380"15,0 0-45-15,0 0 30 0,59-10-1 16,-35 8 20-16,8 0-37 0,11 2-20 16,11 0-44-16,15-3-19 0,7 0-32 15,-6-4-24-15,-12 0-12 0,-20 1-11 16,-7 3-7-16,-5-2-3 0,3 3-10 15,1 0-1-15,2 0 0 0,-4 2-2 16,-6 0-11-16,1 2 13 0,-5 2-1 16,1 3 0-16,-2 1-7 15,0 2 8-15,-3 2 0 0,0 1 0 16,0 1 0-16,-2 2-8 0,0 1 7 16,-3 1 1-16,3 3-1 0,-2 0 0 15,-1 3 1-15,0 2 0 0,1 4 1 16,0 2 0-16,0 2 8 0,0 4 12 15,2-1 11-15,-1 3 11 0,2-1 7 16,-1 2 8-16,1 2-30 0,-1 0-12 16,0 1 0-16,2 2-6 0,-2-2-10 15,0-1-1-15,-1 1 1 0,-1-3 10 16,-1-2-2-16,0-3-8 0,-3 3-12 16,1-5 12-16,-2-1-2 0,3 0-8 15,-3-2 8-15,-1-1 1 0,-1 1 1 16,1-2 0-16,-1 0 1 0,-1-1 0 15,0 0 0-15,-1-2 1 0,0-1-1 16,-1-3 1-16,2-2-1 16,-2-2 7-16,1-2-8 0,0-4 0 0,0 1-2 15,-1-1 0-15,0 1-28 16,0-1 1-16,0-1 10 0,-5 1 19 16,-4-3 2-16,-3 1 13 0,-6-1 1 15,-7-1-3-15,-11 2-1 0,-19 0 8 16,-18 2 18-16,-11-2 8 0,0-3-6 15,-2-7-4-15,6-1 15 0,-1-9 12 16,1-3-24-16,1-1-19 0,10 2-19 16,4 2-1-16,14 5-15 0,14 3-31 15,10 2-1-15,7 0-10 0,-1 2-39 16,-4 3-69-16,2 1-105 0,7 2-132 16,7-1-244-16,8-1-878 0,1-4-1253 15</inkml:trace>
  <inkml:trace contextRef="#ctx0" brushRef="#br0" timeOffset="86949.88">26732 12214 365 0,'0'0'3235'0,"0"0"-2518"0,0 0-346 16,0 0-102-16,0 0-198 0,0 0 19 15,0 68 93-15,6-12 14 0,4 21-37 16,1 6-54-16,-2 1-23 0,-3-8-13 15,-3-11-11-15,-3-1-7 0,2-12-11 16,-2-12-19-16,1-11-21 0,-1 0-1 16,1 0-2-16,1 5-14 0,1 1-24 15,-1-5-17-15,3-2-29 0,-3-5-34 16,-1-2-69-16,-1-5-109 16,0-1-218-16,-8-4-403 0,-3-1-1095 15,0-2 357-15</inkml:trace>
  <inkml:trace contextRef="#ctx0" brushRef="#br0" timeOffset="87253.27">26490 13087 4124 0,'0'0'637'0,"0"0"-407"16,0 0-227-16,0 0 27 0,0 0 119 16,37 58 3-16,-18-27-20 0,6 1-27 15,2 3-10-15,4-2 0 16,3-6 46-16,0-3 36 0,2-8 8 16,-1-6-40-16,0-3-32 0,-3-6-32 15,-3-1-24-15,-1-7-17 0,-7-1-20 16,-3-4-19-16,-4-1-1 0,-2-2-52 15,-3-2-65-15,-1 0-44 0,-3-2-87 16,-2-1-249-16,0 6-993 0,1-9-2450 0</inkml:trace>
  <inkml:trace contextRef="#ctx0" brushRef="#br0" timeOffset="88050.26">26242 14466 2376 0,'0'0'1162'0,"0"0"-806"16,0 0-298-16,0 0 232 0,0 0 178 15,0 0-241-15,0 0-113 0,-4-65-26 16,8 29 1-16,5-11-40 0,6-16-49 15,3-12-1-15,9-7-1 0,-1 0 0 16,3 8-9-16,0 11-1 0,-7 12 0 16,-4 16 12-16,-6 11 33 0,-5 9 51 15,2 4-24-15,-4 5-10 0,-1 6 7 16,-4 16 88-16,-3 21-62 0,-9 19 28 16,-1 16-22-16,-2-3-61 15,3-13-14-15,5-19-6 0,2-11-8 0,3 1-11 16,1-1 3-16,1 1-13 15,0-10 2-15,1-2 3 0,2-8-3 0,4-6-8 16,-2-1 27-16,5-10 49 16,2-9 1-16,4-9-23 0,9-16-15 15,3-15-10-15,-1 4 0 0,-1 5 0 16,-4 7 14-16,-3 14 56 0,0 1 61 16,2 3-46-16,-4 10-27 0,-6 10-6 15,-2 7-9-15,-5 16-3 0,-1 16 13 16,-3 17 29-16,-7 14-27 0,-1 5-32 15,0-13-15-15,3-15-10 0,2-14-10 16,1-4 4-16,1 2-4 0,1 1-15 16,0 1-57-16,0-8-46 15,3-4-34-15,2-8-101 0,0-8-201 16,1-5-218-16,1-4-885 0,3-23-1682 0</inkml:trace>
  <inkml:trace contextRef="#ctx0" brushRef="#br0" timeOffset="88354.16">26788 14236 4009 0,'0'0'661'0,"-13"62"-381"0,8-35-62 16,0 1-19-16,0 1-53 0,-1-8 22 15,3-5-18-15,1-7-51 0,2-7-55 16,0-4 10-16,0-11 49 0,4-11-43 16,2-6-45-16,3-17 3 0,7-14-18 15,7-8-13-15,-1 4 3 0,-2 14 1 16,-6 15 9-16,-2 11 1 0,0 1 68 15,0-1-2-15,1 4 11 16,-1 8-26-16,-1 8-12 0,-2 5-4 0,-1 13 6 16,1 7 11-16,2 20 27 0,-2 14-7 15,-1 13-34-15,-2-5-33 0,-1-12-4 16,-2-17 5-16,0-7-7 16,1 4-1-16,0 1-9 0,1 3-17 15,-1-6-41-15,0-9-43 0,-3-8-40 16,-1-11-90-16,0-6-219 0,-2-7-1005 15,-11-23-2625-15</inkml:trace>
  <inkml:trace contextRef="#ctx0" brushRef="#br0" timeOffset="88533.71">26826 14221 3147 0,'0'0'2070'0,"0"0"-1580"0,0 0-311 15,0 0-70-15,0 0 49 0,0 0-4 16,53 8-47-16,-33-8-60 0,4-6-38 15,1-3-9-15,3-3-58 0,-1-2-45 16,3-3-43-16,-1-1-47 0,0 1-83 16,-2-3-64-16,0 2-240 15,0 2-1009-15,-7 2-1158 0</inkml:trace>
  <inkml:trace contextRef="#ctx0" brushRef="#br0" timeOffset="88709.23">27352 13919 3325 0,'0'0'1050'0,"0"0"-475"16,0 0-167-16,0 0-18 0,0 0-104 15,-66 65-76-15,53-35-53 0,1 2-25 16,7 5-32-16,4 0-28 0,1 2-26 16,7-1-14-16,7-3-9 0,1-3-8 15,4-6-8-15,5-7-7 0,1-5-1 16,5-7 0-16,3-7-11 0,3-3-38 16,-1-9-42-16,0-5-29 15,-1-1-46-15,-3-3-173 0,-9 6-660 16,-4-10-2567-16</inkml:trace>
  <inkml:trace contextRef="#ctx0" brushRef="#br0" timeOffset="89106.27">25848 13721 4232 0,'0'0'484'0,"-21"56"-336"16,15 5 47-16,5 28 82 0,1 21-98 15,8 9-32-15,3 2-4 0,-1-3-46 16,-3 3-47-16,-3-3-27 0,0-11-23 16,-1-17-6-16,1-24-22 0,0-24-11 15,3-16-13-15,1-9-44 0,3-7-58 16,-1-6-146-16,4-6-299 0,-5-9-1094 15,-3-36-1297-15</inkml:trace>
  <inkml:trace contextRef="#ctx0" brushRef="#br0" timeOffset="89996.25">26031 13435 3081 0,'0'0'643'0,"0"0"-309"16,0 0 50-16,53 0-53 15,-29-2-105-15,5-1-45 0,3 2-35 0,4 0-1 16,11 1-30-16,15 0-29 16,14 2-19-16,7 2 6 0,0-3-2 15,0-1 11-15,-6-7 10 0,1-2-16 16,-3-3-30-16,1-2-10 0,-2-1-11 16,-1 2-8-16,-1 2-4 0,0 4 1 15,-3 6-7-15,-6 1-6 0,-15 5-1 16,-11 4-10-16,-11-3-9 0,-6 2 0 15,2 0 8-15,-1 0 11 0,4-1-1 16,-7-1-9-16,-3-1 1 0,0-3 8 16,-1-1 0-16,1 0 1 0,0-1 1 15,0 2 0-15,0 0-1 0,-3 1 0 16,0 1-12-16,-3 2-1 0,1 0 2 16,-3 0-1-16,0 3 11 0,-1 0 0 15,-1 2-1-15,0 1-6 0,2 3-1 16,-2 6 7-16,3 1 2 0,-2 6 1 15,3 6 0-15,-1 1 1 0,2 4-1 16,1 3 1-16,-1 0 6 16,-1 1-8-16,0 1 2 0,0 0 8 15,-1-1-9-15,-1 0 8 0,3 9-7 16,0 8-2-16,-2 14 0 0,1 5 7 16,-2 0-5-16,-3-4 6 0,-1-9-6 15,0-5 9-15,-1-11 4 0,0-10-2 16,0-10-1-16,1-2-1 0,1 5 1 15,3 0-3-15,-2 3 1 0,2-3-10 16,-2-6 0-16,-1-3 0 0,1-4-21 16,1-2 4-16,-2-3 15 0,0-2 1 15,-1 1 0-15,0-3 1 0,0-2 0 16,-2-3 0-16,0-1-1 0,0-3-1 16,-1-1 0-16,0 1-5 0,0-2 7 15,-5 0 0-15,-4-2 2 0,-6 0-2 16,-1-1 0-16,-4 3-7 0,-4 2 7 15,-3 5 0-15,-2 4 25 16,-6 0 5-16,-3 1 8 0,-10 3 3 16,-17 0-12-16,-14 0-7 0,-10 0 3 15,-6 0-1-15,-3-1 6 0,-4-3-7 16,-8-5-22-16,-5-6-1 0,-7-4 1 16,1-13 0-16,0-8 1 0,2-5-2 15,7 1 0-15,12 5 0 0,10 8-9 16,12 12-30-16,11 4-31 0,3 4-30 15,4 2-70-15,2-6-216 0,14-3-966 16,2-7-2819-16</inkml:trace>
  <inkml:trace contextRef="#ctx0" brushRef="#br0" timeOffset="91285.8">25592 14302 4277 0,'0'0'490'0,"0"0"-351"0,0 0-139 16,-50-16-3-16,32 12 1 16,-4 2 2-16,-4-1 126 0,-5 2 50 15,-4-2-2-15,-3 1-49 0,-6-1-40 16,-7-2-15-16,-13-4-19 0,-12-2-7 15,-5-3-14-15,3-5 4 0,6 2-19 16,3-1 17-16,1 0 46 0,-6 4 51 16,-10 4-24-16,-8 7-35 0,-9 5-49 15,-6 7-21-15,-3 3-2 0,-5-2 0 16,0-4 2-16,5-3 11 0,1-3 0 16,1-7 3-16,1-5-5 15,-3-4 3-15,1-3-11 0,1 2 7 16,5 3-8-16,4 7 7 0,3 4-7 15,1 3 0-15,5 1 13 0,-3 7-12 16,3-4-1-16,-1 2 1 0,2-4 5 16,0-2-4-16,1 0 6 0,2-1-8 15,-1-5-7-15,0-1 6 0,-2-3 0 16,0 0 0-16,0 1-8 0,-2 2 8 16,-1 5 0-16,0 2-1 0,-4 0 0 15,2 4 1-15,0 3-12 0,2 2 12 16,0 1-6-16,3-2 7 0,5-2-2 15,2-3 0-15,3-3-5 0,4 0 7 16,4-9 7-16,2-4 2 0,4-1-9 16,3 2-1-16,3 0 0 0,1 6-1 15,10 2-10-15,9 4 3 0,6 0-2 16,3 5-5-16,-7 1 1 0,-1 3 4 16,-6 0 10-16,5 0-8 15,4-2 7-15,4-2-11 0,4-3 2 0,5-2-1 16,0 0-1-16,4 0 11 15,5 0-7-15,1 0-3 0,1 0 5 16,4 0-7-16,0 0-6 0,4 2-4 16,1 1-6-16,2 0-9 0,0 0 3 15,0 1 1-15,0-1-7 0,1 0 8 16,1-2 8-16,-1 0 5 0,1-1 8 16,1 0 13-16,-2 0 10 0,1 0 10 15,-1-3 6-15,0-5-3 0,1 1-6 16,-2-5 1-16,0-3-9 0,1-4-8 15,-1-2-1-15,1-6-1 0,-1-2-13 16,1-5 12-16,-1-1 1 0,1-3 1 16,-1-3-2-16,0-2 2 0,1-8-1 15,1-9 1-15,4-13 2 0,-2-2 25 16,-1 3-2-16,-1 8-9 0,0 5-4 16,1 0-4-16,-1 2-6 0,0 9-1 15,0 10-1-15,0 12-16 16,-1 6 4-16,-1 1-9 0,0-1-9 15,0 2-13-15,0 4-13 0,0 4-34 16,0 0-40-16,2 2-100 0,6-3-67 16,0-2-81-16,3-2-132 0,2 0-133 15,-3 0-338-15,0 4-357 0,-5-3 103 0</inkml:trace>
  <inkml:trace contextRef="#ctx0" brushRef="#br0" timeOffset="91589.98">19524 12940 1969 0,'0'0'233'16,"-40"50"182"-16,24-30 35 0,1-2-145 16,-1-1-32-16,4-8-31 0,3-4 36 15,4-5 42-15,5-2-54 0,0-7-189 16,3-6-73-16,7-6 35 0,3-4 13 15,3-7 16-15,3-4 10 0,2-3 0 16,4 0 4-16,-1 2 17 0,-3 4 30 16,2 6 14-16,-3 6-51 0,-4 10-39 15,1 5-27-15,-2 6-17 0,0 6 12 16,-3 10-2-16,-2 7 7 0,0 5-5 16,-4 8-21-16,-1 4-51 0,3 1-119 15,-1 0-121-15,4-5-267 16,-5-8-1317-16,3-6-1047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4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7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7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9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85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1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3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1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6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6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9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62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7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D31DA7-1FAD-48F2-B282-D18BA96B172E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349CA9-9B82-4A2F-B91E-9D25BB1EAD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7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43CB-887C-4311-AA16-5D1A8183C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Message Authentication and Hash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3379-D71C-46DA-BE49-C9E569FAC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20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C0D1-50C1-4534-A92D-06B0ED9F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0718-E51F-493D-AB98-98A6C382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H can be applied to a block of data of any size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 produces a fixed-length output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H(x) is relatively easy to compute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infeasible to find x such that H(x) = h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infeasible to find y != x with H(y) = H(x)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It is computationally infeasible to find any pair (</a:t>
            </a:r>
            <a:r>
              <a:rPr lang="en-CA" dirty="0" err="1"/>
              <a:t>x,y</a:t>
            </a:r>
            <a:r>
              <a:rPr lang="en-CA" dirty="0"/>
              <a:t>) such that H(x) = H(y)</a:t>
            </a:r>
          </a:p>
        </p:txBody>
      </p:sp>
    </p:spTree>
    <p:extLst>
      <p:ext uri="{BB962C8B-B14F-4D97-AF65-F5344CB8AC3E}">
        <p14:creationId xmlns:p14="http://schemas.microsoft.com/office/powerpoint/2010/main" val="260750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982-6B53-4968-BB52-3CA43F20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7D5B-07D3-46C9-90D8-D35A6B36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SHA was one of the first to be acceptable, however it was eventually shown to be weak</a:t>
            </a:r>
          </a:p>
          <a:p>
            <a:r>
              <a:rPr lang="en-CA" dirty="0"/>
              <a:t>SHA1 was developed in place of SHA</a:t>
            </a:r>
          </a:p>
          <a:p>
            <a:r>
              <a:rPr lang="en-CA" dirty="0"/>
              <a:t>SHA2 is primarily used in modern applications, and is considered secure</a:t>
            </a:r>
          </a:p>
          <a:p>
            <a:r>
              <a:rPr lang="en-CA" dirty="0"/>
              <a:t>There is a SHA3 however it hasn’t </a:t>
            </a:r>
            <a:r>
              <a:rPr lang="en-CA"/>
              <a:t>been adapted much as of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35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13E7-459D-4132-B485-0A88A0B2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Ensuring Message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877B-047C-4193-A033-5876F1E2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Encryption allows us to secure the confidentiality of a message</a:t>
            </a:r>
          </a:p>
          <a:p>
            <a:r>
              <a:rPr lang="en-CA" dirty="0"/>
              <a:t>We want a way to be able to ensure the integrity of a message as well</a:t>
            </a:r>
          </a:p>
          <a:p>
            <a:r>
              <a:rPr lang="en-CA" dirty="0"/>
              <a:t>Ideally, we want to be able to know who sent a message, and whether it has been altered in transit </a:t>
            </a:r>
          </a:p>
        </p:txBody>
      </p:sp>
    </p:spTree>
    <p:extLst>
      <p:ext uri="{BB962C8B-B14F-4D97-AF65-F5344CB8AC3E}">
        <p14:creationId xmlns:p14="http://schemas.microsoft.com/office/powerpoint/2010/main" val="222918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C559-A0A8-431A-A2C8-B6947B84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Does Encryption Satisfy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BCB3-590E-4805-A2D5-827DB06D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an attacker intercepts an encrypted message, they can rearrange the blocks</a:t>
            </a:r>
          </a:p>
          <a:p>
            <a:r>
              <a:rPr lang="en-CA" dirty="0"/>
              <a:t>There is no way for the recipient to know that the message order has been altered</a:t>
            </a:r>
          </a:p>
          <a:p>
            <a:r>
              <a:rPr lang="en-CA" dirty="0"/>
              <a:t>This means an attacker could impact integrity with just encryption</a:t>
            </a:r>
          </a:p>
        </p:txBody>
      </p:sp>
    </p:spTree>
    <p:extLst>
      <p:ext uri="{BB962C8B-B14F-4D97-AF65-F5344CB8AC3E}">
        <p14:creationId xmlns:p14="http://schemas.microsoft.com/office/powerpoint/2010/main" val="70615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6CFB-8F72-4112-AE24-9215D3DF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 Authentication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DCD9-2913-4184-93DD-5DF6BE45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generate an “authentication tag” to append to a message being sent</a:t>
            </a:r>
          </a:p>
          <a:p>
            <a:r>
              <a:rPr lang="en-CA" dirty="0"/>
              <a:t>The authentication tag is based on a key, K, and is defined as MAC = F(K,M)</a:t>
            </a:r>
          </a:p>
          <a:p>
            <a:r>
              <a:rPr lang="en-CA" dirty="0"/>
              <a:t>Often, the function used with the authentication tag is some cipher like DES</a:t>
            </a:r>
          </a:p>
          <a:p>
            <a:r>
              <a:rPr lang="en-CA" dirty="0"/>
              <a:t>The recipient can verify the message is not altered by calculating F(K,M)</a:t>
            </a:r>
          </a:p>
          <a:p>
            <a:r>
              <a:rPr lang="en-CA" dirty="0"/>
              <a:t>The recipient can also verify the identity of the sender due to the key K</a:t>
            </a:r>
          </a:p>
        </p:txBody>
      </p:sp>
    </p:spTree>
    <p:extLst>
      <p:ext uri="{BB962C8B-B14F-4D97-AF65-F5344CB8AC3E}">
        <p14:creationId xmlns:p14="http://schemas.microsoft.com/office/powerpoint/2010/main" val="41131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EFFD-EF8C-4CE0-8AA5-27479FD3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059C-EB2D-416C-B78F-249E98CD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61B32C-E630-4A59-B7A7-64760C49A4FF}"/>
                  </a:ext>
                </a:extLst>
              </p14:cNvPr>
              <p14:cNvContentPartPr/>
              <p14:nvPr/>
            </p14:nvContentPartPr>
            <p14:xfrm>
              <a:off x="2090520" y="1724760"/>
              <a:ext cx="8499600" cy="449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61B32C-E630-4A59-B7A7-64760C49A4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160" y="1715400"/>
                <a:ext cx="8518320" cy="45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9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1179-1E6E-4267-8692-EEFADC0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One-Way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3796-7D6C-4102-848E-B82218CA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alternative to encryption for MAC is the usage of One-Way Hash Functions</a:t>
            </a:r>
          </a:p>
          <a:p>
            <a:r>
              <a:rPr lang="en-CA" dirty="0"/>
              <a:t>A hash function takes a message M, and produces a unique fixed size output H(M)</a:t>
            </a:r>
          </a:p>
          <a:p>
            <a:r>
              <a:rPr lang="en-CA" dirty="0"/>
              <a:t>Hash functions do not require a secret key, they rely on the fact that every input has a unique output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741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C4F0-7706-401F-A953-9DDA26B1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over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F744-677B-48F7-A723-91ACD8AF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Faster than most modern encryption systems</a:t>
            </a:r>
          </a:p>
          <a:p>
            <a:r>
              <a:rPr lang="en-CA" dirty="0"/>
              <a:t>Encryption hardware has a nonnegligible cost to implement</a:t>
            </a:r>
          </a:p>
          <a:p>
            <a:r>
              <a:rPr lang="en-CA" dirty="0"/>
              <a:t>Encryption algorithms may be protected by a patent</a:t>
            </a:r>
          </a:p>
        </p:txBody>
      </p:sp>
    </p:spTree>
    <p:extLst>
      <p:ext uri="{BB962C8B-B14F-4D97-AF65-F5344CB8AC3E}">
        <p14:creationId xmlns:p14="http://schemas.microsoft.com/office/powerpoint/2010/main" val="39246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15D5-EF75-41A5-84AD-4C56F011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Practical use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1FD5-7507-4026-B526-027930BC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just use hashing for message authentication, it is possible for an attacker to compromise</a:t>
            </a:r>
          </a:p>
          <a:p>
            <a:r>
              <a:rPr lang="en-CA" dirty="0"/>
              <a:t>If the hashing function is known, the attacker can simply run their modifications through the same function</a:t>
            </a:r>
          </a:p>
          <a:p>
            <a:r>
              <a:rPr lang="en-CA" dirty="0"/>
              <a:t>To avoid this, we use a “salt”, which is typically a key</a:t>
            </a:r>
          </a:p>
        </p:txBody>
      </p:sp>
    </p:spTree>
    <p:extLst>
      <p:ext uri="{BB962C8B-B14F-4D97-AF65-F5344CB8AC3E}">
        <p14:creationId xmlns:p14="http://schemas.microsoft.com/office/powerpoint/2010/main" val="370524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F960-E826-42F3-8F44-0631EE05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Based Message 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9BA7-069A-4BD4-956D-96B25349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809D9E-D334-4644-883B-243316EF53DD}"/>
                  </a:ext>
                </a:extLst>
              </p14:cNvPr>
              <p14:cNvContentPartPr/>
              <p14:nvPr/>
            </p14:nvContentPartPr>
            <p14:xfrm>
              <a:off x="1353240" y="2630520"/>
              <a:ext cx="8728560" cy="36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809D9E-D334-4644-883B-243316EF5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880" y="2621160"/>
                <a:ext cx="8747280" cy="36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58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466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Message Authentication and Hash Functions</vt:lpstr>
      <vt:lpstr>Ensuring Message Integrity</vt:lpstr>
      <vt:lpstr>Does Encryption Satisfy This?</vt:lpstr>
      <vt:lpstr>Message Authentication Codes</vt:lpstr>
      <vt:lpstr>MAC Diagram</vt:lpstr>
      <vt:lpstr>One-Way Hash Functions</vt:lpstr>
      <vt:lpstr>Advantages over Encryption</vt:lpstr>
      <vt:lpstr>Practical use of Hashing</vt:lpstr>
      <vt:lpstr>Hash Based Message Authentication </vt:lpstr>
      <vt:lpstr>Hash Function Requirements</vt:lpstr>
      <vt:lpstr>Hashing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Cosentino</dc:creator>
  <cp:lastModifiedBy>Scott Cosentino</cp:lastModifiedBy>
  <cp:revision>38</cp:revision>
  <dcterms:created xsi:type="dcterms:W3CDTF">2020-03-06T15:40:06Z</dcterms:created>
  <dcterms:modified xsi:type="dcterms:W3CDTF">2020-03-07T03:17:58Z</dcterms:modified>
</cp:coreProperties>
</file>