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5T02:35:39.7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4528 10878 259 0,'0'0'711'0,"0"0"-11"0,0 0-51 15,0 0-78-15,0 0-138 0,0 0-70 16,0 0-75-16,0 0-84 0,0 0-70 16,0 0-72-16,-12-23-58 0,11 29 95 15,1 2 43-15,-1 5 11 0,1 5-37 16,0 5-13-16,-1 7-25 0,-1 13 8 16,-1 13 3-16,-3 20-3 15,0 6 4-15,2 1-10 0,-3-4-3 16,0-8-17-16,3 0-10 0,-2-6 8 15,1-1-2-15,1-4-22 0,-2-3-10 16,-1-10-23-16,3-10 1 0,-2-8 0 16,2-3-2-16,0 1 0 0,1 6 0 15,-2-1-1-15,1-6 1 0,3-4-34 16,1-7-34-16,0-4-20 0,0-6-48 16,0-4-65-16,3-1-33 0,3-6-1 15,-3-4-200-15,0-1-332 16,1-1-554-16,-1 1-843 0</inkml:trace>
  <inkml:trace contextRef="#ctx0" brushRef="#br0" timeOffset="645.8">4434 11135 690 0,'0'0'1021'16,"0"0"-172"-16,0 0-199 0,0 0-208 15,0 0-224-15,0 0-39 0,0 0-80 16,-10-55-45-16,15 33-52 0,7-3-2 16,3-4-18-16,2-4 15 0,3 0-15 15,2-2 16-15,4 1-16 0,2 1 17 16,1 1-1-16,2 2-1 0,0 4-24 16,1 3-22-16,0 6-28 15,-2 6-35-15,-3 6 45 0,1 5 9 0,-5 12-8 16,0 7-12-16,-7 9 78 15,-8 7 26-15,-5 14 184 0,-8 10 16 16,-15 13 12-16,-12 3 50 0,-7-5-2 16,-4-7-53-16,7-15-52 0,5-12-40 15,7-7-14-15,2-7-28 0,0-1-27 16,-1 0-28-16,-1-1-26 0,7-8-6 16,1-3 1-16,5-3-13 0,3-3-27 15,2-1-45-15,3-2-27 0,2 1-61 16,1-1-139-16,0 1-220 0,2 2-172 15,3-2-1077-15,-1-1-416 0</inkml:trace>
  <inkml:trace contextRef="#ctx0" brushRef="#br0" timeOffset="1113.54">5255 10736 1612 0,'0'0'982'0,"1"72"-133"15,-2-16-163-15,-13 23-261 0,-3 13-56 16,-4 3-86-16,-5-6-53 0,4-8-61 15,2-2-50-15,-4-4-40 0,5-8-17 16,1-6-12-16,3-11 12 0,5-11-11 16,2-11-21-16,3-1-28 0,-2 2-2 15,2 3 0-15,2 2-26 0,1-4-43 16,2-6-37-16,0-5-31 0,2-6-65 16,4-5-106-16,6-8-235 0,1-4-384 15,-4-4-1361-15,8-19 845 0</inkml:trace>
  <inkml:trace contextRef="#ctx0" brushRef="#br0" timeOffset="1753.54">5647 11276 661 0,'0'0'1435'0,"0"0"-670"0,0 0-265 15,0 0-70-15,0 0-20 0,0 0-69 16,0 0-97-16,0 0-45 0,12-51-43 15,-12 45-41-15,0-5-35 0,-1 4-1 16,-3-2 21-16,-1-1 24 0,-4-1-29 16,2 1-22-16,-7 2-23 0,4 1-18 15,0 1-9-15,-3 1-12 0,-2 1-1 16,0 4 5-16,0 0 0 0,0 0-5 16,0 9-10-16,2 3-13 0,-1 7-6 15,0 3 18-15,-2 7 1 0,3 4 20 16,0 5-3-16,4 2-5 0,-1 3-1 15,4-1-11-15,5 1 0 0,1-3 0 16,4-4 0-16,7-2 2 16,0-8 0-16,4-5-2 0,0-6-20 15,3-5-7-15,0-6-13 0,4-4-9 0,-1-7 10 16,6-8-23-16,-2-7-45 16,5-8-32-16,3-6-13 0,-6-3 16 15,-2 0 42-15,0 0 94 0,-7 4 41 16,-6 7 99-16,-3 6-31 0,0 8-20 15,-3 5 23-15,-4 6-1 0,-2 3-48 16,0 10-40-16,0 7 111 0,-6 11-2 16,-5 10-17-16,-2 15-24 0,0-2-29 15,3-4-15-15,1-7-7 0,5-10-14 16,0 6-26-16,-1-1 0 0,5-4-9 16,2-4-49-16,5-6-36 0,4-3-31 15,1-8-48-15,6-2-65 0,3-6-114 16,-6-2-629-16,7-6-2089 0</inkml:trace>
  <inkml:trace contextRef="#ctx0" brushRef="#br0" timeOffset="2086.69">6088 11275 3690 0,'0'0'813'0,"0"0"-255"0,11 73-200 16,-8-42-168-16,-1 5-73 15,0-1 6-15,-1-2-17 0,2-2-38 16,-1-5-34-16,2-2-26 0,-1-6-8 16,1-3-7-16,2-5-43 0,-2-2-35 15,-1-4-29-15,4-1-63 0,-2-3-106 16,-4-7-287-16,0-2-1572 0,-1-24-495 0</inkml:trace>
  <inkml:trace contextRef="#ctx0" brushRef="#br0" timeOffset="2231.52">6049 10974 2247 0,'0'0'2010'0,"0"0"-1613"15,0 0-82-15,0 0-138 0,0 0-177 16,0 0-94-16,0 0 13 0,0 0 39 16,0 0-242-16,0 0-466 0,49 11-1879 15</inkml:trace>
  <inkml:trace contextRef="#ctx0" brushRef="#br0" timeOffset="2838.62">6420 11179 1126 0,'0'0'1353'15,"0"0"-547"-15,0 70-175 0,0-33-231 16,-1 6-143-16,-3 2-51 0,1-1-36 16,-2-1-50-16,-1-6-31 0,3-9-35 15,2-8 10-15,0-9 61 0,1-8 41 16,0-3 5-16,0-6 18 0,0-8-100 15,0-5-89-15,1-8-26 16,2-5 4-16,6-4-13 0,-1-5-21 16,7-11-17-16,3-9-6 0,1 6 17 15,1 5 22-15,-3 7 13 0,-1 11 24 16,1-3-9-16,4-1-3 0,0 9-5 16,-2 6 20-16,3 6 37 0,-2 8 15 15,-1 7 1-15,0 0 3 0,-3 9-10 16,0 9-7-16,-2 3 24 0,-1 10 21 15,-6 6-12-15,-2 10-5 0,-2-1-6 16,-3 2-18-16,0-1-22 0,-3-8-10 16,0 0-10-16,2-6-1 0,1-6-45 15,0-6-44-15,2-6-61 0,7-8-106 16,0-4-236-16,1-3-868 0,8-9-2300 16</inkml:trace>
  <inkml:trace contextRef="#ctx0" brushRef="#br0" timeOffset="3328.03">7135 10836 2233 0,'0'0'817'0,"0"0"-125"15,0 0-72-15,0 0-328 0,0 0-206 16,0 0 146-16,0 0-1 0,-3 74-6 16,3-29-53-16,0 14-50 0,-4 16-28 15,0 3-34-15,-3-1-15 0,0-6-10 16,3-10-14-16,0-1-9 0,-1-12-3 15,3-10-9-15,2-11-32 16,-1-7-31-16,1 1-6 0,-2 1-11 16,1-2-4-16,1-5 0 0,-1-6-16 15,0-3-73-15,1-6-150 0,0-1-324 16,0-4-955-16,-2-16-1139 0</inkml:trace>
  <inkml:trace contextRef="#ctx0" brushRef="#br0" timeOffset="3566.18">7029 11275 3075 0,'0'0'737'0,"0"0"-583"0,0 0 189 15,0 0-101-15,0 0-90 0,56 15-68 16,-43-12-45-16,2 0-39 0,1-2-116 16,1-1-281-16,2 0-285 15,-1-3-597-15,-5-1-745 0</inkml:trace>
  <inkml:trace contextRef="#ctx0" brushRef="#br0" timeOffset="4097.58">7276 11256 391 0,'0'0'1648'15,"0"0"-855"-15,0 0-280 0,0 0-111 16,0 0-74-16,0 0-50 0,0 0-54 16,0 0-11-16,54 35-12 0,-37-35-19 15,2 0-27-15,1 0-3 0,-1-5-17 16,3 0-42-16,1-1-28 0,-1 0-27 15,0-1-14-15,0 1-9 0,0-1-6 16,-4 1 1-16,1-1-7 16,1-1-1-16,-2 1 0 0,-3-2-1 15,-2 1 9-15,1 0-10 0,-1-1-15 16,-4-2-15-16,2 0 0 0,-3 0 6 16,-1-2 5-16,-2-2 10 0,3 0 6 15,-4 0-15-15,-1-1-1 0,-1 0-1 16,2 1-20-16,-3 1-2 0,-1-1-10 15,0 2 24-15,-5 2 18 0,0-2 10 16,-6 1-22-16,2 2 12 0,-4 2 7 16,-3 1 1-16,-1 1-8 15,-2 3 8-15,-2 3 2 0,-1 1 25 0,-2 7 15 16,-2 3-5-16,4 6-5 16,-1 5-3-16,1 3 17 0,3 6-10 15,3 3-4-15,2 3-2 0,7 0 6 16,1 1-14-16,5-1-7 0,1-3-3 15,6-4 8-15,2-3-16 0,5-5 28 16,1-1 7-16,3-5 6 0,0-4-9 16,4-1-10-16,-1-4-8 0,4 0-16 15,-1-3-22-15,4 0-77 0,-4-4-54 16,2 0-87-16,-1 0-238 0,-4-2-447 16,-6-3-1526-16,3-7 803 0</inkml:trace>
  <inkml:trace contextRef="#ctx0" brushRef="#br0" timeOffset="4472.78">7895 11053 3130 0,'0'0'806'0,"0"0"-169"0,0 0-225 16,45 51-159-16,-29-32-79 0,1 1-26 15,1 1-44-15,2 1-32 0,-2 0-10 16,-1 2-25-16,-2-1-9 0,-3 1-19 15,2 0 8-15,-4-1-15 0,-3-1 19 16,0-4-21-16,-2-2-23 0,0-2-12 16,-2-5-5-16,2 0-22 0,-2-3-7 15,-1-2-2-15,0-2-44 0,0 1-65 16,0-3-78-16,2 0-155 0,0-4-283 16,-3-2-1337-16</inkml:trace>
  <inkml:trace contextRef="#ctx0" brushRef="#br0" timeOffset="4768.62">8237 10982 556 0,'0'0'3013'0,"0"0"-2186"0,0 0-260 16,-72 54-204-16,40-26-131 0,-2 6-56 16,-3 3-20-16,3 1-34 0,1-3-37 15,5 3-33-15,2-2-33 0,4-1-12 16,1-4-7-16,4 0-8 0,0-5-9 16,4-2-19-16,-1-4-34 0,3-2-24 15,4-4-21-15,4-3-49 0,3-4-71 16,0-4-135-16,6-3-161 0,7-6-400 15,-3 0-1507-15,8-11 1272 0</inkml:trace>
  <inkml:trace contextRef="#ctx0" brushRef="#br0" timeOffset="5104.82">8526 10888 1934 0,'0'0'1984'16,"0"0"-1420"-16,0 0-174 0,0 0-171 15,0 0-33-15,0 0-10 0,-32 59-38 16,24-33-29-16,1 5-8 0,1 4-28 15,1 2-21-15,1 4 8 0,3 0 13 16,-1 2-27-16,2-1-20 0,0-4-25 16,0-2 0-16,0-6 7 0,0-3-7 15,0-5-1-15,0-1-10 0,0-5-58 16,0-1-42-16,1-3-48 0,0-4-88 16,1-4-208-16,1-2-934 0,-1-6-2078 15</inkml:trace>
  <inkml:trace contextRef="#ctx0" brushRef="#br0" timeOffset="5355.92">8405 11191 3889 0,'0'0'777'0,"0"0"-272"0,0 0-135 16,54-11-130-16,-37 6-79 0,1 3-57 15,0 0-53-15,0 2-24 0,1 0-27 16,-2 0-18-16,0 0-62 0,-1 2-36 16,0 0-47-16,-3-1-142 0,-1 1-386 15,1-2-1862-15</inkml:trace>
  <inkml:trace contextRef="#ctx0" brushRef="#br0" timeOffset="7736.02">9303 11118 734 0,'0'0'705'15,"0"0"-80"-15,0 0-155 0,0 0-137 16,0 0-144-16,0 0 13 0,0 0-12 16,0 0 22-16,0 0 1 0,0 0-20 15,-9 0 11-15,9-1-37 0,0 1-19 16,0-2-21-16,0 1-21 0,0 1-4 16,0 0-15-16,0 0-28 0,0 0-59 15,0 0-14-15,0 0 10 0,0 0 4 16,2 0 31-16,1 0 14 0,1 0-10 15,1 0-8-15,1 0-6 0,3 0 11 16,-2 3 6-16,2-3-16 16,2 3-3-16,1-2 0 0,1 1-8 15,2-2 8-15,2 1-6 0,1-1 1 16,3 0-12-16,0 0 0 0,0 0 9 16,2 0-10-16,0 0 1 0,-3-1 1 15,1-1-2-15,0 1 1 0,0-1 14 16,-1 1-2-16,0-2-1 0,1 0-1 15,3 0-9-15,0 1-3 0,3-2 3 16,3 2-1-16,0-1 0 0,0 2-1 16,2 1 0-16,-2 0 0 0,-1 0-1 15,-1 3-1-15,-3 0 1 0,0 0-10 16,-2 0 10-16,0-1 10 0,-1-1-9 16,-1-1 1-16,6 0-2 0,-2 0 15 15,5-6-12-15,6-3 12 0,10-2 10 16,15-4-3-16,10 0-12 15,1 2 0-15,-6 2-8 0,-4 3 13 0,-7 1 2 16,0 2-5-16,-2 1 2 16,1 0 7-16,2 0 14 0,0 1 6 15,0 0 1-15,1-1-15 0,0 0-10 16,-8-2-7-16,-9 3 1 0,-11 0 4 16,-2 3-14-16,4-1-1 0,2 1 0 15,1 0 0-15,-1 0 9 0,-2 0 4 16,-4 0-3-16,-1 3-1 0,1 1-8 15,-5-1 6-15,-4 2-7 0,0 0-1 16,-5 0-10-16,2-1 1 0,-9 0-6 16,0 1-22-16,-3-1-8 0,-1-1-5 15,-2-1 5-15,0 1-5 0,0-1-32 16,0 0-37-16,-2 1-72 0,-3-2-60 16,0 0-146-16,1-1-265 0,-5 0-571 15,3-1-1005-15</inkml:trace>
  <inkml:trace contextRef="#ctx0" brushRef="#br0" timeOffset="8492.24">11363 10705 1640 0,'0'0'712'16,"0"0"74"-16,0 0-319 0,0 0-183 15,0 0-74-15,0 0-4 0,0 0-29 16,0 0-39-16,0 0-48 0,0 0-16 16,-17-3 17-16,17 3 17 0,0 0 9 15,0 0-37-15,1 0-44 0,2 2-24 16,-1 1 34-16,1 0 3 0,0 1 5 15,2 0 1-15,2 1-9 0,-3 1-11 16,3-2-5-16,0 2-7 0,0-1-1 16,2 0 6-16,0 0-9 0,0 1-3 15,2-1-14-15,-1 1 1 16,2 2-1-16,1-1 0 0,2 3-2 16,-2-2 2-16,3 0-1 0,0 3 11 15,1-2-3-15,3 2-7 0,-2-1-1 16,1 1 0-16,-1 0 8 0,0 2-7 15,0-1 7-15,-1-1-7 0,-1 1 0 16,-2-1 0-16,-1 1-1 0,1-4 1 16,-4 2 8-16,3-3-10 0,-5 1 0 15,0 0 0-15,2-1-2 0,-3 0-9 16,0 2 11-16,0-1 0 0,-3 3-1 16,-1-2 1-16,-1 2 0 0,-2 1 16 15,-1 3 2-15,-6 0 3 0,-8 0 7 16,-2 3 2-16,-8 0 18 0,-3-2 45 15,-3 1 20-15,-2-1-26 0,-2-2-26 16,2 0-23-16,0 0-15 0,2-1-14 16,3-1-7-16,3 1-2 0,1-3 0 15,3 1-1-15,3-2-12 0,1 2-23 16,2-3-18-16,4-2-21 16,6 0-24-16,3-2-55 0,2 1-113 15,4 0-169-15,7-4-391 0,-4 0-1508 16</inkml:trace>
  <inkml:trace contextRef="#ctx0" brushRef="#br0" timeOffset="11000.7">13013 10069 1486 0,'0'0'1056'16,"0"0"-191"-16,0 0-254 0,0 0-220 15,0 0-119-15,0 0-64 16,0 0-85-16,-62 0-59 0,42 2-61 15,-1 2-3-15,2 0-2 0,-1 0-10 16,0-1 9-16,4 0 2 0,-1-2 1 16,6 2 1-16,1-3 2 0,0 1 15 15,2 1-18-15,2-1-2 0,-3 2-1 16,5 0-16-16,-1 0 17 0,-1 2 2 16,4-1 1-16,-1 2 27 0,2-1 14 15,0 3-1-15,1 1-2 0,-1 3 14 16,1 2 15-16,-1 0-5 0,-1 3-9 15,-3 2-4-15,2 0 0 0,1 3-7 16,0 0-13-16,-1 3-13 0,-2-1-3 16,2 2 2-16,0-2-7 0,0 2 3 15,-4-3-10-15,2-1 12 0,2 0-3 16,-4-2-1-16,1-1-8 0,2-3 12 16,-5-1 0-16,4-1-12 0,-1-2 0 15,0-3 1-15,3 0-3 16,1-1-12-16,0-3-2 0,2 1 5 15,0-1 7-15,0 0-10 0,0-1 1 16,4 1 11-16,1-2 3 0,5 0 29 16,3 0 0-16,0 0-4 0,4 0-4 15,1-2 0-15,4 1-5 0,3-2-10 16,-1 0-7-16,4-3 7 0,0-3-9 16,0 0-54-16,-2 0-29 0,-1-2-40 15,-4 0-49-15,-2 0-158 0,-3-2-470 16,-7 3-1801-16</inkml:trace>
  <inkml:trace contextRef="#ctx0" brushRef="#br0" timeOffset="11255.82">12700 10399 2584 0,'0'0'1329'16,"0"0"-741"-16,0 0-181 0,0 0-93 15,0 0-88-15,0 0-39 0,0 0-69 16,59 4-50-16,-44-1-34 0,0-1-32 16,3 1-2-16,0 1-37 0,2 0-45 15,0 0-81-15,1-2-106 0,-1-1-230 16,-3-1-900-16,2-3-1824 0</inkml:trace>
  <inkml:trace contextRef="#ctx0" brushRef="#br0" timeOffset="11879.52">13219 10285 1657 0,'0'0'960'0,"0"0"-561"0,0 0-141 16,0 0 128-16,0 0-57 0,15 55 35 16,-14-33-67-16,-1 2-46 0,0 2-56 15,-5-1-15-15,1 0-52 0,1-4-55 16,-1-3-5-16,0-3-6 0,0-6-2 15,2-1 0-15,0-4 2 0,-1-3 14 16,0-1 32-16,-2-2-25 0,3-6-45 16,0-2-38-16,2-5-16 0,0-3-18 15,6-4-2-15,4-1 15 0,1-4 3 16,2 0 7-16,1-2-14 0,3 1-8 16,0 1 5-16,1 3 10 0,1 2 10 15,2 3-1-15,-1 4-14 0,-1 3-11 16,5 8-8-16,-2 3 35 0,-3 2 7 15,-1 9 58-15,-1 3 1 16,-5 2 14-16,-1 4 12 0,-3 0-11 16,-4 2-2-16,0 0-11 0,-2-3-10 0,0 1-24 15,0-2-14-15,-1-2-5 16,0 2-8-16,1-2-1 0,-2 0-54 16,2 0-38-16,1-2-35 0,2-1-55 15,0-2-93-15,2-4-151 0,1-3-283 16,-2 0-1116-16,6-4-787 0</inkml:trace>
  <inkml:trace contextRef="#ctx0" brushRef="#br0" timeOffset="12272.81">13918 10144 1509 0,'0'0'964'0,"0"0"-141"16,0 0-280-16,0 0-190 0,0 0-72 15,-58-6-42-15,39 12-57 0,2 1-14 16,-2 5-48-16,3 6-18 0,0 1-1 16,3 7 6-16,3 4-2 0,3 3-15 15,6 4-9-15,1-2 18 16,5 0 1-16,5-2-23 0,2-4-11 16,2-2-12-16,-3-5-20 0,3-4-17 15,3-3-8-15,0-2-9 0,6-6-18 16,1-2-65-16,4-5-64 0,3 0-85 15,0-7-293-15,-8 0-1722 0,8-11-725 0</inkml:trace>
  <inkml:trace contextRef="#ctx0" brushRef="#br0" timeOffset="12555.57">14153 10389 3715 0,'0'0'914'0,"0"0"-380"15,0 0-259-15,-4-53-75 0,4 38-25 16,1 0-39-16,5 2-58 0,1 1-76 15,2-1-2-15,4 2-30 0,1 0 4 16,3 1-46-16,2 3-71 0,2 1-124 16,2 0-263-16,-8 2-1035 0,6-1-1708 15</inkml:trace>
  <inkml:trace contextRef="#ctx0" brushRef="#br0" timeOffset="13000.02">14431 10282 2066 0,'0'0'1259'0,"0"0"-409"0,0 0-385 16,0 0-216-16,0 0-81 0,0 0-45 16,37 51-18-16,-23-48-45 0,2 0-38 15,0-3-22-15,0 0-107 0,-2 0-29 16,-4 0-31-16,-1-6-45 0,-2 2-16 15,-2-1 41-15,-1 0 109 0,-3 0 78 16,0 1 1-16,1 1 2 0,-2 1 76 16,0 1 34-16,0 1-30 0,0 0-83 15,1 3 0-15,1 5 19 0,0 2 118 16,3 1 22-16,-2 4 9 0,2 1 6 16,2 3 1-16,-1 3-23 15,0 5 20-15,0 1-2 0,-2 5-17 16,-2 0-11-16,-1 2-26 0,-1-3-14 0,-4-4-28 15,-4-2-8-15,-3-5 5 16,-3-3 5-16,-2-2-7 0,-1-4 1 16,-2-3 1-16,-5 0-14 0,1-2-22 15,-2-2-18-15,1 1-10 0,0-1-7 16,3-2-8-16,2-2-8 0,5-1-20 16,0-4-32-16,6-6-20 0,5-3-51 15,3-4-104-15,1-2-353 0,4 3-868 16,8-12-2643-16</inkml:trace>
  <inkml:trace contextRef="#ctx0" brushRef="#br0" timeOffset="13622.64">14770 10311 3207 0,'0'0'920'16,"0"0"-248"-16,9 69-302 0,-3-41-123 15,1 4-42-15,-3-1-26 16,1-1-21-16,-3-3-31 0,0-4-45 16,-2-2-35-16,0-4-11 0,0-2-7 15,0-4-7-15,0-2-10 0,0-2-12 16,0-2 1-16,0-2-1 0,0-1-7 16,-2-2 7-16,-1 0 19 0,-2 0-19 15,0-4-20-15,-1-1-20 0,0-1-2 16,1 0-3-16,0-2 0 0,-1-1-3 15,3-4 10-15,-1 1-4 0,0-4 7 16,0-2 9-16,2-1 0 0,-1-5 15 16,1-3 3-16,1-3 6 0,1-2-28 15,1-4-26-15,4-4-17 0,3 0-3 16,2 0-29-16,5 2 10 0,1 4-4 16,3 7-35-16,4 7 4 0,2 6-20 15,2 6-80-15,0 5 15 0,1 3 115 16,-2 5 58-16,-3 6 42 0,-5 0 227 15,-2 5-16-15,-4 3-52 0,-7 3 61 16,-3 3 18-16,-2 2-19 16,-11 1-40-16,-4 0-27 0,-6-1-47 15,-2-3-27-15,-2-1-27 0,0-7-13 16,3-2-9-16,4-5-5 0,6-5-24 16,5-4-13-16,4 0-67 0,3 0-49 15,0-6-68-15,6-3-248 0,-1 0-1034 16,6-10-2286-16</inkml:trace>
  <inkml:trace contextRef="#ctx0" brushRef="#br0" timeOffset="13900.73">15231 10099 3094 0,'0'0'975'16,"0"0"-280"-16,-9 56-325 15,5-33-120-15,-1 4-60 0,0 0-22 16,2-1-56-16,-1 1-39 0,0 0-30 16,3 0-28-16,1 1-15 0,0-2 8 15,0 2-8-15,3-5-17 0,0 0-80 16,0-5-52-16,0-4-70 0,-1-2-138 15,2-6-359-15,-2-4-1055 0,3-3-872 16</inkml:trace>
  <inkml:trace contextRef="#ctx0" brushRef="#br0" timeOffset="14162.02">15104 10279 1771 0,'0'0'2274'0,"0"0"-1638"0,0 0-202 16,0 0-112-16,0 0-75 0,63 13-84 15,-41-9-70-15,2 1-41 0,1-1-32 16,1 1-20-16,0 0-49 0,1-1-60 15,-3-1-51-15,1-1-122 0,-1-2-312 16,-8 0-1430-16,6-3-770 0</inkml:trace>
  <inkml:trace contextRef="#ctx0" brushRef="#br0" timeOffset="14322.67">15556 10337 2333 0,'0'0'1938'16,"0"0"-1252"-16,0 0-271 0,0 0-189 15,0 0-43-15,4 60-59 0,-2-49-17 16,1-1-46-16,-2-2-43 0,3-1-18 16,-2-3-43-16,-1-2-65 0,3-2-75 15,1-3-93-15,1-7-284 0,-2 2-1997 16</inkml:trace>
  <inkml:trace contextRef="#ctx0" brushRef="#br0" timeOffset="14459.68">15541 10106 3012 0,'0'0'650'0,"0"0"-123"16,0 0-453-16,0 0-74 0,0 0-97 15,0 0 34-15,0 0 14 0,0 0-317 16,50 4-835-16,-34-1-1286 0</inkml:trace>
  <inkml:trace contextRef="#ctx0" brushRef="#br0" timeOffset="14843.11">15854 10208 3475 0,'0'0'799'0,"0"0"-188"16,0 0-243-16,0 0-126 15,0 0-50-15,-28 57-25 0,26-43-34 16,0 1-34-16,2 2-31 0,0 1-21 16,2-1-1-16,4 1-8 0,1-1 12 15,4 0 6-15,1-2-5 0,1 0-10 16,3-4 1-16,-1-1-4 0,1-3-3 16,-1-3-4-16,1-3-2 0,0-1-6 15,0-3-14-15,-3-6-9 0,-5-3 0 16,-3-2-7-16,-4-2-5 0,-1-4-5 15,-9 0-7-15,-5-1-4 0,-1 0-10 16,-4 0 3-16,1-1-1 0,2 4-9 16,1 0-13-16,3 3-7 0,4 5-24 15,4 0-40-15,2 5-56 0,2 4-154 16,5-1-323-16,5 2-712 0,-1 0-694 16,11 0 613-16</inkml:trace>
  <inkml:trace contextRef="#ctx0" brushRef="#br0" timeOffset="15079.2">16178 10352 3895 0,'0'0'1211'0,"0"0"-696"0,0 0-183 16,0 0-166-16,0 0-39 0,0 0-21 16,2-56-19-16,3 48-17 0,1 2-19 15,0 2-11-15,0 2-14 0,2 2-3 16,2 0-13-16,0 2-10 0,3 3-1 15,3 2 0-15,1 1-13 0,0 1-42 16,1 1-30-16,-3 1-29 0,-3-2-32 16,-3 3-56-16,-2 3-60 0,-1 2-117 15,-3 5 20-15,-2 3 85 0,-1-6-1273 16,-1 12-1633-16</inkml:trace>
  <inkml:trace contextRef="#ctx0" brushRef="#br0" timeOffset="16216.08">13625 11280 2319 0,'0'0'911'16,"0"0"-268"-16,0 0-275 0,0 0-117 15,0 0 1-15,0 0-40 0,0 0-106 16,0 0-36-16,0 0-8 0,0 0 9 15,-16-48 27-15,12 34 11 0,-2-4-29 16,-1 2-17-16,1 0-21 16,-2-1-16-16,2 2-10 0,-1 0-7 15,-1 1-9-15,0 0 0 0,-1 1 1 16,0 2 0-16,0 3-1 0,-2 0-14 16,-1 2 12-16,0 3-9 0,-3 1-8 15,-1 2 5-15,-1 0-11 0,-1 5 5 16,-1 5-3-16,-3 2-14 0,3 5 12 15,-2 4 0-15,0 3 5 0,4 3 0 16,1 4 4-16,3 2 14 0,1 1 2 16,2 3 1-16,3 1 2 0,5 0-3 15,2-3-2-15,1-2-1 0,6-2 1 16,4-6-15-16,0-3 6 16,2-5 11-16,2-6 0 0,1-5 0 15,3-6 0-15,3-3-20 0,-2-8 1 16,7-7-14-16,-1-7-27 0,2-3-43 15,-1-3 26-15,-2-1-5 0,-1 0-2 16,-4 1-4-16,-2 2 7 0,-5 3 10 16,-3 1 38-16,0 5 29 0,-6 1 2 15,1 3 2-15,-3 3 94 0,-1 2 111 16,0 5-37-16,-1 1-32 0,0 5 4 16,0 3-140-16,-3 10 24 0,-2 7-24 15,0 8 90-15,-2 5 3 0,-2 2-24 16,3 3-2-16,-1 0-9 0,4 0-6 15,1-3-22-15,1-3-19 0,0-1-10 16,1-6 8-16,0-1 2 0,2-3-11 16,1-6-57-16,1-2-66 15,4-4-22-15,-1-5-60 0,5-4-37 16,0-2-96-16,0-9-202 0,1-5-481 16,-2 4-1363-16</inkml:trace>
  <inkml:trace contextRef="#ctx0" brushRef="#br0" timeOffset="16466.77">13891 11154 3750 0,'0'0'409'0,"0"0"42"15,0 0-119-15,1 71-131 0,-4-40-9 16,0 4-21-16,-2 2-34 0,-1 0-40 15,1 2-46-15,2-2-31 0,0-3-5 16,-1-4-2-16,2-7-7 0,1-4-6 16,1-4-32-16,0-6-30 0,0-4-35 15,0-2-38-15,5-3-57 0,1-3-67 16,2-5-260-16,1-1-1200 16,4-13-1091-16</inkml:trace>
  <inkml:trace contextRef="#ctx0" brushRef="#br0" timeOffset="16987.91">14313 11167 924 0,'0'0'2178'16,"0"0"-1388"-16,0 0-229 0,0 0-270 16,0 0-134-16,-59-5-44 0,42 14-10 15,1 3-26-15,0 2-27 0,1 5-26 16,2 0-5-16,2 2-3 0,5 1-5 16,2-2-11-16,3 0-22 0,1-5 21 15,2-2-1-15,6-6 0 0,0-5-26 16,8-2-25-16,0-4-30 0,3-6-91 15,4-5-121-15,-1-2-194 0,-2-2-186 16,0 1-269-16,-7 1 655 0,-2 5 289 16,-4 1 426-16,-2 4 67 0,-4 4-122 15,0 3-2-15,-1 0-44 0,0 4-242 16,0 8 208-16,-2 3 8 0,0 7-93 16,-2 6-45-16,0 2-22 0,0 7 1 15,-1 10 13-15,-2-2 1 16,0 3-23-16,-6 0-37 0,0-9-4 15,-5 4 13-15,-4-4-26 0,-3-2 12 16,0-5-11-16,-2-7-18 0,2-5-15 16,3-8-14-16,0-5-4 0,3-5-7 15,3-2-9-15,1-5-11 0,3-3-23 16,4 0-20-16,-1 0-17 0,5-1-20 16,2 2-65-16,2-1-104 0,0 0-268 15,1-2-1116-15,0 0-2171 0</inkml:trace>
  <inkml:trace contextRef="#ctx0" brushRef="#br0" timeOffset="20689.25">12132 9940 451 0,'0'0'355'16,"0"0"-28"-16,0 0 159 0,0 0 54 15,0 0-34-15,-5 61-104 0,2-44-81 16,1 4-64-16,0-2-39 0,2 4-69 16,-2 1-5-16,2-1-22 0,0 2-47 15,0 0-25-15,0-2 4 0,4 2-7 16,-1 0 7-16,1 3 3 0,0 0 5 15,-3 4-2-15,1-1-7 0,1 1 7 16,-1 1-6-16,0 0-6 0,0 2 11 16,-1 0-14-16,1 2-8 0,0 0-13 15,0 1 3-15,1-1-13 0,0 0-11 16,1 0 9-16,-2-2 3 0,-2 2-12 16,0 3 21-16,0 10-1 0,-4 10-8 15,-1 12 0-15,2-1 9 0,1-4 3 16,2-7 14-16,0-17 8 15,0-7-8-15,0-4-6 0,2-4-25 16,2 9 0-16,1 13 2 0,0 13 3 16,-4 7 8-16,-1 0-13 0,0-11-10 15,0-17-13-15,0-11 3 0,-1-2 9 16,0 4 0-16,0 6 1 0,1 4 0 16,0-4 20-16,0-3 0 0,2-4-9 15,-1-3-11-15,3 0 0 0,-1-4 1 16,2-1 9-16,-2-2-8 0,-2 3 8 15,-1-1 5-15,0-1-4 0,0 1 3 16,0-3-13-16,0-2 0 0,-4-2 1 16,3-2 0-16,-1-2 0 0,0-2 0 15,1-3 0-15,1-1-2 0,0 1-9 16,0-5-3-16,0 0 0 0,0-1 3 16,0 0-1-16,0-2-5 0,0 0 5 15,0 0-3-15,0 0 13 0,4 0 1 16,0 0 19-16,-1 0 0 15,1 0-3-15,4 0-5 0,-2-3-1 16,5-2-9-16,-3 1 7 0,3-5 5 16,2 3-12-16,-4-2 0 0,3 2 9 15,1-1-10-15,-3 0 1 0,2 0-2 16,2 3 0-16,-2-2-10 0,0 3 10 16,-1 0-1-16,3 2 0 0,-1 0-1 15,-2-1-10-15,3 1 12 0,-1-1 1 16,3 0 1-16,-3-1-1 0,1 1 1 15,-1-2-2-15,1 2 1 0,3-3 0 16,-2 3-1-16,2 0 12 0,0-1-3 16,0 2-7-16,1-1 10 15,-2 0-12-15,2 0 0 0,-1 0 3 16,3-4 11-16,2 1-12 0,-3-1 7 16,5 0-8-16,-1 0-1 0,0 0-12 15,1 1 10-15,-2 2-12 0,4 1 13 16,-4 0 0-16,0 0-1 0,2 0 2 15,0-1 2-15,3 0-1 0,-2-1 2 16,4 0 8-16,0-1 1 0,1 1 11 16,4-1 0-16,-1 0-7 0,2 0 3 15,-1-1 11-15,2 0 7 0,1-1 15 16,1 1-16-16,2-3-17 0,-3 1-1 16,4-1-10-16,-2 1 2 0,-2 2-8 15,2 0 0-15,-3 2 6 0,-1 3 2 16,-2-1-8-16,1 2 6 0,-3 0 2 15,0 0-2-15,0 3-6 0,-4 0 6 16,4-1-6-16,0-1 6 0,0 1 0 16,1-2-6-16,1 0 6 0,-1 2-6 15,0-2-1-15,-3 0 0 16,-3 1-1-16,3 0 8 0,-2 0 2 16,-1 2-2-16,2 0 4 0,-2 1-11 15,0-1 9-15,2 3-1 0,-3-1 3 16,2-1-1-16,2-1 1 0,0 0-3 15,2 0 1-15,1 0-3 0,-1-3 1 16,1 0-7-16,0 0 7 0,-1 0 3 16,0 0-3-16,-1 0 5 0,1 0 0 15,2 0-1-15,0 1 0 0,2 0 3 16,2 1 3-16,0-1-4 0,1-1-1 16,3 0-6-16,-1 0 2 0,1 0-2 15,2 0 2-15,0 0-2 0,2 0 1 16,0-3-7-16,2 1 1 0,1-2 0 15,1-1 7-15,5 1-2 0,-6 1-5 16,1-1 9-16,0 0-4 0,-6 3-5 16,6 1 7-16,-1 0-8 15,0 0 1-15,-2 4 7 0,1 0-1 16,0 1-6-16,-1 1 5 0,1-2-5 16,-1 0 10-16,1 1-11 0,-1 0 0 15,0 1 0-15,-4-1 0 0,-1 4-1 16,0-1 0-16,-4 0 0 0,1 2 0 15,-4-1 2-15,1 0-1 0,-3 0 1 16,1-1-1-16,-1-1 1 0,-4-2 5 16,1 1-6-16,-1-1 8 0,1 1-9 15,-3-3 1-15,1 0 0 0,-2-1 1 16,-1 1-2-16,-1 0 0 0,0 0 0 16,-1-2 0-16,-2 2 0 0,5-3 0 15,-4 1 1-15,0-1-1 16,-1 0-1-16,1 0 0 0,-3 0-1 15,-4 0 1-15,-2 0 0 0,0 0-1 16,-2 0 1-16,-3 0-6 0,1 0 6 16,-4 0-6-16,-2 0-2 0,-2 0 8 15,2 0-10-15,-1 0 10 0,-1 0 1 16,1 0 12-16,1-1 7 0,0-3-5 16,3 1-14-16,-2-3 0 0,1 1-8 15,3-3-1-15,-3 0 0 0,-2 1 2 16,1-2 7-16,0 0-11 0,1-2 5 15,-2-2-7-15,0 0 5 0,-1-3-1 16,0-1 9-16,1-1 0 0,1-2-11 16,0 1 11-16,1-1-1 0,-1-2-6 15,-1 3 6-15,3-2 1 0,0 0 0 16,-2 0 0-16,-1-1 0 0,-1 1-13 16,2-2 2-16,-1 0 10 0,-1-3 1 15,0 1-1-15,0 0 0 16,0 0 1-16,1 1 0 0,-1-1 0 15,-1 3-1-15,0 2 1 0,0 0 0 16,0 0 1-16,0 1 0 0,-4 1 0 16,1-2 0-16,-2-1 1 0,2-1 5 15,-2-1 2-15,2-1-1 0,-1-1-8 16,3 1 0-16,1 0 0 0,0 1 0 16,0-2-2-16,0 3-7 0,0-2 9 15,0 2 8-15,-1-2-8 0,0 1 2 16,0-3 11-16,0 1 3 0,0-2-15 15,1-1-1-15,-1 0-1 0,-1-2 1 16,2 1-9-16,-1-2 9 0,0 1 0 16,0 1-1-16,1-2 0 0,0 5 1 15,0-3 7-15,0 3 2 0,0 0-7 16,0 1 8-16,0 2-9 0,0-2 1 16,0 4 4-16,0-2-4 0,0 1-1 15,-4 0 6-15,2 0 1 0,0-3 1 16,-1 0 8-16,-1-3-8 15,2 0-9-15,1-2 1 0,1-4 10 16,0 3-5-16,0-3-6 0,1 1-10 16,1-1 4-16,1 1 6 0,-1 0 0 15,-1 2 0-15,0-1 0 0,-1 2 0 16,0 0-9-16,0 0 4 0,0 0 5 16,-2 3 1-16,0-2-1 0,0 2-1 15,1-1 0-15,1-1-1 0,0 3 1 16,3-2 0-16,1 1 0 15,-1 0 0-15,3 1-6 0,0 0 7 0,-4 3-1 16,0 0 0-16,-1 3-5 0,-1 2 6 16,0 4 13-16,0 1-7 15,-1 3-4-15,-2 0 5 0,-2 3-5 16,2 0-2-16,-2 2-2 0,2 2-7 16,1-1 3-16,-2 1 4 0,1 1-5 15,-1-1 6-15,1 1 0 0,0-1 0 16,-4 2-6-16,2-1 0 0,0-1-1 15,-2 3-1-15,1 0 7 0,-1-1 0 16,-1 0 1-16,4 1 1 0,-4-1 0 16,2 0-1-16,-3 0-1 0,1 1 1 15,-3 0 0-15,0 0-8 0,0 0 8 16,-3 0-1-16,-2 0 1 0,2 0 1 16,-2 0 1-16,2 0 1 0,-2 0-2 15,1 0 1-15,-1 0-1 0,2 0-1 16,-3 0 0-16,-2 0 0 0,0 0 0 15,-2 1 1-15,0 2-2 16,-2 0-5-16,-3 1 6 0,-2-1 0 16,1 1 0-16,-2 0 1 0,-3 0 0 15,1 0-1-15,-2 2 1 0,-1-2-1 16,0 2 1-16,0-3 0 0,1 1 1 16,-1-2 1-16,0 3-2 0,-2-3 0 15,1 1 0-15,-2 1 0 0,-2 0 0 16,-4 1 0-16,1 0-1 0,-4-1 0 15,-1 1 1-15,-1-1 0 0,2-1 0 16,-3 0 0-16,2 0 2 0,-1-1 0 16,0-1 7-16,-1 2-9 0,0-1 1 15,2 0-1-15,-2 1 0 0,2-2 0 16,-2 1 2-16,2-2-1 0,-9 0 1 16,-8 0-1-16,-7 0 0 0,1 2 0 15,12-1 0-15,14-1 0 0,14 0 1 16,0 0 4-16,-5 0-4 0,-7-3 0 15,-3 0-1-15,1-3 0 0,-2 2 1 16,1 1-1-16,-2-2 1 16,-7 2-2-16,-7 0 0 0,6 1 0 15,4 0 0-15,9-1 0 0,6 0 1 16,-5 0 0-16,-7 0 10 0,1-2-5 16,-1 1-4-16,1 2 4 0,-2-3-6 15,2 1 0-15,-1-1 0 0,3 1 0 16,-2 1-1-16,2-1 1 0,1 1 0 15,-2 3 0-15,-1 0 0 0,-1 0 0 16,-1 0-2-16,0 5-5 0,1 0 7 16,-2 1 0-16,3 0 0 0,2-2 0 15,-1-2 1-15,-7 0-1 16,-8-2 9-16,-7 2-9 0,-5 1 0 16,2 2-1-16,3 2 1 0,3 3-1 15,-1 1-1-15,2 0 1 0,12-1-6 16,11-4 6-16,11-1 1 0,2-2 0 15,-3-2-2-15,-1 2-47 0,-1 0-18 16,6-1-34-16,1 2-57 0,7 1-68 16,-1 3-157-16,2 2-244 0,1 4-387 15,5-3-1266-15,-8 1 697 0</inkml:trace>
  <inkml:trace contextRef="#ctx0" brushRef="#br0" timeOffset="25268.99">14906 8471 2867 0,'0'0'587'0,"0"0"-105"16,0 0-56-16,0 0-134 0,0 0-93 16,0 0-41-16,0 0-31 0,0 0-47 15,0 0-59-15,-12-8-21 0,10 12 0 16,-1 3 3-16,0 1 26 16,2 4 10-16,1 5 20 0,0 4 28 15,0 7-5-15,1 4 6 0,1 16-5 16,-2 12 5-16,0 9-8 0,-5 1-15 15,0-13 7-15,2-14 1 0,2-14-13 16,0-1-33-16,1 5-6 0,0 3-1 16,0 4-3-16,2-3-15 0,0-3 15 15,0-2-7-15,0-1-2 0,0-3-8 16,-1-3 0-16,1-4 2 0,-1-4-2 16,0-4-20-16,0-2-21 0,1-4-28 15,-1-3-21-15,0-2-31 0,0-2-49 16,2 0-77-16,0-4-145 0,-1-2-354 15,0 0-1337-15,-2-2-209 0</inkml:trace>
  <inkml:trace contextRef="#ctx0" brushRef="#br0" timeOffset="25771.86">14611 9256 628 0,'0'0'2099'0,"0"0"-1370"16,0 0-219-16,0 0-138 0,0 0-163 15,0 0-78-15,0 0-32 0,0 0 45 16,0 0 38-16,0 0-55 0,9 33-18 16,0-18-27-16,2 3 3 0,3 3-8 15,2 4 3-15,3-1-20 0,2 1-7 16,-1 0-6-16,1-1-15 0,-2-3 7 15,1-2-11-15,-2-5 7 0,-1-2 6 16,0-2 12-16,-1-2 9 0,2-3 6 16,-1-3-1-16,-1-2-5 0,0 0-4 15,-1-1-9-15,2-8 5 0,-2-1 8 16,2-5 0-16,0-2-12 0,2-6-17 16,-1-2-18-16,2-4-3 15,-1-2-12-15,-1 3 0 0,1 1-10 16,-5 4-19-16,-1 5-58 0,-3 5-33 15,-3 1-88-15,-1 3-279 0,-3-9-1594 0</inkml:trace>
  <inkml:trace contextRef="#ctx0" brushRef="#br0" timeOffset="26678.03">14615 7540 812 0,'0'0'743'0,"0"0"-71"0,0 0-91 0,0 0-137 16,0 0-103-16,0 0 6 16,0 0-5-16,0 0-82 0,0 0-69 15,0 0-26-15,-7-25-23 0,7 24-3 16,0 1-23-16,-1 0-24 0,1 0-32 16,0 0-60-16,0 1-5 0,0 5 5 15,0 3 28-15,0 4 39 0,1 3 3 16,1 5-1-16,0 3-11 0,3 3-1 15,-1 2 4-15,-1 3 6 0,1 1-13 16,-1 1-9-16,-1 1-9 0,0-2-8 16,-2-1-14-16,0-5 0 0,0-2-6 15,-1-4-6-15,-1-4-1 0,0-1 0 16,1-2 1-16,0-1-2 0,0-4 0 16,0 0 0-16,0-1-2 0,0-1-22 15,0-1-10-15,1-1-8 0,0-1-1 16,-2-1-17-16,2-1-7 15,0 0-19-15,0-2-32 0,0 0-30 16,0 0-30-16,0-1-27 0,0-3-225 16,0-3-633-16,0 3-1521 0,0-8 1544 0</inkml:trace>
  <inkml:trace contextRef="#ctx0" brushRef="#br0" timeOffset="27286.15">14958 7584 1426 0,'0'0'1041'0,"0"0"-289"0,0 0-209 16,0 0-127-16,0 0-56 0,0 0-66 15,0 0-102-15,0 0-93 0,0 0-64 16,0 0 22-16,0 5-1 0,-21 9-24 16,-5 3-16-16,-3-1-2 0,-3 1-13 15,2-2-1-15,4-2 1 0,2-2-1 16,4-3 0-16,4-1-2 0,2-1-14 15,3 0-1-15,-2 0-33 0,2 1-6 16,0-1-3-16,2 1-4 0,1 0 8 16,2-2 36-16,1-1 17 0,2-1-1 15,1 0-19-15,1-1-11 0,1-1 33 16,0 0 13-16,0 0 36 16,3 1 6-16,1 0 3 0,1 0-5 15,2 0 1-15,2 1 7 0,4 2-2 16,3 1 1-16,4 3 4 0,3 1 8 15,1 2 11-15,5 3 1 0,0 3-8 16,1 1-10-16,1 3-8 0,-4-3-14 16,-1-1-12-16,-4-1 4 0,-6-3 12 15,-2-1 17-15,-3 0-11 0,-2 0-12 16,-2 0-14-16,-2 1-17 0,-1 1-3 16,-2-1-6-16,-1 0 7 0,-1 0-7 15,0-3-1-15,0-1-1 0,1 0-1 16,0-4-18-16,1-1-51 0,-1-1-46 15,0 0-52-15,1-2-115 0,-2-2-304 16,0 0-1745-16,0-7-377 0</inkml:trace>
  <inkml:trace contextRef="#ctx0" brushRef="#br0" timeOffset="30197.24">15267 7904 84 0,'0'0'1447'0,"0"0"-669"16,0 0-63-16,0 0-242 0,0 0-178 15,0 0-33-15,0 0 9 0,0 0-60 16,0 0-34-16,-10 0-22 0,10 0-34 16,0 0-22-16,0 0-13 0,0 0-9 15,0 0-10-15,0 0-16 0,0 0-10 16,0 0 2-16,0 0-5 0,0 0-38 15,0 0-3-15,2 0-9 0,2 0 12 16,0 2 35-16,1-1 5 16,0 0-8-16,1-1 1 0,1 0-7 15,1 0 2-15,0 0-1 0,-1 0 1 16,3 0-7-16,-2 0-10 0,1-1-1 16,0-2-9-16,0 2 1 0,0-1-1 15,-1 0 2-15,2-1 8 0,-2 0-2 16,0 0-8-16,0-1 8 0,1 0-7 15,-2-1 11-15,1-1 0 0,-1 2 2 16,3-2-4-16,-4-1 0 0,0 0-1 16,-1 2-1-16,0-2 2 0,-3 0 0 15,2 1 6-15,-3 1 1 0,-1-1-3 16,0-1-13-16,0 1 9 0,0 0-10 16,-1-3 0-16,-2 1 0 0,0 0-1 15,2 1-11-15,-2 1 1 0,1 0-1 16,-2 0 10-16,1 0-2 15,0 2-5-15,-1 0 6 0,0 1-7 0,-1 2-2 16,1-2-8-16,-2 3 2 0,-1 0-3 16,-1 0-1-16,-3 4-5 15,1 2 3-15,-2 2 10 0,-1 1 10 16,-2 0-8-16,2 0 9 0,0 2 0 16,1 0 0-16,1-2 0 0,2 0-12 15,0 0 0-15,2 1-4 0,1 1-1 16,1 1 19-16,0 1 19 0,0 1 6 15,0 4-9-15,2-3-2 0,-1 1 2 16,2 0 1-16,0-2 1 0,2 1 7 16,0-2-5-16,0-1-5 15,5-3 13-15,1 0 0 0,4-2 5 16,0 0 6-16,3-2 11 0,3-1 2 16,-1-1-9-16,2 1-18 0,1-4-12 15,-2 1-5-15,0-1-1 0,-2 0-7 16,0 0-11-16,-3 0-16 0,0-1-6 15,1-2 4-15,-3 0-9 0,0-1-14 16,-2 1-26-16,1-1-28 0,-2 0-58 16,0 0-85-16,1-1-76 0,0 0-163 15,1-1-221-15,-1-1-532 0,-1 2-995 16</inkml:trace>
  <inkml:trace contextRef="#ctx0" brushRef="#br0" timeOffset="30884.44">15648 7697 1955 0,'0'0'803'0,"0"0"-153"16,0 0-182-16,0 0-257 0,0 0-72 15,0 0 45-15,0 0-11 0,0 0-35 16,0 0-42-16,-21 62-20 0,26-45-40 15,1 0-4-15,5-1-29 0,3-1 13 16,2-4 10-16,5-6 7 0,4-3 5 16,1-2-38-16,3-4-48 0,-1-7-126 15,0-1-94-15,-4 1-102 16,-3-1-29-16,-6 0 11 0,-6 3 225 16,0 1 163-16,-5 2 3 0,-3 2 134 15,0 0 154-15,-1 0-37 0,0 2-26 16,0 1 13-16,0-1-76 0,-1 2-55 15,-1 0-22-15,-1 3 0 0,-2 5 52 16,0 1 43-16,0 5-28 0,0 4-19 16,-1 1-6-16,1 5-16 15,0 2-32-15,-2 3-22 0,5 5-10 16,-1 2-11-16,1 5-14 0,2 1 1 16,0 3 2-16,0-1 1 0,-1 1-1 15,-1-3 12-15,-1-7 18 0,-1-1 0 16,-1-7-14-16,-4-5 15 0,0-5 11 15,-3 0-1-15,-3-4-10 0,-2-1-16 16,-2-2 0-16,-2-2-9 0,0-3 0 16,-1-2-6-16,1-3-4 0,3 0-9 15,1-2-5-15,1-4-4 0,0-2-1 16,4-1-5-16,0-1-18 0,3 0-17 16,1 0-8-16,3 1-10 0,0 0-20 15,5 2-41-15,0-2-64 0,7 1-139 16,5 0-281-16,-3 0-817 0,8-5-2104 0</inkml:trace>
  <inkml:trace contextRef="#ctx0" brushRef="#br0" timeOffset="42309.11">17083 11030 622 0,'0'0'713'16,"0"0"-218"-16,0 0-61 0,0 0-201 15,0 0-113-15,0 0 11 0,0 0 11 16,0 0 30-16,0 0 7 0,-11 11 44 16,11-11 25-16,-1 0-5 0,1 0-51 15,0 0-36-15,0 0-14 0,0 0-37 16,0 0-32-16,0 1-9 0,0-1-11 16,0 0-10-16,0 0-8 0,0 0-3 15,0 0-18-15,1 1-11 0,0-1 44 16,1 0 4-16,2 1 8 0,-1-1 4 15,2 0-21-15,-2 0 8 0,1 0-11 16,0 0-13-16,2 0 1 0,-1 0-3 16,0 0-10-16,2 0 2 0,-2 0-14 15,4 0 0-15,-2 2 1 0,3-2 16 16,-4 0-17-16,4 0 9 16,-2 0 0-16,3 0-9 0,-4 0 14 15,4-2 3-15,-5 2 5 0,3 0-8 16,-3 0-13-16,5 0-2 0,-6 0 9 15,4 0 0-15,-3 0-8 0,1 2 1 16,1-2-3-16,-1 2 15 0,3-1 0 16,-1 1-2-16,2-1 2 0,4 0-5 15,0-1-9-15,-1 0 14 0,1 0 0 16,-2 0 7-16,2 0 1 0,0 0 5 16,-1 0-10-16,0 0 8 0,0 1-17 15,-3 0-8-15,0 4 0 0,3-3 13 16,-1 3-12-16,1-2 12 0,-2 2-2 15,4-1-1-15,1-2-1 0,4 2 8 16,-3-3-4-16,2-1-1 0,-2 0 0 16,2 0-1-16,0 0-1 0,1 0 4 15,-2-1-4-15,0-1 6 0,0 0-2 16,1 1 12-16,3 0-1 0,-2 1 4 16,-2 0-11-16,2 0-11 0,1 0 2 15,-2 0-2-15,3-1 4 0,4-1 0 16,2-1-4-16,3-2 0 15,1 1-6-15,4 0-1 0,-2-1 1 16,6 1 6-16,0 0-7 0,-2 0 0 16,4-1 7-16,-6 2-5 0,4-2 5 15,-3 1-7-15,1 0 1 0,0-1 8 16,-1 2-9-16,-3-1 7 0,3-1-6 16,-1 3-1-16,-3-2 1 0,0 1 0 15,-1 0 0-15,0-1 0 0,0 1 0 16,-1 0 0-16,2 1-1 0,-2 0 0 15,0 1-1-15,-1-1 1 16,2 0 7-16,3 2-1 0,-1-1-5 16,1 0 0-16,1 1 6 0,2-2-6 15,2 1 7-15,-3 0-8 0,3 0 1 16,-2 0 10-16,-1 1-3 0,-1 0-1 16,0 0 1-16,-3 0 8 0,0 0-2 15,2 0 8-15,-2 0 13 0,4 0-12 16,-1 0-10-16,0 0-5 0,2 0-8 15,2-1 6-15,-1 0-5 0,5-2 0 16,-2 0 5-16,0 2 1 0,2-1-1 16,-2 1-5-16,-3 0 7 0,-2-1 0 15,-3 2 0-15,-2 0 0 0,-2 0-2 16,-4 0 0-16,-5 3-7 0,-3 0 1 16,-1-2-1-16,-4 3-2 0,-2-2 2 15,-2 0-7-15,-2-1-17 0,-3 0-17 16,1 0-21-16,-3 0-17 15,-2-1-18-15,1 0-36 0,-1 0-26 0,0 0-39 16,1 0-80-16,-1-1-150 16,3-3-294-16,-1-1-484 0,-1 0-962 15,-1-4 1316-15</inkml:trace>
  <inkml:trace contextRef="#ctx0" brushRef="#br0" timeOffset="42830.98">20183 10638 2743 0,'0'0'634'15,"0"0"-230"-15,0 0-25 0,0 0-102 16,0 0-30-16,0 0-11 0,0 0-75 16,0 0-128-16,0 0-18 0,0 0-15 15,-2 10 92-15,12-4 31 0,1 0-2 16,2 1-39-16,1-1-14 0,0 1-19 15,1-1-19-15,0 2-9 0,5 0-7 16,0 1-5-16,0 0-7 0,6 1 14 16,4 3 0-16,1 2-4 0,4 0-10 15,-1 3 16-15,-1 1 2 16,-1 0-1-16,-4 3 11 0,-5 1-6 16,-3 2-3-16,-8 0-5 0,-5 2 5 15,-7 1 7-15,-3 0-8 0,-10 2 6 16,-8 1 0-16,-6 1-2 0,-3-1-8 15,-6-1-5-15,0-2-1 0,-4-5 2 16,0-1-10-16,1-3 6 0,1-3-8 16,2 0 0-16,1-2-59 0,5 1-52 15,1-3-55-15,3 0-107 0,1-2-266 16,6-4-1613-16,-11-6-686 0</inkml:trace>
  <inkml:trace contextRef="#ctx0" brushRef="#br0" timeOffset="43930.93">18075 10124 670 0,'0'0'1002'0,"0"0"-193"15,0 0 18-15,0 0-328 0,0 0-203 16,0 0-74-16,0 0-42 0,0 0-38 15,0 0-33-15,0 0-25 0,15-53-29 16,-15 44-6-16,0-2 15 0,-1 0-2 16,-3 0-20-16,2 0-15 0,-5 3 8 15,1-1-5-15,0 2-6 0,-4 2-7 16,1-2 15-16,-1 0-2 0,-4 1 8 16,1 1 0-16,1 2-14 0,-2-1 3 15,-1 2-5-15,0 1-10 0,-1 1-10 16,-1 0-2-16,-1 7 0 0,-1 3-2 15,-4 4-8-15,0 1 8 0,2 2-14 16,0 2 14-16,1 0 2 0,4 4 3 16,0 0-1-16,5 2-1 0,0 2 0 15,8 2-1-15,1 1 3 0,2 1 0 16,4 1 24-16,5-2-12 0,4-2 18 16,4 0 14-16,2-6 1 15,4-1-20-15,-1-4 13 0,6-7 3 0,-4-2 0 16,5-4-16-16,3-4-15 15,1 0-13-15,-1 0-85 0,-6-6-53 16,-1 0-83-16,-6-2-60 0,-2 0-162 16,-1-4-353-16,-4 3-1060 0,1-11-143 15</inkml:trace>
  <inkml:trace contextRef="#ctx0" brushRef="#br0" timeOffset="44151.3">18315 10182 2928 0,'0'0'977'15,"0"0"-406"-15,0 0-121 0,2 69-263 16,-2-44-83-16,0-3 17 0,-2-1-10 16,-2-3-61-16,-2-1-30 0,2-2-18 15,3-3-2-15,0-4-80 0,1-4-37 16,0-4-32-16,0 0-23 0,5-6 7 15,4-6-321-15,-5 1-1211 0,7-17-958 0</inkml:trace>
  <inkml:trace contextRef="#ctx0" brushRef="#br0" timeOffset="44310.97">18322 9915 2922 0,'0'0'891'16,"0"0"-431"-16,0 0-323 0,0 0-137 15,0 0 0-15,0 0 2 16,0 0 14-16,0 0-16 0,12 49-263 0,-5-39-140 16,1-2-178-16,0-4-479 15,0-1-878-15</inkml:trace>
  <inkml:trace contextRef="#ctx0" brushRef="#br0" timeOffset="44757.04">18538 9995 3363 0,'0'0'700'15,"0"0"-367"-15,0 0 16 0,0 0-128 16,-1 67-36-16,-1-39-29 0,0 0-37 15,0 4-44-15,-2 1-25 0,-2 2-8 16,2-2 2-16,1-1-11 0,-1-2-13 16,-1-3-6-16,3-3-11 15,2-3 8-15,0-6-10 0,0-2-1 0,0-3-2 16,0-4-32-16,0-1-15 16,1-3-13-16,1-1-18 0,0-1-52 15,0 0-16-15,2-6-18 0,-2-2-157 16,3-4-249-16,2 1-626 0,-4-11-1632 0</inkml:trace>
  <inkml:trace contextRef="#ctx0" brushRef="#br0" timeOffset="45070.41">18486 10071 1009 0,'0'0'929'0,"0"0"-382"0,0 0-153 15,12-65-177-15,-5 42-72 0,3-2 8 16,2 0 46-16,0 2-55 0,2 3-23 16,3 3 73-16,1 4 3 0,-2 3-30 15,2 7-14-15,0 3-42 0,-3 2-44 16,-1 6-14-16,1 4 25 16,-3 4-10-16,-5-1 6 0,-2 3 29 15,-5 2 80-15,-5 2-9 0,-4 1-37 16,-8 2-48-16,-3 4-43 0,-3-1-20 15,1 0-8-15,1-3-16 0,0-3-2 16,5-4-37-16,6-2-33 0,1-7-35 16,6-4-35-16,3-5-60 0,0 0 19 15,7-9-282-15,1 2-1041 0,7-16-1550 0</inkml:trace>
  <inkml:trace contextRef="#ctx0" brushRef="#br0" timeOffset="45621.95">18958 9731 1623 0,'0'0'1460'0,"0"0"-783"0,0 0-305 16,0 0-169-16,0 0-5 0,0 0 22 15,0 0-18-15,0 0-35 0,1 62-25 16,-1-44-28-16,0 2-13 0,0 5-1 16,-2 4-18-16,-6 0 8 0,3 4-13 15,-5 3-15-15,-1 0 29 0,-1 1-21 16,-1 0-1-16,-1-2-11 16,4-2-16-16,-2-2-12 0,2-3-11 15,4-4-6-15,0-2-5 0,1-5-6 16,1-2 7-16,3-3-7 0,0-4-2 15,0-3 0-15,1-2 0 0,0-3 0 16,0 0 14-16,0-5 18 0,2-6-32 16,4-3-9-16,2-3-16 0,-2-2-11 15,4-1-8-15,-2 2-3 0,2-1-1 16,0 3 5-16,-1 2 5 0,1 1 18 16,-3 4 2-16,3 2-4 0,-3 3 2 15,1 3 3-15,-3 1 10 0,-1 0 7 16,0 1 30-16,3 3 8 0,-3 1 8 15,0 1 3-15,2 2-8 0,-2 3-7 16,-1-1-5-16,-1 3-3 0,0 1-1 16,-1 4-8-16,-1-1-2 0,0-2-1 15,0 2-13-15,0-5 0 0,0 2-1 16,5-5-44-16,-1-2-45 16,0-3-43-16,6-4-35 0,1-2-92 15,2-7-213-15,1-4-641 0,1-2-881 16,-4 3-57-16</inkml:trace>
  <inkml:trace contextRef="#ctx0" brushRef="#br0" timeOffset="46009.98">19115 10194 536 0,'0'0'922'16,"0"0"-116"-16,0 0-71 0,0 0-239 15,0 0-196-15,0 0-74 0,0 0 31 16,0 0-8-16,0 0-53 0,0 0-48 16,46-8-25-16,-34 6-15 0,0 0-28 15,-2-1-21-15,4 0-29 0,-1-1-14 16,1-3-3-16,-2-1 4 0,1 0-4 15,4-2-10-15,-4-1 8 0,1-4-10 16,-2 2-1-16,0 0 0 0,-1-3-19 16,-4 2 0-16,4 0 8 0,-6 1 10 15,1-2-9-15,-1 3 10 0,-3-1 2 16,0 1 17-16,-1-2-19 16,-1 1 0-16,0 0 21 0,-1 0 9 15,-4 1 8-15,-3 3 13 0,1 2 4 0,-4 3 15 16,3 3-12-16,-3 1-19 15,-3 8-2-15,2 3 9 0,-3 4 22 16,1 4 5-16,-3 1 5 0,3 4-13 16,0-2-5-16,4 2-17 0,1-2-5 15,3 1-15-15,0-3-2 0,4 1-10 16,2-2-1-16,0-1-3 0,0 0-7 16,6-2 0-16,3-2-46 0,1-1-55 15,2-3-41-15,3-3-46 0,3-1-105 16,-1-2-235-16,2-4-787 15,-7 0-1475-15</inkml:trace>
  <inkml:trace contextRef="#ctx0" brushRef="#br0" timeOffset="46177.88">19381 10229 2354 0,'0'0'1694'16,"0"0"-1037"-16,0 0-236 0,0 0-141 16,0 0-84-16,0-66-51 0,0 52-35 15,2-1-32-15,3-1-26 0,-1 4-23 16,0-1-29-16,4 3 0 0,-1 1-14 15,3 0-15-15,-2 2-55 0,3 2-55 16,2 0-51-16,-3 1-102 0,3 0-264 16,1-2-864-16,-5 1-1443 0</inkml:trace>
  <inkml:trace contextRef="#ctx0" brushRef="#br0" timeOffset="46406.93">19734 9805 937 0,'0'0'2952'0,"0"0"-2175"16,0 0-227-16,-17 55-225 0,12-33-104 15,1 4-48-15,0 3-29 0,0 1-53 16,-3 3-27-16,4 2-29 0,0-1-18 16,0 2-10-16,1-1-6 0,-1 0-1 15,2-4-19-15,1-3-48 0,0-5-17 16,0-5-15-16,3-8-25 0,0-5-26 15,1-5-67-15,-1 0-83 0,-1-8-381 16,1 1-1768-16</inkml:trace>
  <inkml:trace contextRef="#ctx0" brushRef="#br0" timeOffset="47045.46">19676 10030 1801 0,'0'0'2248'0,"0"0"-1605"15,0 0-291-15,0 0-148 0,0 0-66 16,0 0-28-16,0 0-65 0,0 0-45 16,0 0-20-16,53-13-5 0,-44 16 25 15,-3 3-33-15,3-3-53 0,-1 0-9 16,1-1 2-16,1-1-23 0,-1-1-75 15,1 0-67-15,-1 0-111 16,2 0-113-16,-3 0-59 0,2 0 48 0,-3-2 217 16,3 1 202-16,-4 1 74 15,1 0 250-15,-2 0 182 0,-1 2-20 16,4 1-19-16,-2 0-56 0,1 0-90 16,0 1-55-16,3-1-41 0,-1-1-25 15,2 0-23-15,2-1-10 0,-2-1-7 16,1 0-16-16,2 0-24 0,-2 0-19 15,0 0-3-15,2-3-2 0,0-2-3 16,-1-2 0-16,-3 1-3 0,2-3-4 16,-2-3-2-16,-2 2 3 0,0-1-11 15,-4 0 1-15,0-2 7 0,-2 3 0 16,-2 0-8-16,0 0 11 0,0 1-11 16,-6 0-2-16,-3 0 0 0,1 1 0 15,-3-2 0-15,-4 2 13 0,4 1 27 16,-4 2 5-16,1 3 8 0,0 2 30 15,0 3-5-15,1 6-22 0,1 3-10 16,0 3 4-16,-1 1 22 16,3 3 12-16,0-1-21 0,3 2-15 15,1 0-7-15,3 0-15 0,3 0-6 16,1 0-11-16,7 1-2 0,0-2-5 16,5 1 5-16,2-5 4 0,0 0-11 15,3-5-14-15,0 0-28 0,0-4-22 16,2 0-12-16,-3-2-22 0,0-1-18 15,-4-1-38-15,0 0-78 0,-4-2-123 16,1 0-219-16,-3-6-510 0,1 1-1844 16</inkml:trace>
  <inkml:trace contextRef="#ctx0" brushRef="#br0" timeOffset="47321.77">20240 9907 1606 0,'0'0'2412'0,"0"0"-1883"0,0 0-171 0,0 0 11 16,0 0-120-16,0 0-38 15,0 0-30-15,26 62-27 0,-20-45-57 16,0 2-23-16,1 2-17 0,-2-1-11 16,2 1-4-16,-1-1-12 0,-2 1-8 15,4 0-11-15,-4 0-9 0,0-2-1 16,2 1-1-16,-3-2 0 0,1 1-25 15,-1-2-15-15,3-2-11 0,-3 0-1 16,-1-3-11-16,1-4-23 0,0-2-26 16,0-3-51-16,1-2-94 0,2-1-101 15,2-6-336-15,-3-1-1588 16,5-10 14-16</inkml:trace>
  <inkml:trace contextRef="#ctx0" brushRef="#br0" timeOffset="47541.63">20433 9971 1627 0,'0'0'2810'0,"0"0"-2112"16,0 0-208-16,-66 46-205 0,37-24-75 16,-3 0-56-16,-2 2-49 0,2-1-37 15,5-2-24-15,5-3-22 0,4-2-20 16,8 0-2-16,1-5-8 0,5-1-39 15,3-2-34-15,1 0-24 0,2-4-82 16,6-2-191-16,0-1-814 0,4-4-3013 0</inkml:trace>
  <inkml:trace contextRef="#ctx0" brushRef="#br0" timeOffset="47895.21">20675 9807 1822 0,'0'0'2259'0,"0"0"-1549"16,-12 74-210-16,7-44-235 0,-1 5-50 15,-1 1-23-15,0-1-52 16,2 1-50-16,0 1-37 0,-1-1-32 0,1-2-10 16,2-1-11-16,2-4 0 15,0-5-46-15,1-3-9 0,0-7-31 16,0-5-48-16,1-3-77 0,2-6-144 15,3 0-263-15,-1-8-2181 0</inkml:trace>
  <inkml:trace contextRef="#ctx0" brushRef="#br0" timeOffset="48122.55">20561 10013 4375 0,'0'0'999'0,"0"0"-589"16,0 0-180-16,0 0-60 0,0 0-37 16,0 0-30-16,0 0-25 0,0 0-26 15,64-11-20-15,-43 14-8 0,1 0-6 16,4 1-8-16,-1 1-10 0,-1-2-6 16,-5 5-41-16,1-2-36 0,-4 2-36 15,-1 1-54-15,-3 0-169 0,-4-4-658 16,4-1-2953-16</inkml:trace>
  <inkml:trace contextRef="#ctx0" brushRef="#br0" timeOffset="49745.59">22241 10190 2424 0,'0'0'701'15,"0"0"-60"-15,0 0-112 0,0 0-151 16,0 0-99-16,0 0-37 0,0 0-49 16,0 0-136-16,0 0-14 15,13-5 67-15,-12 27 10 0,-1 7-21 16,0 6-15-16,0 5 3 0,0 4-6 15,-1 3-9-15,-1 1-20 0,-1 1-20 16,1-4-18-16,0-1-1 0,-1-4-13 16,0-6 0-16,1-4 1 0,1-8 0 15,1-5-1-15,0-2-5 0,0-8-33 16,0-3-6-16,0-3-23 0,1-1-12 16,2-3 16-16,1-6-50 0,-1-7-155 15,0-2-223-15,1-3-755 0,-1 3-1831 16</inkml:trace>
  <inkml:trace contextRef="#ctx0" brushRef="#br0" timeOffset="50239.68">22166 10260 543 0,'0'0'2414'0,"0"0"-1671"16,0 0-204-16,0 0-153 0,0 0-111 15,0 0-56-15,0 0-36 0,0 0-41 16,0 0-37-16,0 0-18 0,6-43-11 15,1 32-9-15,1-1-14 16,4 0-14-16,1-1-9 0,3-1-6 16,1 3-13-16,3 1 2 0,1 1-4 15,1 5-7-15,4 1 13 0,0 3-5 16,-2 6-8-16,3 7 16 0,-6 5 2 16,3 5 4-16,-2 5 2 0,-2 6-4 15,-4 7 5-15,-4 1-3 0,-7 2-3 16,-5 1-1-16,-10 0 18 0,-7-3 25 15,-8-2 12-15,-6-1-8 0,-2-2-13 16,-3-1-20-16,1-4-17 0,-4-3-3 16,7-5-4-16,4-4-10 0,1-7-7 15,9-4-7-15,1-3-15 0,5-5-1 16,4-1 3-16,-2 0-24 0,7-6-28 16,2-2-48-16,1-3-95 15,6-3-287-15,2-1-978 0,9-12-2298 0</inkml:trace>
  <inkml:trace contextRef="#ctx0" brushRef="#br0" timeOffset="50681.91">22584 10469 2877 0,'0'0'833'15,"0"0"-262"-15,0 0-162 0,0 0-180 16,51-1-68-16,-37-2-15 0,2 0-18 15,-2-1-41-15,2 0-42 0,-2-1-15 16,-2-1 10-16,0 2-2 0,2-2 4 16,-1-1-1-16,0 0 1 0,0 0 0 15,-1-2-8-15,1-1-14 0,1 0 4 16,-4-2-9-16,3-1-2 0,0-2-11 16,0 1 0-16,-2-2-1 0,-1-1 0 15,4 2-1-15,-7-1-7 16,0 1 7-16,-4 1 19 0,-2 3 1 15,-1-1-10-15,-3 4 8 0,-7 2-3 16,-2 3-2-16,-5 3 6 0,-3 5 3 16,0 7 24-16,-4 6 17 0,-2 2-8 15,4 5 4-15,0 2 2 0,2 3-11 16,4 1-1-16,3-1-2 0,4 1-8 16,2-2-10-16,2-3-13 0,5 0-4 15,0-4-4-15,7-4-7 0,2-1-1 16,5-5 1-16,4-2 1 0,5-2-2 15,4-4-11-15,2-3-51 0,1-1-44 16,-3 0-54-16,1-5-118 0,-4 1-214 16,-2-2-657-16,-10 2-1587 15,4-4 1190-15</inkml:trace>
  <inkml:trace contextRef="#ctx0" brushRef="#br0" timeOffset="51017.82">23174 10233 3234 0,'0'0'974'16,"0"0"-334"-16,0 0-207 0,0 0-130 15,0 0-81-15,0 0-92 0,0 0-35 16,-50 1-22-16,36 7-16 0,3 4-10 15,1 2-5-15,-3 1-6 0,0 4 0 16,1 2 0-16,2 2 2 16,-1 1 4-16,3 2 1 0,-2 1-10 15,6-1-8-15,1 1-3 0,3 0-5 16,1-4-5-16,4 1 0 0,7-4-3 16,-2-3 3-16,3-3-1 0,4-2-1 15,5-4 0-15,1-4-10 0,3-4-1 16,6 0-77-16,0-7-65 0,2-4-111 15,-7 2-504-15,5-14-1844 0</inkml:trace>
  <inkml:trace contextRef="#ctx0" brushRef="#br0" timeOffset="51242.03">23401 10574 4274 0,'0'0'813'0,"0"0"-330"16,0 0-192-16,0 0-114 0,0 0-67 16,0 0-53-16,-16-55-15 0,16 39-19 15,0-3-21-15,3 0 5 0,1-3-7 16,1 2-1-16,2-1-16 0,-2 4-48 16,6 2-42-16,-2 2-49 0,2 3-112 15,5 2-288-15,-8 0-1246 0,8 0-1459 0</inkml:trace>
  <inkml:trace contextRef="#ctx0" brushRef="#br0" timeOffset="51599.74">23541 10347 2272 0,'0'0'1328'16,"0"0"-523"-16,0 0-345 16,0 0-186-16,20 50-98 0,-11-36-54 15,0-2-31-15,2 1-28 0,0-3-24 16,0-2-6-16,-1-4-12 0,2-1-21 15,-2-3-19-15,1 0-53 0,-3-3-8 16,1 0 20-16,-5-2 39 0,-2 4 21 16,-1 1 1-16,-1 0 25 0,0 8 24 15,0 3 55-15,0 4 25 0,0 6 31 16,0 3 15-16,0 4-28 16,-2 3-19-16,1 4-19 0,-2 0-20 0,1-3-21 15,-6 0-13-15,2-3-7 0,1-5 9 16,-4-2 7-16,1-6-6 0,-2-3-11 15,2-1 2-15,-4-6 7 0,1-2-2 16,2-1-18-16,-5-3-17 0,3 0-13 16,2 0-7-16,-3-1-22 15,6-5-11-15,-2 2-20 0,5-5-24 0,0 0-22 16,2-4-31-16,1-2-107 16,4-5-370-16,-1 3-1060 0,10-16-2431 0</inkml:trace>
  <inkml:trace contextRef="#ctx0" brushRef="#br0" timeOffset="52012.79">23874 10494 4407 0,'0'0'846'16,"0"0"-349"-16,0 0-197 0,-20 70-116 15,14-49-32-15,-3 2-35 0,1-2-31 16,-2 1-20-16,4-2-19 0,-4-2-10 15,5 0-4-15,-3-6 1 0,3-2-9 16,2-3 1-16,1-4-4 0,1-1-6 16,1-2 8-16,-2 0 5 0,2-6 16 15,0-3-24-15,0 0-21 0,0-7-7 16,3-6-6-16,2-4-19 0,7-7-15 16,-1-6-14-16,5-2-17 15,2-3-8-15,3-1-26 0,-1 4-49 16,-2 2-67-16,3 5-41 0,-3 8 132 15,1 5 93-15,0 7 14 0,-5 5 18 16,1 3 12-16,-4 5 42 0,-2 2 48 16,-3 10 7-16,-3 2 9 0,-1 6 1 15,-2 5-8-15,-1-1-17 0,-5 4-21 16,-7-1-7-16,0 1-12 0,-4-1-19 16,1-4-11-16,3-2-12 15,5-3 0-15,-1-5-50 0,5-3-60 16,4-6-77-16,2-3-203 0,5-3-905 15,5-17-2868-15</inkml:trace>
  <inkml:trace contextRef="#ctx0" brushRef="#br0" timeOffset="52233.7">24247 10190 1955 0,'0'0'2605'16,"0"0"-1939"-16,0 0-215 0,3 64-147 15,-3-37-86-15,0 3-43 0,0 3-40 16,0 3-36-16,0 2-20 0,-3 0-21 16,0 0-11-16,-2 0-19 0,1-3-18 15,2-4-10-15,0-6-1 0,0-4-28 16,2-7-21-16,0-5-34 0,0-4-39 16,5-5-39-16,0-1-132 0,2-6-387 15,-1-15-2338-15</inkml:trace>
  <inkml:trace contextRef="#ctx0" brushRef="#br0" timeOffset="52560.77">24154 10362 2881 0,'0'0'1312'0,"0"0"-558"15,0 0-291-15,0 0-183 16,55 25-89-16,-41-19-32 0,0-2-48 15,0-1-52-15,3-2-27 0,-2-1-11 16,2 0-21-16,-1-3-62 0,-2-2-94 16,0-1-119-16,-1 0-299 0,-3 1-1555 15,1-4-938-15</inkml:trace>
  <inkml:trace contextRef="#ctx0" brushRef="#br0" timeOffset="52710.33">24416 10418 885 0,'0'0'3528'0,"0"0"-2675"15,0 0-364-15,-10 56-183 0,7-40-87 16,0 2-66-16,2-2-55 0,-1-3-50 16,2 0-30-16,0-3-18 15,0-2-36-15,3-3-69 0,5-3-44 16,1-2-97-16,2-2-284 0,6-15-1937 0</inkml:trace>
  <inkml:trace contextRef="#ctx0" brushRef="#br0" timeOffset="52883">24476 10244 4512 0,'0'0'709'15,"0"0"-328"-15,0 0-192 0,0 0-85 16,0 0-51-16,-4-54-36 0,4 49-17 16,0 2-38-16,2 2-91 0,3 1-104 15,0 0-64-15,3 2-22 0,1 4-157 16,2-1-543-16,-4 1-1528 0</inkml:trace>
  <inkml:trace contextRef="#ctx0" brushRef="#br0" timeOffset="53203.2">24621 10263 385 0,'0'0'3531'0,"0"0"-2770"16,0 0-285-16,0 0-179 0,-18 55-80 15,15-34-15-15,1 2-27 0,1 2-29 16,1 5-23-16,0-1-25 0,4 1-11 16,5 1-8-16,0-4-5 0,5-3-9 15,0-7-17-15,1-4 0 0,1-8 4 16,2-4 6-16,-1-3 0 0,0-9-6 16,-1-4-13-16,-4-5-19 0,-4-2-20 15,0-1-1-15,-8 0-18 0,0 2-13 16,-10 1-2-16,-4 2 5 0,-4 1-9 15,-1 1-9-15,0 3 5 0,-3 0 0 16,6 3 7-16,4 2-3 16,3 5-14-16,7 3-53 0,2 0-144 15,5 0-169-15,6 3-164 0,2-1-614 16,6 0-1855-16</inkml:trace>
  <inkml:trace contextRef="#ctx0" brushRef="#br0" timeOffset="53408.43">24944 10437 4049 0,'0'0'1375'0,"0"0"-935"16,0 0-128-16,0 0-85 0,0 0-73 15,0 0-30-15,0 0-32 16,0 0-12-16,52 2-12 0,-41 8-16 16,-2 3-2-16,3 1-8 0,-6 0-7 15,3-1-16-15,-3 0-19 0,5-3-9 16,0 0-25-16,3 0-40 0,3-1-48 15,4 1-52-15,-4 0-90 0,0 4-400 16,-7-2-843-16,-3 9-2533 0</inkml:trace>
  <inkml:trace contextRef="#ctx0" brushRef="#br0" timeOffset="54357.91">22698 11549 3855 0,'0'0'792'0,"0"0"-411"16,0 0-116-16,0 0-151 0,4-58-87 16,-3 37-8-16,-1-1 1 15,0 0 28-15,0-1-13 0,-3-1-5 0,-2 2 24 16,-3 0 22-16,-1 1 22 15,-2 0-16-15,0 1-23 0,-2 2-10 16,0 2-2-16,-1 2 11 0,1 3-5 16,-2 1-26-16,0 3-18 0,-2 2-7 15,4 0 0-15,-1 3 11 0,-1 2 3 16,3 0-10-16,-1 6-6 0,2 4-15 16,-3 6-2-16,1 4 7 0,3 5 10 15,-1 6 0-15,3 2 12 0,2 5-12 16,4-3 0-16,1 5 0 0,1-5-1 15,2-2 0-15,6-7-10 0,1-6-10 16,4-7-10-16,1-8 30 0,0-5 1 16,3-4 0-16,4-10-18 0,-1-5-24 15,2-5-21-15,2-5-20 0,-3 2 1 16,-4-2 17-16,-1 2 48 0,-4 4 17 16,-3 2 2-16,-1 3 34 15,-5 5 33-15,-2 5 20 0,0 4 6 0,-1 4-7 16,0 5-80-16,0 9-6 15,-3 7 43-15,-1 7 16 0,-5 7 1 16,3 0 1-16,-1 3-1 0,1-1-24 16,4 0-17-16,1-5-6 0,1-3-14 15,0-3-1-15,2-3-6 0,2-6-41 16,4-4-49-16,-2-4-11 0,6-5-46 16,-3-4-102-16,2-9-141 0,1 0-773 15,5-19-2462-15</inkml:trace>
  <inkml:trace contextRef="#ctx0" brushRef="#br0" timeOffset="54571.05">22909 11247 2528 0,'0'0'1987'0,"0"0"-1427"0,1 51-85 0,-1-23-151 15,-1 7-106-15,-4 2-65 0,0 4-34 16,0 0-38-16,1 0-39 15,-1-3-31-15,1-6 3 0,2-6-14 16,2-9-14-16,0-5-16 0,1-7-39 16,5-3-31-16,2-2-33 0,6-6-111 15,-2-8-347-15,0 3-1997 0,7-14-155 0</inkml:trace>
  <inkml:trace contextRef="#ctx0" brushRef="#br0" timeOffset="55022.92">23204 11262 1651 0,'0'0'2577'16,"0"0"-1917"-16,0 0-185 0,0 0-167 16,0 0-110-16,0 0-51 0,0 0-51 15,0 0-39-15,-55-2-25 0,46 14 3 16,-1 1 8-16,3 2 3 0,-2 2-12 15,3-1-9-15,3 0-9 0,0 0-7 16,3-2-9-16,0-2 0 0,2-4-1 16,3 1 0-16,2-6-26 0,3-3-16 15,1 0 7-15,2-3-7 0,1-6-45 16,2-1-53-16,-2 0-32 0,1-2-62 16,-3 0-21-16,-5 3 90 0,-1 1 113 15,0 3 38-15,-4 3 15 0,-2 2 41 16,3 6 45-16,0 8 81 0,0 8 7 15,2 7-36-15,-3 15 24 16,2 16-18-16,-3 10-11 0,-1 7-23 0,-4-7 6 16,-1-17-30-16,-3-15-1 15,2-11 5-15,-2-4 0 0,1 0-18 16,-1 2-11-16,0 0-14 0,-3-7-19 16,4-7-11-16,-3-2-2 0,2-6-15 15,-3-3-5-15,1 0-34 0,0-7-40 16,0 0-24-16,1-3-41 0,-3 0-90 15,1 1-248-15,2-1-1361 0,-10-4-2129 0</inkml:trace>
  <inkml:trace contextRef="#ctx0" brushRef="#br0" timeOffset="57751.87">21750 10042 1591 0,'0'0'652'0,"0"0"33"0,0 0-83 15,0 0-179-15,0 0-208 0,0 0-144 16,0 0 181-16,0 0-29 0,0 0-41 15,0 0-30-15,-2 66-46 0,-1-42-11 16,2-3-17-16,0 4-10 0,1 0-7 16,0 6-6-16,3 7 5 0,0 11-7 15,-2 16 0-15,-1 14-4 0,-2 10 11 16,-4-4-16-16,2-6-16 0,2-12-4 16,2-3-7-16,2-5-2 0,6 1-15 15,0 3-7-15,1 2 7 0,-2 0 15 16,-5 3-13-16,-1 1 22 0,-1 0 2 15,-2 0 2-15,-3 1 41 0,-1-5-5 16,0-3-14-16,2-3 11 0,2 0 7 16,-1-1-33-16,2 4 1 15,0 2 3-15,-1 1-3 0,-2 5-10 16,-3-1-2-16,-4-5-6 0,4-12 9 0,2-14 4 16,3-9 0-16,2-7-5 15,0 1-15-15,0-1-3 0,0-1-7 16,1-6-1-16,1-7-7 0,0-3 6 15,0-2 0-15,-1-3 1 0,1 0 0 16,-2-1 21-16,0-3-6 0,1 0-5 16,-1-1-8-16,0-1 4 0,0 2-5 15,0-1-1-15,0 3 0 0,0-1-1 16,0 0-1-16,0 2 1 0,0-1-6 16,0-1 6-16,1 2 0 0,1-2 0 15,0 0-6-15,0 0 6 16,0 1-9-16,3-1-1 0,0-1 3 15,0 2 6-15,3-2-5 0,-2 2 5 16,2 0-5-16,1 0 6 0,2 1 1 16,1-3 0-16,1 2 1 0,1-3 0 15,2 0 0-15,-1-1 1 0,0-2-1 16,2 0 1-16,-1-1 0 0,1-1-1 16,-2 1 0-16,1 0 0 0,-3 2 0 15,1 0-1-15,-2 2 0 0,0-1 1 16,-1 2-1-16,0 0 0 0,2 0 1 15,0 0-1-15,2 1 0 0,-1-1 0 16,2 2 0-16,4 0-1 0,0 0 1 16,3 1-1-16,4-2 1 0,3-2 2 15,3-1 6-15,2-1-6 0,3-2-1 16,1 1 1-16,2 0-1 0,1 1 6 16,0 1-7-16,2 1 1 0,-2-1 5 15,0 4-4-15,-4-1-1 0,2 3 8 16,-3 0-1-16,-2 0-6 15,-2 0 8-15,0 0-4 0,1 0-4 16,0-4 6-16,2-1-6 0,0-1 8 16,3-1-9-16,-3 1 1 0,2 2-1 15,1 0-1-15,0 1 2 0,-1-1 5 16,0 1-6-16,3 0 0 0,-5 1 1 16,5-3-1-16,-1 1 1 0,4-1 0 15,-3 0-2-15,5 0 1 0,-6 1-1 16,3 1-1-16,-6 0-1 0,0 0 1 15,-3 1 0-15,1 1 1 0,0-2 1 16,-2 1 0-16,4 1 6 0,-2-3-7 16,4 1 0-16,1 0 0 0,-3 0-1 15,5 3-6-15,-6 0 6 0,0 0-1 16,-4 2-6-16,-1 2 6 0,-3-1 0 16,-1 1 2-16,4-2 0 0,-3-1 0 15,-1 1 0-15,2-1 1 0,0-1 0 16,-4 0 0-16,3 0-1 15,-1 1 0-15,-3 1 0 0,3 1 0 16,-3 0 0-16,1-2 0 0,-2 2-1 16,3-1 1-16,-3-2 0 0,1 0 1 15,0 0 0-15,1 0 0 0,2 0 0 16,0-3 1-16,-1 0-1 0,1 2 8 16,-4 0 2-16,2 0-2 0,-4 1-9 15,-1 0 0-15,-1 0-2 0,4 0 2 16,-2 1 0-16,0 0 0 0,4 0 0 15,-2-1-7-15,2 0 1 0,-4 0 4 16,1 0 2-16,1 0-1 16,-4 0 1-16,-1 0-1 0,-1 0 0 15,-1 0 1-15,-1 1-2 0,-2 1 1 16,-2 1-1-16,2-1-6 0,0 1-1 16,2 0 9-16,-1 0-2 0,1 0 2 15,-1-1-2-15,3 0-8 0,1-1 9 16,2-1 0-16,-3 0 0 0,0 0-1 15,-2 0 1-15,-2-1 0 0,-3-1 1 16,1 0 0-16,-4 1 1 0,-1-1 1 16,-1 0-1-16,-1 0 1 0,-1 1-2 15,4-1-2-15,-2 0-8 0,0 0-5 16,2-1 5-16,-1 1 4 0,2 0 6 16,-1-1 0-16,2-2 1 0,-1 0-1 15,3 0 1-15,-3-1-1 0,1 0 0 16,-1-1 0-16,1-1 1 0,-2 0 1 15,1-1-1-15,0-1 6 0,0 1-6 16,-3-2 1-16,1-2 4 16,0 1-5-16,0-2 1 0,-2 0 6 15,1-3-6-15,-1 0 5 0,0-2-1 16,-1-1 1-16,2-1-6 0,1-2 6 16,-2 1 0-16,0-2-1 0,1 1-5 15,-1-1 6-15,-3 2 0 0,0 0-1 16,-1 2-5-16,0-1 6 0,-2 2 0 15,-1-2-6-15,-1-1 10 0,-1 1 8 16,1-2-6-16,-3-2 0 0,2-1-4 16,1 0-3-16,1 0-6 0,0 0 1 15,1-1 0-15,0 0 6 0,1 3-1 16,1-4 3-16,0 0-1 0,0 1-8 16,0-1 1-16,0 0 1 0,0 0-1 15,0 3 9-15,0-2-8 0,-2 1 24 16,-2-3-26-16,-3-1-12 0,-1 0 11 15,1-5 1-15,-5 0 0 0,5 0 0 16,-1-2-6-16,2 3 5 0,-1 0 0 16,3 4-7-16,0 0-1 15,0 5 8-15,-1-3-1 0,0 4 1 16,0-1 0-16,-2 0 1 0,3 1 0 16,0-2 1-16,-1 1 0 0,2 0-1 15,-1 0 0-15,2 0 0 0,0 2-1 16,-1-1-5-16,-1 3 6 0,2 0 0 15,1 1-1-15,-1 2 1 0,1 0 0 16,-1 0 0-16,-1 1-1 0,-1-1 0 16,1 1 0-16,1-1 0 0,-1 1 0 15,0 2-1-15,-1-1 2 16,0 3-1-16,2-2-1 0,0 1-5 16,1 0 6-16,0 0 0 0,1 0 0 15,0 0-1-15,0 0 1 0,0 0-1 16,0 0 2-16,-1 1-1 0,-1 0 1 15,-3-1 1-15,0 1-1 0,-2 1-7 16,-2 1-4-16,0 1 1 0,-1-1-2 16,-4 3 0-16,1 0 1 0,0 1-3 15,0-1 13-15,-1 2 1 0,1-1 1 16,-2-1 0-16,1 1 0 0,-3 0 0 16,-2 2-1-16,-3-1 0 0,-7 0-1 15,-1 2 0-15,-4 1 0 0,1 0 0 16,-2 2 1-16,3 1 0 0,1 0-1 15,0 0 1-15,5 0 1 0,-3 0 0 16,1 1 6-16,1-1 0 16,-4 0 3-16,-3 0 0 0,0-2-4 15,-5-3-4-15,2 2 5 0,-2-1-7 16,-3 4 2-16,-8 0 6 0,-11 0-1 16,-16 6 1-16,-7 0 0 0,-2-1 0 15,4-3 0-15,3-1 0 0,-1-1 1 16,-1-3-8-16,-1-5 1 0,1-1 6 15,0 0 2-15,-3 2-10 0,-3 4 0 16,-1 4 1-16,-10 11-1 0,-1 10-1 16,-8 7-7-16,0 6 6 0,4 4-9 15,1-1 2-15,9 0 8 0,10-2-35 16,19-8-7-16,21-10-4 0,18-7-8 16,10-5-9-16,5-1-28 0,6 1-51 15,4-5-203-15,15-1-224 0,13-4-515 16,-3-4-1261-16</inkml:trace>
  <inkml:trace contextRef="#ctx0" brushRef="#br0" timeOffset="58553.28">22520 10080 2861 0,'0'0'478'0,"0"0"-22"0,0 0-109 15,0 0-73-15,0 0-44 0,-56-37 9 16,37 31-22-16,-6 2-46 0,-2-1-40 16,-4-4-25-16,-1 1 4 0,-2 0-15 15,0-1-16-15,-5 1-14 0,-6 2-3 16,-16 4-33-16,-20 4-19 0,-11 10-10 16,-4 4 3-16,3 4 7 0,13-2 21 15,6-2-3-15,15-4 8 16,18-4-14-16,13-4-8 0,8-1-4 15,0-2 0-15,4 1-10 0,3-1-42 16,8-1-51-16,5 1-118 0,13-1-190 16,11 0-119-16,-3-1-910 0,22-16-1891 0</inkml:trace>
  <inkml:trace contextRef="#ctx0" brushRef="#br0" timeOffset="59253.97">23523 8217 1919 0,'0'0'1300'0,"0"0"-757"16,0 0-185-16,0 0-327 0,0 0 113 16,5 62 76-16,-5-19 19 0,-3 18-63 15,-9 23-13-15,-1 12-9 0,-7 4-35 16,2-3-8-16,0-7 4 0,1-1-3 15,-2-7-13-15,4-3-11 0,0-7-29 16,3-6 19-16,1-7-22 16,1-11-40-16,5-8 8 0,1-10-22 15,-1-5 10-15,0 3-12 0,3-1-22 16,1 3 4-16,1-10-22 0,0-4-20 16,3-6-43-16,7-6-26 0,-4-1-62 15,3-3-94-15,-4 0-120 0,-2-3-279 16,0 0-969-16,-3-5-880 0</inkml:trace>
  <inkml:trace contextRef="#ctx0" brushRef="#br0" timeOffset="59617.03">23072 9325 2611 0,'0'0'531'0,"0"0"-28"15,0 0-64-15,0 0-107 0,-38-53-137 16,32 45 8-16,2 1-6 0,-2 5-29 16,4 2-11-16,1 6-141 0,1 9-5 15,0 6 51-15,4 7 45 0,3 7-24 16,1 11 10-16,1-2 6 0,5 3-15 16,0 1-12-16,4-8-25 0,2 3-3 15,5-7-2-15,3-4-30 0,1-6 14 16,2-5 9-16,-2-4-14 0,-1-9 28 15,1-7 14-15,0-1 21 16,-2-11 15-16,2-7 0 0,3-5-20 0,0-7-23 16,1 0-23-16,0-5-13 15,-2 0-20-15,-6 1-3 0,-2 0-22 16,-7 3-17-16,-6 3-24 0,-2 1-14 16,-4 1-34-16,-1-2-56 0,-1 0-88 15,-2-1-254-15,0 7-861 0,-3-18-2538 0</inkml:trace>
  <inkml:trace contextRef="#ctx0" brushRef="#br0" timeOffset="60187.12">23473 7358 931 0,'0'0'836'16,"0"0"8"-16,0 0-296 0,16-61-150 16,-15 47-44-16,1 1-46 0,0-1-70 15,0 5-37-15,-1 1-34 0,2 2-33 16,-2 2-18-16,0 3-12 15,-1 1-7-15,0 0-29 0,0 5-68 16,0 3 2-16,0 7 19 0,-2 7 68 16,-5 6 19-16,3 7-2 0,-4 6-18 15,0 5-20-15,-2 9-4 0,2-5 1 16,-4 0-35-16,3-1-14 0,-1-9-6 16,-2 1 0-16,4-2 0 0,-2-5-2 15,2-5 0-15,-1-2-8 0,4-7-7 16,-2-5-25-16,1-2-18 0,4-7-32 15,1-3-23-15,1-3-25 0,0-3-11 16,1-5-80-16,8-6-154 0,0-2-184 16,4-3-203-16,1-3-342 0,-1 0-216 15,-3 4 176-15</inkml:trace>
  <inkml:trace contextRef="#ctx0" brushRef="#br0" timeOffset="60533.35">23641 7483 872 0,'0'0'921'0,"0"0"-43"15,63-56-242-15,-45 37-201 0,6-1-152 16,-2 3-55-16,-7 2 4 0,-5 3 2 16,-3 4-39-16,-5 3-25 0,-2 5-4 15,-9 0-42-15,-6 9-75 0,-5 5-47 16,-4 6-2-16,-6 3 2 0,-3 2 0 16,-3 0-1-16,5-1-1 0,0-3-11 15,11-1-2-15,3-5-15 0,4-2 1 16,3 1 3-16,5-3 2 0,3-2 3 15,1-1 5-15,1 0 1 0,0 1 13 16,1 0 14-16,4 1 22 0,5 0 26 16,-3 3-5-16,4 2 30 0,2-1 13 15,-2 2 16-15,2 2-10 0,0 2-13 16,-5 1-13-16,0 0-16 0,-3 2-14 16,-1-1-22-16,1-2-16 0,-2 0-11 15,-2-4-1-15,3-3-19 16,4-3-54-16,2-4-13 0,4-6-41 15,10-1-70-15,2-11-175 0,5-7-463 16,-4 3-2167-16,6-15 1548 0</inkml:trace>
  <inkml:trace contextRef="#ctx0" brushRef="#br0" timeOffset="61046.81">23867 7658 2820 0,'0'0'851'15,"0"0"-269"-15,0 0-227 0,0 0-180 16,0 0-54-16,0 0-8 0,0 0-19 16,0 0-26-16,0 0 3 0,0 0 4 15,-3 27 50-15,9-27 17 0,4 0-33 16,0-3-37-16,3-1-25 0,4 0-19 16,-1-4-11-16,1 0-8 0,0 0-7 15,1-3 9-15,1 0-10 0,-3-1 8 16,0 0-1-16,-2-1 23 0,-1 0 10 15,-3 2-13-15,0 0-12 0,0-2-14 16,-3 3 12-16,-3 1-14 16,1-1-13-16,-3 0-5 0,-1-1 8 0,-1 1-3 15,0 1 13-15,-2-1 0 16,-4 3 0-16,1-1-8 0,-5 3-4 16,3 1 9-16,-4 3-7 0,2 1-7 15,-2 0-1-15,0 2 3 0,-1 4 15 16,-2 3 1-16,-3-2 14 0,1 2-2 15,-1 2-2-15,3-1-2 0,-2 3-7 16,6-2 22-16,2 0-4 0,-2 1-2 16,4 4 0-16,2-1 4 0,-2 3 2 15,1 1-6-15,3 1 3 0,-2 1-3 16,2-3-10-16,0 0 1 0,2 0-8 16,0-4 9-16,4-2-1 0,1 1 1 15,2-4-3-15,2-1 1 0,-1 2-6 16,5-2 5-16,0-2-7 0,3 0-9 15,3-3-53-15,6-3-38 0,3-2-65 16,2-6-149-16,2-5-334 0,-4 3-1180 16,4-11-1214-16</inkml:trace>
  <inkml:trace contextRef="#ctx0" brushRef="#br0" timeOffset="61953.51">24321 7425 1540 0,'0'0'1016'0,"0"0"-73"16,0 0-328-16,0 0-390 0,0 0-112 15,0 0 7-15,0 0-32 0,0 0-41 16,0 0-29-16,0 0-16 0,23 54 2 16,-16-45-3-16,-1-2-1 0,1-1 0 15,-3-1 1-15,1-2 20 0,2 2 11 16,-4-2 7-16,0 1 3 0,1-1 24 15,1 1-14-15,-1 0-7 0,-2 0 3 16,2 1-18-16,1 1 0 16,-1 1-10-16,-2-2 1 0,0 3 3 15,0-1-6-15,-2 1 2 0,0 1 12 16,0 1-5-16,0-2 6 0,-3 0-19 16,2-1-1-16,-1 0 6 0,-1-2-8 15,0-1 14-15,-1 1 12 0,2-3 3 16,0 1-5-16,1-2 18 0,1-1 6 15,-1 1 1-15,1-1 0 0,0 0-10 16,0 0-2-16,0 0 3 0,0 0 6 16,0 0-8-16,0 0-25 0,0-3-6 15,0-1-4-15,0-1-2 0,0-1-2 16,2 1-10-16,0 1-1 0,2-1-7 16,2 1-4-16,-3 2 0 0,-1 1 1 15,1 0-13-15,1 1-4 16,1 0 4-16,-1 0 15 0,3 0 9 15,-1-1 14-15,-1 0 7 0,-1-2-9 16,2-1-2-16,-1 0 6 0,1-4-14 16,3 2-2-16,-2-2-1 0,3 0-15 15,1-2-14-15,-1 3-12 0,0-2 7 16,-2 2 0-16,0 2 8 0,-4-1 24 16,-2 1 3-16,1-2 15 0,-3 0 0 15,1-3-12-15,-1 0-2 0,0 0 0 16,0-2 2-16,0 0 14 0,0 0-16 15,0 1-1-15,1 0 1 0,1 0 8 16,-2 0-9-16,0 1 2 0,0 2 0 16,0 0 6-16,0 2 6 0,0 3 3 15,-2 2-17-15,0 1-6 0,1 0-44 16,-1 3-11-16,1 4 30 0,-1 2 31 16,1 4 9-16,-2 3 23 0,-1 4 2 15,2 3 1-15,0 4 10 0,0 3-2 16,2 2 0-16,-2 3-7 0,2 4-12 15,0 1-6-15,-3 2 2 0,1 0-7 16,-3 0-1-16,0-2-3 16,-1-3 12-16,-4-4 21 0,-5-2 28 15,-2 0 26-15,-3-2-15 0,-10-2-17 16,-1-1-14-16,-2-2-10 0,-3-1-11 16,3-5-9-16,2-4-5 0,7-2-6 15,1-5-1-15,7-4 2 0,5-3 3 16,-1-2 1-16,6-5-6 0,-1-4-8 15,3-1-15-15,3-1-23 0,0-1-13 16,1-1-16-16,0 4-6 0,3 0-14 16,3 3-19-16,4 2-53 0,1 0-80 15,1 3-153-15,1 1-194 16,-1 1-796-16,3-2-1783 0</inkml:trace>
  <inkml:trace contextRef="#ctx0" brushRef="#br0" timeOffset="63840.85">25623 10875 797 0,'0'0'477'0,"0"0"-64"16,0 0 186-16,0 0-49 16,0 0-10-16,0 0-74 0,0 0-86 15,0 0-107-15,0 0-50 0,0 0-35 16,-21-13-17-16,21 11-8 0,0 0-65 16,0-1-20-16,0 1-5 0,4-1-23 15,1 0-25-15,7 0-5 0,0 2-5 16,6-2 10-16,2 1 12 0,6-1 7 15,4-1 0-15,7-1 5 0,2 3-4 16,13-3-11-16,12 1-4 0,15 0-10 16,3 0 6-16,-5 1-6 0,-2 0 4 15,-6-1 6-15,4-1 4 0,7-3-2 16,9-2-1-16,11-2 0 0,9 0-4 16,-1-2 3-16,-4 2 2 0,-14 2-3 15,-30 4-29-15,-16 1-14 0,-15 4-5 16,-7 0 6-16,2 1 13 0,0 0 6 15,0 0-4-15,-7 3-2 16,-5 1-11-16,-8 1-36 0,-4 1-16 16,-6 0 31-16,-8-1-2 0,0 0-6 15,-3-4-25-15,3 2-37 0,2-3-72 16,4 0-157-16,3-3-226 0,2-3-1136 16,3-10-1393-16</inkml:trace>
  <inkml:trace contextRef="#ctx0" brushRef="#br0" timeOffset="64219.79">27226 10330 2995 0,'0'0'610'0,"0"0"-89"15,0 0-100-15,0 0-174 0,0 0-136 16,0 0 15-16,0 0 20 0,0 0-11 16,0 0-32-16,-13 56-22 0,27-41 1 15,5 2 17-15,3 0-12 0,4 0-24 16,4 2-13-16,-1 0-12 0,0 2-5 16,1 1 1-16,-2 2-6 0,-4 0-4 15,-1 3-1-15,-7 0 1 0,-6 1-6 16,-4 0-4-16,-6 0 10 0,-14 0 20 15,-10-2 7-15,-16 4-1 0,-16-2-9 16,1-3-12-16,4-6-7 0,8-5-4 16,11-6 4-16,1 2-13 0,-1 0-9 15,5-1-11-15,7 1-49 0,1 0-42 16,4-2-65-16,2 2-104 16,6-4-367-16,7-6-1962 0</inkml:trace>
  <inkml:trace contextRef="#ctx0" brushRef="#br0" timeOffset="64801.82">28003 10304 2974 0,'0'0'907'0,"0"0"-270"15,0 0-285-15,0 0-209 0,0 0 96 16,-6 67 0-16,6-25-46 0,0 16-34 16,2 9-36-16,0 5-12 0,-2-6-12 15,-2-14-23-15,-4-15-21 0,-1-6-2 16,-1-3-15-16,1 2-29 0,0 5-2 16,-2 1-7-16,3-3-1 0,-1-4-6 15,2-6-17-15,2-3-14 0,1-7-6 16,1-4 4-16,-1-6-9 0,2-3 28 15,0-3 8-15,0-6-22 0,0-4-73 16,3-6-65-16,1 0-111 0,3-5-188 16,3 0-401-16,-3 4-1566 0</inkml:trace>
  <inkml:trace contextRef="#ctx0" brushRef="#br0" timeOffset="65186.22">27972 10413 2241 0,'0'0'851'15,"0"0"-199"-15,0 0-185 0,6-58-165 16,2 39-63-16,1-2-44 0,2-1-66 16,2-1-28-16,3-1-45 0,1-1-7 15,-1 0-13-15,4 1 18 0,0 1 11 16,-1 2 1-16,1 3-3 0,-1 5-6 15,-1 6-10-15,2 6-27 0,1 2-20 16,4 9 3-16,0 8 20 0,2 4 2 16,1 4-22-16,-3 5 15 0,-3 3 8 15,-5 2 7-15,-7-1 3 0,-6-1 7 16,-4-3 31-16,-8-4 55 0,-9 0-17 16,-7-5-19-16,-5 3-36 0,-8-4-28 15,-2-2-18-15,2-2-10 16,4-3-1-16,2-6 0 0,8-1-27 15,6-4-15-15,1-2-18 0,6-1-8 16,4 0-9-16,0-3-19 0,2-1-40 16,4-1-84-16,0-1-173 0,10-3-652 15,-5 2-1360-15</inkml:trace>
  <inkml:trace contextRef="#ctx0" brushRef="#br0" timeOffset="65430.92">28610 10178 3900 0,'0'0'645'0,"0"0"-271"16,0 0 31-16,-14 69-93 0,4-37-109 16,0 6 7-16,-4 3-56 0,-2 12-42 15,-7 9-24-15,-4 8-16 0,-3 3-7 16,9-14-30-16,4-17-19 0,7-15-16 15,5-6-1-15,-2 0-27 0,3 1-39 16,4-2-38-16,0-5-35 0,11-8-100 16,0-7-244-16,0-1-840 0,10-20-2605 0</inkml:trace>
  <inkml:trace contextRef="#ctx0" brushRef="#br0" timeOffset="65840.52">28888 10374 3968 0,'0'0'898'0,"0"0"-451"16,0 0-134-16,0 0-109 0,-61-10-87 16,39 16-9-16,-1 5-25 0,1 6-28 15,-4 4-11-15,5 3-12 0,5 2 0 16,2-1-4-16,8 0-13 0,4-2-4 15,2-4-10-15,4-4-1 0,9-5 0 16,3-5-1-16,6-5-8 0,6-1-18 16,0-8-28-16,2-2-30 0,0-2-18 15,-1-2-8-15,-8 1 0 0,1 1 41 16,-7 1 70-16,-3 2 5 0,-4 2 60 16,-2 3 26-16,-5 3 8 0,-1 2 34 15,0 1-25-15,-3 7-63 0,-6 7 7 16,-2 6 37-16,-3 3 15 0,-4 7-16 15,-1 1-20-15,0-1-13 16,2 1-15-16,1-1-17 0,3-2-11 0,5-4-6 16,5-2-6-16,3-2-18 15,2-5-47-15,8-5-49 0,5-3-25 16,6-8-48-16,3-6-214 0,-4-2-951 16,18-21-2947-16</inkml:trace>
  <inkml:trace contextRef="#ctx0" brushRef="#br0" timeOffset="66022.98">29177 10528 4932 0,'0'0'692'0,"0"0"-419"15,0 0-81-15,0 0-12 0,-35 63-29 16,23-42-32-16,0 0-38 16,2 3-33-16,0-3-26 0,4 0-15 15,-3-2-7-15,6-1-8 0,3-3-38 16,1-4-46-16,10-5-39 0,0-4-23 15,3-3-129-15,0-6-545 0,7-18-2391 0</inkml:trace>
  <inkml:trace contextRef="#ctx0" brushRef="#br0" timeOffset="66188.02">29205 10263 3700 0,'0'0'810'0,"0"0"-359"0,0 0-175 15,0 0-203-15,0 0-73 0,0 0-67 16,0 0 50-16,0 0-57 0,0 0-169 16,0 0-227-16,34 66-444 0,-30-49-1219 15,4 10 754-15</inkml:trace>
  <inkml:trace contextRef="#ctx0" brushRef="#br0" timeOffset="66401.11">29400 10620 3726 0,'0'0'1244'16,"0"0"-845"-16,0 0-133 0,0 0-74 16,0 0-35-16,0 0-18 0,0 0-43 15,0 0-26-15,0 0 0 0,0 0-33 16,54-44-14-16,-52 52 4 0,2 2 4 16,-2 3-3-16,-1 2-9 0,-1 0-7 15,0 2-11-15,0-2-1 0,0 1-31 16,3-2-46-16,6-2-52 0,7-5-75 15,8-7-267-15,-2 0-1291 0,18-22-2013 16</inkml:trace>
  <inkml:trace contextRef="#ctx0" brushRef="#br0" timeOffset="66603.72">29990 10321 4885 0,'0'0'692'0,"0"0"-395"16,0 0-83-16,-36 50-23 0,20-27-25 15,0 6-27-15,-1-2-44 0,0 6-28 16,2 2-21-16,-2 3-11 0,-1 3-15 16,1-1-19-16,1 2-1 0,3-4-10 15,6-5-20-15,1-7-18 0,4-3-29 16,2-7-21-16,0-7-36 16,6-4-81-16,-1-5-172 0,4-4-408 15,-2-3-1821-15</inkml:trace>
  <inkml:trace contextRef="#ctx0" brushRef="#br0" timeOffset="66855.07">29724 10526 4492 0,'0'0'743'0,"0"0"-371"16,0 0-255-16,0 0 7 0,0 0 5 16,0 0-2-16,0 0-60 0,59 6-50 15,-36-3-17-15,6 1-54 0,-2 0-76 16,1 0-63-16,2 2-96 0,-5-2-171 16,0 1-341-16,-8-1-1207 0,3 2-245 15</inkml:trace>
  <inkml:trace contextRef="#ctx0" brushRef="#br0" timeOffset="67291.53">30037 10593 2756 0,'0'0'1244'0,"0"0"-524"16,0 0-322-16,0 0-109 0,0 0-85 16,0 0-67-16,0 0-56 0,0 0-27 15,0 0 22-15,0 0 22 0,20 30-22 16,0-27-37-16,4 0-20 0,2-2-12 15,1 0-7-15,2-1-27 0,-4 0-12 16,-1 0-11-16,-4 0-2 0,-3 0-1 16,0-2-9-16,-2-1 1 0,-1-2-9 15,-3-2 1-15,-2 0-21 0,1-2-8 16,-5-2 33-16,-2 2-4 0,-3-2 69 16,0-1 0-16,-3 1 35 15,-6-1-1-15,1-1-9 0,-7 1 18 16,0-1 4-16,-2 4 8 0,0 2 14 15,-1 3 14-15,1 4-13 0,-1 1 13 16,1 8-8-16,-1 4-1 0,1 2 26 16,1 1-9-16,-1 0-7 0,4 2-10 15,-2-2-17-15,6 2-12 0,4-3-14 16,4 0-12-16,1 3-1 0,9 0-3 16,3 1 3-16,1 2-1 0,4 0-7 15,0 0 2-15,1 0-12 0,3 0-9 16,0 0-36-16,-1-2-47 0,3 2-24 15,0-3-30-15,-3-3-99 16,0-1-196-16,-4-3-267 0,0-5-1004 16,-3-3-1240-16</inkml:trace>
  <inkml:trace contextRef="#ctx0" brushRef="#br0" timeOffset="67563.86">30533 10579 3703 0,'0'0'902'0,"0"0"-553"0,0 0-117 16,0 0 70-16,0 0-33 0,0 0-58 15,7 60-54-15,-3-42-38 0,1 1-23 16,-2 1-26-16,5-3-1 0,-1 1-10 16,0 0-16-16,0-2-12 0,-3 0-15 15,1 0-14-15,1-1-2 0,-2-1 0 16,-2 3-1-16,2-4-11 0,1-1-16 15,-1-2-20-15,1 0-19 0,2-4-12 16,0-1-14-16,3-4-27 16,-2-1-71-16,5 0-127 0,-1-3-274 15,-1-6-879-15,1 0-1653 0</inkml:trace>
  <inkml:trace contextRef="#ctx0" brushRef="#br0" timeOffset="67809.41">30794 10611 3434 0,'0'0'1332'0,"-58"14"-761"16,5-1-178-16,-14 9-99 0,-5 4-57 16,11-1-56-16,15-6-45 0,23-2-40 15,1-1-27-15,0 2-37 0,0 4-19 16,0-1-13-16,7-2-6 0,4-5-21 15,3-4-11-15,6-3-23 0,2-6-41 16,10-1-18-16,5 0-35 0,6-2-173 16,9-5-563-16,-8-1-1619 15,14-4-40-15</inkml:trace>
  <inkml:trace contextRef="#ctx0" brushRef="#br0" timeOffset="68112.75">30968 10458 2434 0,'0'0'1389'16,"0"0"-473"-16,0 0-336 0,-8 52-215 15,4-30-133-15,-2 4-59 0,1 2-44 16,-3 2-40-16,0 3-22 0,-2-1-29 16,3 4-11-16,-3 1-5 0,4 0-13 15,0-3-9-15,1 1 0 0,3-2-14 16,2-4-19-16,0-4-44 0,2-5-40 16,6-5-47-16,-1-6-115 0,6-8-299 15,-7-1-1198-15,5-7-1590 0</inkml:trace>
  <inkml:trace contextRef="#ctx0" brushRef="#br0" timeOffset="68321.56">30832 10670 4099 0,'0'0'935'0,"0"0"-406"0,0 0-239 16,0 0-80-16,60-41-69 0,-42 35-50 15,1 1-46-15,1 3-40 0,2 2-5 16,0 0-20-16,-1 6-23 0,1 1-22 16,-1 5-25-16,-1 0-74 0,-2-1-164 15,-2 0-373-15,-4-3-1534 0,-1-4-464 0</inkml:trace>
  <inkml:trace contextRef="#ctx0" brushRef="#br0" timeOffset="84814.56">9889 10068 858 0,'0'0'1036'0,"0"0"-146"16,0 0-226-16,0 0-234 0,0 0-107 15,0 0-92-15,0 0-71 0,0 0-29 16,0 0-19-16,-21-38-11 0,20 36 12 16,0 2 2-16,0 0 8 0,1 0-20 15,-2 0-18-15,2 0-38 0,0 0-32 16,0 0-15-16,0 0-8 0,0 0 8 16,2 1 32-16,0 1 8 0,2 1-1 15,1 0-6-15,1 2-1 0,0 0 12 16,2 1 0-16,1 1 6 0,2 1-1 15,1 4 14-15,0 1-5 0,3 0 0 16,1 4-13-16,-1-1-10 0,2 1-8 16,-1 2-8-16,3-1-6 0,-1 0-1 15,-2 0-3-15,1-1 3 0,-2 0-11 16,2-1 7-16,-4 1-6 16,2-3 9-16,-3 1-10 0,-3-3 1 15,1 0-1-15,-3 0 1 0,0-4 0 16,-3 2-1-16,-1-3-1 0,2 1-25 15,-1-1-19-15,-3-1-19 0,1-1-17 16,-1-2-43-16,0-3-20 0,1 0-53 16,0 0-27-16,2-5-76 0,0-5-256 15,0-1-585-15,-1 2-1812 0</inkml:trace>
  <inkml:trace contextRef="#ctx0" brushRef="#br0" timeOffset="85158.06">10382 9952 1726 0,'0'0'1345'0,"0"0"-392"16,0 0-321-16,0 0-246 0,0 0-71 16,-52 19-126-16,23 2-67 0,-12 12-29 15,-14 13-24-15,-12 12-24 0,6-3-10 16,10-8-9-16,15-12 4 0,13-11-9 16,-3 5-7-16,0-2-12 0,0 2 14 15,8-8-4-15,2-4-12 0,8-2-1 16,0-6-13-16,5-2-59 0,3-1-69 15,0 0-132-15,6-4-166 0,3-2-352 16,-1 0-1728-16</inkml:trace>
  <inkml:trace contextRef="#ctx0" brushRef="#br0" timeOffset="88002.05">17502 11758 563 0,'0'0'583'0,"0"0"284"16,0 0-84-16,0 0-207 0,0 0-114 16,0 0-122-16,0 0-86 0,0 0-63 15,0 0-31-15,-19-39-22 0,16 35-25 16,1 0-26-16,-1 2-10 0,1-3 16 16,1 2-3-16,0 0 3 0,0 1 2 15,0-1-14-15,-1 0-12 0,1 1 3 16,-2 0-5-16,2 2-15 15,0 0-6-15,0 0-46 0,0 3-15 16,1 6-22-16,-1 4 37 0,0 5 33 16,0 2-6-16,1 3 4 0,0 4-4 15,0-1-9-15,2 2 4 0,2 1-6 16,2-3-8-16,-1 1-7 0,7-4 7 16,-3-1-6-16,2-3 0 0,3-3 0 15,-4-3 7-15,3-4 1 0,0-3 8 16,1-5 1-16,1-1 8 0,0-2 11 15,2-8 44-15,2-3-8 0,-1-3-30 16,2-4-21-16,2-2-12 0,1-1-4 16,-1-3-7-16,0 4 0 0,-2-2-2 15,-3 4-18-15,-6 2-16 0,-1 2-13 16,-3 3-12-16,-2 3-9 0,-3-1-14 16,-1 3-35-16,-1 2-50 15,0 1-97-15,-1 1-172 0,-5 3-369 0,1 0-1381 16,-5 1 38-16</inkml:trace>
  <inkml:trace contextRef="#ctx0" brushRef="#br0" timeOffset="88403.37">17598 11952 2331 0,'0'0'954'0,"0"0"-133"0,0 0-327 16,0 54-158-16,-3-28-60 0,-1 2-41 15,1 5-55-15,-5 2-41 0,1-1-48 16,-3 1-27-16,2 0-8 0,0-2-5 16,-1-5-11-16,5 1-8 0,-2-5-18 15,3-3-6-15,1-1-6 0,1-3 0 16,1-1-2-16,0-3 0 0,0 0-2 16,0 0-8-16,0-3-14 0,0 0-12 15,0-2-8-15,0-1-27 0,0 1-22 16,0-2-36-16,4-2-68 0,2 0-85 15,0-2-124-15,1-2-324 16,0 0-1417-16</inkml:trace>
  <inkml:trace contextRef="#ctx0" brushRef="#br0" timeOffset="88900.1">17818 12177 977 0,'0'0'2788'16,"0"0"-2020"-16,0 0-333 0,0 0-228 16,0 0-63-16,0 0-9 0,0 0-13 15,0 0-23-15,0 0-20 0,55-3-22 16,-39 0-23-16,-1 0-10 0,2 0-18 16,-3 2-6-16,2 1-11 0,-4 0-44 15,-2 0-37-15,0 0-19 0,-6 4-68 16,1-2-61-16,1 1-67 0,-2-1-150 15,-4-2-328-15,2 1-1086 0,-1-1 251 0</inkml:trace>
  <inkml:trace contextRef="#ctx0" brushRef="#br0" timeOffset="89142.56">17806 12365 2943 0,'0'0'1079'0,"0"0"-655"15,0 0-83-15,0 0 17 0,0 0-50 16,0 0-96-16,0 0-61 16,0 0-54-16,63 19-45 0,-49-19-33 15,-1 0-9-15,1 0-10 0,-2 0-72 16,1 0-65-16,1 0-95 0,-4-1-218 15,-1 0-735-15,4-3-2078 0</inkml:trace>
  <inkml:trace contextRef="#ctx0" brushRef="#br0" timeOffset="90243.86">18746 11773 2882 0,'0'0'921'15,"0"0"-256"-15,0 0-198 0,0 0-116 16,0 0-101-16,0 0-72 0,0 0-43 16,0 0-46-16,0 0-30 0,0 0-27 15,-50-7-12-15,35 10-4 0,-2 1-8 16,0 1-6-16,0 0-2 0,0 1 0 16,1-2 0-16,-1 1 0 0,3 0-1 15,-1 0 0-15,5-1 0 16,0 1 0-16,0-1-7 0,3 0 6 0,1-1-6 15,-2 1-3-15,6 0 1 16,-3-1-2-16,1-1-4 0,2 1 14 16,0 1 2-16,0-1 2 0,2 0 0 15,-1-1 12-15,0 1 0 0,1 0 0 16,-1 1-4-16,0 2 4 0,-1 0 2 16,0 3-4-16,-1 0 0 15,1 0 6-15,0 1-6 0,1 1-2 0,1 2 2 16,-1-1-1-16,0 2-2 0,1 0 1 15,-3 1 1-15,0 2 3 0,-1 1-13 16,2 0 1-16,-1 0 0 0,2 2 11 16,-1-1-12-16,-1 1 7 0,-1-1-8 15,1 0 2-15,-1 2 0 0,-1-1 5 16,-1 0-6-16,0 0-1 0,2-1 2 16,-2-1-2-16,0-1 0 0,4 1 0 15,0-3-2-15,0-1 1 16,0 1-1-16,0-2-8 0,1-3 9 15,0 0 0-15,0-1 0 0,1-1-7 16,0-2 7-16,0-1 0 0,0-2 0 16,0 2-1-16,0-1 0 0,0-1 1 15,1-2-9-15,1 2 9 0,3-1-1 16,-2 1 2-16,3-1 0 16,3 0 2-16,-2 1 6 0,3-3 1 15,0 3-1-15,0-2-7 0,4 1 7 0,-2-2-7 16,-1 0 7-16,4 0-1 15,-1 0 1-15,0 0 1 0,-2 0-1 16,-2 0-7-16,2-2 1 0,-1 1-2 16,-3 1-2-16,4-3-17 0,-4 3-12 15,2-3-20-15,-2 2-11 0,1-2-26 16,-4 1-27-16,2 1-26 0,-3-1-58 16,0 1-64-16,0 0-103 0,0 0-208 15,-2 0-287-15,0-1-1159 0,-2-3 565 0</inkml:trace>
  <inkml:trace contextRef="#ctx0" brushRef="#br0" timeOffset="90557.09">18456 12146 3432 0,'0'0'988'0,"0"0"-478"16,0 0-193-16,0 0-14 0,0 0-78 15,0 0-63-15,0 0-29 0,60-4-24 16,-45 2-41-16,-2 2-24 0,2-1-22 15,-2 1-14-15,4 0-8 0,-1 0-9 16,3 0-82-16,-2 0-61 0,1 4-120 16,-1-3-354-16,-6 2-1619 0,6-4-681 0</inkml:trace>
  <inkml:trace contextRef="#ctx0" brushRef="#br0" timeOffset="92524.65">19249 11765 2179 0,'0'0'1015'16,"0"0"-330"-16,0 0-280 0,0 0-172 15,0 0-87-15,0 0-32 0,-52-7-30 16,45 4-24-16,-3 2 2 0,4 0-7 16,-4 0-11-16,5 0 7 0,0-1 23 15,-2 2-1-15,3 0-8 0,-3 0 3 16,0 0-5-16,4 0-11 0,-1 0 1 16,-1 0-11-16,1 0-7 0,2 2-5 15,0-1-4-15,-1 2-13 16,1-1-3-16,0 1-1 0,-1-1 9 15,1 2 10-15,-1 0 1 0,1 2 1 16,0 0 0-16,-1 1 9 0,-1 1 0 16,1 0 8-16,0 1-9 0,0 3 5 15,-1 1-7-15,-2-1-10 0,3 2-13 16,0 0-5-16,-1 3-6 0,-1-1 0 16,1 2 5-16,0 0 1 0,-2 1-6 15,1 2 5-15,1 0-5 0,-1-2-1 16,-2 1 1-16,4 1 5 0,-1 0-6 15,-1 0 1-15,0 1 0 0,2 0-1 16,-1 2 0-16,-2 0 1 0,2 2-1 16,0-2-1-16,0 1 0 0,-2-2-7 15,3-1-5-15,1-1 1 0,-1-1 10 16,-1-2 1-16,2-3-1 0,0 0-8 16,1-1-5-16,1-1 7 0,0-1 5 15,0 2-6-15,0-3 0 16,0-1 8-16,0 1-2 0,0-1 0 15,2-2 1-15,1 0-7 0,2-1 8 16,-2 0 1-16,2 0 7 0,4-1 4 16,-3 0 7-16,6-2 11 0,-2 0 2 15,1-1-11-15,3 0-4 0,-2-1-3 16,1 0-3-16,-4-2 0 0,3 0-9 16,-4 0 0-16,1 0-2 0,-2-1-4 15,1-2-51-15,-2-1-30 0,2-1-41 16,-2-1-40-16,0-2-111 0,3 0-201 15,-5-1-727-15,2 2-1425 0,-2-5 1349 0</inkml:trace>
  <inkml:trace contextRef="#ctx0" brushRef="#br0" timeOffset="93004.36">19344 11987 411 0,'0'0'2892'0,"0"0"-2105"15,0 0-422-15,0 0-29 0,0 0-70 16,0 0-46-16,0 0-31 0,16 61-52 16,-15-42-22-16,-1 4-17 0,0-1-12 15,-3 2-6-15,-3 0-9 0,-3-1-11 16,1 2-15-16,-3-1-14 0,0-1-12 15,3 0-8-15,-2-3-10 0,0-1-1 16,2-2 0-16,1-3-1 0,-3 0-14 16,4-4 0-16,0 0-8 0,2-4-8 15,1-2-23-15,1-2-3 0,0 0-6 16,2-2 0-16,-1 0 27 0,1-4-45 16,0-3-79-16,0-1-16 0,2-2-56 15,2-4-176-15,2 1-271 16,2 0-566-16,-3 2-859 0,7-7 1327 0</inkml:trace>
  <inkml:trace contextRef="#ctx0" brushRef="#br0" timeOffset="93462.79">19600 12030 1858 0,'0'0'1120'0,"0"0"-325"15,0 0-318-15,0 0-164 0,0 0-103 16,0 0-75-16,0 0-54 0,0 0-58 16,0 0-7-16,0 0 16 0,22 0 20 15,-28 3-2-15,-3 0-17 0,-2 0-12 16,2-1-19-16,-2 1 1 0,-2 1 0 16,4-1 0-16,-1 1-3 0,0 2-2 15,0 0-19-15,0 0 9 0,2 1 9 16,-1 0 3-16,2-1 9 0,1-1 38 15,-1 0 12-15,2-1 4 0,1-1 15 16,-1 1-10-16,3 0-18 16,-1 0-20-16,2 1-5 0,-1-2 4 15,2 3 3-15,0 1 12 0,0 1 4 16,0 2 10-16,1 1 13 0,0 3 17 16,2 1 23-16,-2 2-15 0,1 1-26 15,1-1-12-15,-1 2-4 0,0-2-5 16,1-1-6-16,-1 1-15 0,0-2-15 15,4-1-11-15,-2 0-1 0,0-1 0 16,0-2 8-16,2 0-8 0,-2 0-1 16,-2-1-12-16,2-2-23 15,-1-2-36-15,1-1-19 0,1-1-45 16,-1-2-78-16,3-2-214 0,-2 0-772 0,5-8-2815 16</inkml:trace>
  <inkml:trace contextRef="#ctx0" brushRef="#br0" timeOffset="93655.36">19662 12412 3882 0,'0'0'1195'0,"0"0"-751"16,0 0-174-16,0 0-64 0,-13 56-65 16,7-41-57-16,1-2-39 0,-2 1-30 15,2-2-15-15,1-1-11 0,2-1-29 16,-1 0-19-16,1-2-52 0,0-3-60 15,2-1-140-15,-1-2-304 0,0-2-1409 16,1-2-916-16</inkml:trace>
  <inkml:trace contextRef="#ctx0" brushRef="#br0" timeOffset="94342.56">19903 12005 1172 0,'0'0'1559'0,"0"0"-697"16,0 0-430-16,0 0-50 0,0 0-63 16,0 0-60-16,0 0-68 0,31 55-23 15,-21-37-45-15,2 0-3 0,0 1-3 16,2 2-5-16,-3-3-24 0,4 2-7 16,-2-2-10-16,1 1-23 0,-1-1-20 15,-3-1-8-15,2-2-7 0,-1 1-11 16,-2-3-1-16,2 1 1 0,-3-1 0 15,3-1-2-15,-1-1-2 0,-3-1-7 16,0 0-10-16,-1-3-19 0,0 1-13 16,1-3-5-16,-3 0-25 0,-1-1-29 15,0-2-30-15,-1-2-80 0,2 0-101 16,-1 0-182-16,-1-2-369 0,0-2-1571 16,2-3 1136-16</inkml:trace>
  <inkml:trace contextRef="#ctx0" brushRef="#br0" timeOffset="94775.11">20214 12028 1767 0,'0'0'1011'0,"0"0"-330"0,0 0-142 16,0 0-92-16,0 0-109 0,-51 52-55 0,32-34-70 15,-2-1-50-15,0 3-25 16,0-2-17-16,-2 1-13 0,3-1-33 16,-1 1-24-16,1 0-11 0,2-1-22 15,-1 0-15-15,3-2 7 0,-1-2-2 16,6-1-8-16,-2-1-16 0,3-3-17 16,4-3-15-16,-4 0-12 0,5-2-10 15,0-1-7-15,1 0-8 0,0 0-18 16,0-3-32-16,3 1-73 0,1-1-121 15,0 0-293-15,0 0-607 16,6-7-1680-16</inkml:trace>
  <inkml:trace contextRef="#ctx0" brushRef="#br0" timeOffset="95918.5">20296 11694 920 0,'0'0'2359'0,"0"0"-1545"16,0 0-288-16,0 0-202 0,0 0-112 16,0 0-39-16,0 0-59 0,0 0-56 15,0 0-1-15,0 0-4 0,16 4-8 16,-10-1-13-16,0-1-9 0,2-1 5 16,-2 2-9-16,1 0-1 0,-3-1-15 15,2 2 8-15,-1-1-2 0,1 0-6 16,1 0 12-16,-1 0 0 0,0-1 0 15,1 1-13-15,-1 1-1 16,2 1-1-16,0-1 0 0,-2 1-2 0,1-1-14 16,-2 1 6-16,2-1 8 15,-3 0-11-15,0 1 1 0,0-2 3 16,-2 1 7-16,0 2-10 0,1 0 12 16,0-4 0-16,0 3-1 0,-1 0-1 15,1-1 1-15,-1 0 1 0,-1 1 1 16,2 0 2-16,-1 1-1 0,0-1 0 15,-1 1 1-15,0-1 6 0,1 2-8 16,-1-1 1-16,0 1 7 0,0-2 6 16,0 2 2-16,-1 3 3 15,1-2 3-15,-1 1-1 0,0 0-9 0,0 0 8 16,0 0-1-16,0 1 0 16,0-2-10-16,1 1-8 0,1 0-1 15,-1 0 1-15,0 3 6 0,0-2-8 16,1 2-2-16,-1-1 2 0,0 2 13 15,-1 1-1-15,0 0-4 0,1 2 8 16,1-2 1-16,-1 0-5 0,1 2-2 16,-1-2-2-16,2-2 0 0,0 0-6 15,0 0 12-15,-1 0-13 0,1 1 7 16,-1 1-8-16,2 0 0 0,-1-1 0 16,-2 2-8-16,0 0 8 0,0 0 1 15,-1-1 0-15,0 2-1 0,0-3 0 16,0 0 1-16,1-1 0 0,0 0-1 15,1-1 1-15,-1 1 0 0,0-1 0 16,0 2-1-16,0-3-12 16,2 1-4-16,-1 0 14 0,-1-1 1 15,1 1 0-15,-2-1-1 0,2 0 1 0,-1-1 1 16,-1 2 1-16,1-2-1 16,-1-1 0-16,1 1 0 0,-1-2 0 15,0 1 1-15,0 0 1 0,1 0 6 16,-1-1-8-16,0 1 0 0,0 0-1 15,1 0 0-15,-1-1 1 0,0 0 1 16,0 0-1-16,0-1 2 0,0 0 0 16,0 0 10-16,-3 0 12 0,-1-1 22 15,-2-1 4-15,-3 2 22 0,-2-4 37 16,1 1-21-16,-3 0-21 0,-3-1-13 16,2-1-14-16,-1-1-18 0,0 0-15 15,0 0-7-15,5 0-1 0,-2 0-7 16,4 0-29-16,1-1-26 0,2 0-12 15,0-1-20-15,0 1-42 0,2-1-89 16,1 0-195-16,1 0-601 0,0-1-1827 16</inkml:trace>
  <inkml:trace contextRef="#ctx0" brushRef="#br0" timeOffset="101089.89">26082 12011 1113 0,'0'0'1212'0,"0"0"-269"0,0 0-261 15,0 0-229-15,0 0-119 0,0 0-67 16,0 0-47-16,0 0-43 0,0 0-38 16,-10-20-38-16,10 20-20 0,0-1-19 15,0 1-17-15,1 0-24 0,1 0-21 16,4 0 0-16,-1 4 4 0,1 2 26 15,4 3 16-15,-2 4 22 0,2 2 16 16,2 2-1-16,-3 5-20 0,1-1-14 16,2 3-11-16,-2-2-9 0,1 1-5 15,3 0-4-15,-1-3-8 0,-1-1-1 16,1-1-2-16,-1 1-2 16,-2-1-5-16,-1 0 7 0,-3 2-2 15,-2-1-5-15,-2 1 5 0,-2-2-7 16,0 0 0-16,0-2 0 0,0-2 1 15,-2-4-1-15,0-2-9 0,1-1-9 16,1-3-16-16,0-2-22 0,0 0-12 16,0-2-4-16,0 0-7 0,0-4-24 15,0-1-82-15,0-3-153 0,0-1-185 16,0-2-348-16,0 1-1284 16,4-8 211-16</inkml:trace>
  <inkml:trace contextRef="#ctx0" brushRef="#br0" timeOffset="101413.52">26429 11971 2491 0,'0'0'952'15,"0"0"-320"-15,0 0-153 0,0 0-123 16,-69 57-105-16,40-31-41 0,-5 6-59 16,-4 4-51-16,1 0-9 0,1 0-1 15,4 2-17-15,2-5-22 0,5-2-15 16,2-4-20-16,4-3-14 0,3-4 0 16,0-5 8-16,7-3 1 0,-1-2-11 15,5-2-13-15,1-3-33 0,1-3-26 16,3-2-31-16,0 0-31 15,6-3-58-15,3-4-77 0,2-2-153 16,3-3-368-16,-2 2-1567 0,5-8 793 0</inkml:trace>
  <inkml:trace contextRef="#ctx0" brushRef="#br0" timeOffset="101798.47">26638 12154 2342 0,'0'0'1760'0,"0"0"-1143"15,0 0-231-15,0 0-120 0,0 0-85 16,0 0-53-16,0 0-21 0,0 0-14 16,0 0-13-16,0 0-20 0,51 5-10 15,-36-5-12-15,3-4-24 0,2 2-12 16,1-2-2-16,0 1-6 0,-1-1-47 15,-1 2-23-15,-5 1-40 16,1 1-54-16,-6 0-133 0,-6 4-302 16,-1 0-991-16,-4 0-1502 0</inkml:trace>
  <inkml:trace contextRef="#ctx0" brushRef="#br0" timeOffset="101997.31">26614 12291 3992 0,'0'0'803'16,"0"0"-369"-16,0 0-139 0,0 0-51 16,0 0-80-16,0 0-25 0,0 0-32 15,0 0-31-15,0 0-13 0,0 0-22 16,54 42-19-16,-34-42-22 0,0 0-11 16,3 0-83-16,1 0-53 0,1-5-67 15,-1-1-166-15,0-4-549 0,-6 2-1751 16</inkml:trace>
  <inkml:trace contextRef="#ctx0" brushRef="#br0" timeOffset="102602.3">27157 11964 2381 0,'0'0'947'0,"0"0"-173"0,0 0-203 16,0 0-191-16,0 0-127 0,0 0-134 16,0 0-62-16,0 0 38 0,0 0 20 15,0 0-4-15,3 59-17 0,-1-34 7 16,0 2 9-16,-1 1-15 16,-1 2-4-16,0 1-6 0,-5-2-19 15,1 0-17-15,0-3-11 0,-2-2-12 16,3-3-14-16,1 0-10 0,1-5-1 15,1 0-1-15,0-2-2 0,0-2 1 16,0-2-1-16,1-3 1 0,0-2-15 16,0-1-20-16,-1-1-19 0,1-3-14 15,-1 0-3-15,1 0 13 0,1-3 8 16,2-4-74-16,0-2-102 0,0-1-205 16,-1-6-645-16,0 6-1916 0,0-11 1638 0</inkml:trace>
  <inkml:trace contextRef="#ctx0" brushRef="#br0" timeOffset="103067.84">27077 11960 2576 0,'0'0'945'0,"0"0"-315"15,0 0-239-15,0 0-94 0,31-54-70 16,-19 41-31-16,0-1-33 0,3 2-6 15,2 3-49-15,2 1-30 0,0 2-20 16,4 5-6-16,0 1-15 0,2 7 6 16,0 7 15-16,2 4 10 0,-1 5 8 15,-2 5-2-15,-1 4-14 0,-7 3 5 16,-3 5-7-16,-6-1-8 16,-7 3-4-16,-3-2-6 0,-9-1-4 15,-5-2-5-15,-6-3-13 0,0-4 6 16,0-3-4-16,-2-4-5 0,0-2-3 15,1-4-10-15,-1-3-2 0,1-2-10 16,2-2-26-16,2-3-23 0,4-2-18 16,2-3-21-16,4-2-54 0,4-2-127 15,3-3-597-15,2-15-2852 0</inkml:trace>
  <inkml:trace contextRef="#ctx0" brushRef="#br0" timeOffset="103956.07">27932 11769 2760 0,'0'0'992'16,"0"0"-291"-16,0 0-221 0,0 0-148 15,0 0-42-15,0 0-51 0,0 0-131 16,0 0-67-16,0 0-21 0,0 0-6 15,-58 2 7-15,45 0 1 0,0 0-4 16,2-1 2-16,1-1-2 0,1 0-6 16,-1 2-4-16,1 0-7 0,-2 1-1 15,-1 3-2-15,-2-1-10 0,1 2 12 16,1 0 1-16,-2-1 9 0,5 0 4 16,1 0-12-16,1 1 8 15,2 1-2-15,2-2 0 0,1 1 4 0,-1 0-2 16,1 1 5-16,1 3 10 15,-1 2 1-15,2 2-1 0,0 3 15 16,0 3 6-16,0 4 1 0,2 2-3 16,1 3-7-16,1 1 3 0,2 2-7 15,1 0-2-15,-1-2-7 0,-1-1-5 16,-1 1-4-16,-1-2-2 0,-2 1-5 16,-1-2-6-16,1-1 0 15,0-2-2-15,0 0 0 0,0 0 2 0,0-3 15 16,-1 0-6-16,0 1-5 0,-2-3-4 15,-1 0 0-15,-3-4-1 16,0-2 6-16,1 0-7 0,-1-6-1 16,3-2-5-16,1-2-6 0,2-2-4 15,0 0-1-15,0-2 5 0,0 2 3 16,0-2 8-16,1 0 0 0,3 1 1 16,-2 0-1-16,3 2 1 0,0 0 1 15,2-2-1-15,0 1 1 0,5 1 7 16,-3-1 3-16,2 0 1 0,2-2-2 15,-1 0-9-15,1 1-1 0,-1 0-1 16,1-1-1-16,-1 0-19 0,-3 0-36 16,2-2-17-16,3-2-23 0,1-2-42 15,3-2-61-15,2-2-151 0,-1-1-492 16,-4 3-1026-16,4-8-1121 0</inkml:trace>
  <inkml:trace contextRef="#ctx0" brushRef="#br0" timeOffset="104951.98">28260 12005 2945 0,'0'0'936'0,"0"0"-307"0,0 0-210 16,0 0-102-16,0 0-49 0,0 0-68 16,0 0-130-16,0 0-20 0,0 0 67 15,0 0 23-15,14 42-11 0,-19-19-14 16,-1 4-32-16,-5 1-15 0,0 0-21 16,-3 2-12-16,1-1-13 0,0-1-11 15,0 0-10-15,4-3-1 0,-1-2 0 16,3-3-10-16,-1-3-6 15,4-3-10-15,1-3-8 0,0-5-7 16,2-3-2-16,1-2 3 0,0-1 9 16,0-1 17-16,0-4-34 0,1-5-51 15,3-1-26-15,0-3-52 0,4 0-68 16,0 0-25-16,-1-3-10 0,2 1-110 16,-1 1-107-16,2-3-119 0,1 1-35 15,0-2-20-15,2 0 130 16,2 0 167-16,3 0 146 0,1-2 228 0,0 1 383 15,5 0 171-15,-3 3 83 0,0 2-65 16,1 2-61-16,-3 3-96 0,-2 2-32 16,-1 2-58-16,-2 2-107 15,-3 1-41-15,-3 3-26 0,-4 0-54 16,-2 0-34-16,-2 5-19 0,0-1 2 16,-3 4 12-16,-4 0-8 0,-8 3-18 15,-1-1-6-15,-5 1-13 0,-1 0-13 16,3-1 0-16,1-2 0 0,2-2 0 15,3 2-8-15,0-3-16 0,2 0 7 16,1 1 2-16,4-1 2 0,-3 0 2 16,3 1 2-16,3 0-5 0,-2-1 14 15,4 1 16-15,0 0 10 0,1-1 13 16,2 1 4-16,5 1 33 0,2 1 18 16,2 0 38-16,4 3-32 0,2 0-21 15,0 1-13-15,-1 1-9 0,-1 2-13 16,-1 0-18-16,-4 0-11 0,2 2-14 15,-2-3-1-15,-4-2 0 0,3 1-25 16,-2-4-26-16,0 0-35 0,2-4-15 16,1-2-31-16,-1-3-64 0,4 0-135 15,-2-1-250-15,-1-4-931 16,-2 0-1683-16</inkml:trace>
  <inkml:trace contextRef="#ctx0" brushRef="#br0" timeOffset="105432">28689 12333 2171 0,'0'0'1805'16,"0"0"-1085"-16,0 0-224 0,0 0-177 15,0 0-114-15,0 0-36 0,16 51-28 16,-16-39-28-16,0 2-31 16,0-1-12-16,-6 1-3 0,1 3-11 15,-6-3-10-15,3 1-4 0,-3 2-11 16,1-3-14-16,1 1-9 0,0-2-8 15,2 3-2-15,0-4-18 0,1 1-38 16,4-3-39-16,1-1-52 0,1-4-90 16,0-3-207-16,3-2-493 0,0 0-1346 15</inkml:trace>
  <inkml:trace contextRef="#ctx0" brushRef="#br0" timeOffset="106214.94">28945 11829 2323 0,'0'0'862'16,"0"0"-229"-16,0 0-133 0,0 0-100 15,0 0-105-15,0 0-50 0,0 0-39 16,0 0-46-16,0 0-70 0,0 0-50 16,0-14-40-16,0 19 28 0,1 4 49 15,1 1 1-15,1 3 1 0,0 1 7 16,2 4 2-16,-2 0-27 0,3 1-16 15,1 1-11-15,-2 0-9 16,2 1-7-16,0-5-16 0,3 2 13 16,-3-2-5-16,2-4 3 0,0 1 1 15,1-1-1-15,-3-2 3 0,2 0 0 16,-2-2-3-16,1-1 1 0,0-2 11 16,5-3 9-16,-3-1 16 0,1-1-8 15,4 0-13-15,-1-5-11 0,3-3-4 16,-1-2-8-16,0-1-6 0,-1-3 0 15,-1-2-12-15,-2 2-5 0,1-3-6 16,1 0-5-16,-5 1-5 0,0-1-8 16,-2 4-8-16,-1 2-15 0,-3 0-13 15,-1 0-31-15,-1 5-56 0,0 0-96 16,-1 1-195-16,0 2-581 0,0 1-1336 16</inkml:trace>
  <inkml:trace contextRef="#ctx0" brushRef="#br0" timeOffset="106637.08">29097 12110 3797 0,'0'0'962'0,"0"0"-420"0,0 0-213 0,0 0-87 16,-17 70-61-16,13-49-43 15,-2 2-45-15,2-1-27 0,0-1-11 16,1-1-16-16,0-1-14 0,-1 0-12 16,2-4-2-16,0-2-9 0,1 1-2 15,-1-3 1-15,1-1 0 0,0-1-1 16,0-2-24-16,1 0-30 0,-1-1-16 16,1-1-12-16,0-1-2 0,0-1-12 15,0 0-28-15,1 0-33 0,1-2-86 16,3 0-161-16,5-1-325 0,-5 0-1973 15</inkml:trace>
  <inkml:trace contextRef="#ctx0" brushRef="#br0" timeOffset="107732.18">29404 11610 1035 0,'0'0'2751'15,"0"0"-2018"-15,0 0-306 0,0 0-149 16,0 0-85-16,0 0-28 0,0 0-46 15,0 0-52-15,0 0-21 0,0 0-16 16,52-17 0-16,-42 16-4 0,0 1 1 16,3 0-4-16,-6 0-4 0,3 0-7 15,-3 0 5-15,2 2 1 0,-5 1 0 16,3-1-8-16,-1 0 2 0,-1 1 0 16,0-1-4-16,2 0 0 0,-6 0 8 15,3 2-6-15,-1-3 0 0,-1 2-2 16,2 0 0-16,-3 1 0 0,0-1 2 15,0 3 3-15,-1 0-1 0,2 1 10 16,-2 1 7-16,1 1-1 16,-1 0 10-16,0 0-4 0,0 1-7 15,0-1-7-15,1 0 0 0,-1 0-4 16,0 0-3-16,1 0-1 0,-1 3-1 16,0-1-2-16,0 0-8 0,0 1 10 15,0 1-4-15,0 1 4 0,-1-1 0 16,-1 1-3-16,0 1 1 0,1 0-2 15,-1 1 0-15,0-2-5 0,0 0 8 16,1-2-3-16,0 1-6 0,1-2 1 16,0-1-1-16,0 2 0 0,0 1-1 15,0-1 0-15,0 1 1 16,0 1 1-16,0 1 0 0,0 0-1 16,0-1 6-16,-1 0-6 0,0 0 1 15,1-2-1-15,0 0 0 0,0 1 0 16,0-2-1-16,0 1 0 0,0-1 1 15,0 2 0-15,0-1 0 0,0 0 0 16,0-1-1-16,-1 3 0 0,-1-3 1 16,0 1-1-16,1-1-1 0,-1 0 1 15,1 0-2-15,-3-2 1 0,3 1-9 16,0 1 3-16,0-1-3 0,1 1 3 16,-1 0 5-16,0 0 1 0,1 1 0 15,-1-1 1-15,1 0 0 0,-1 0-1 16,1 0-1-16,0 0 1 0,0-1-1 15,0-1 0-15,1 1 1 0,1 0 0 16,0-1 1-16,3 1-1 0,-2-2 1 16,-1 1 0-16,-1 1-1 15,2-2 1-15,0 1-2 0,1 0-5 16,-2-1 0-16,0 2 5 0,0-2 1 16,-1-1 0-16,1 0 0 0,-1-1-1 15,-1-1 1-15,0 1 0 0,0 0 1 16,-1 0 0-16,-3 1 0 0,-1-1 11 15,-6 2 1-15,-1 1 9 0,-3-1 8 16,-3 2 5-16,-1-4-4 0,0 0 38 16,1-1 7-16,1 0-37 0,0-3-19 15,3 1-18-15,3-2-1 0,4 0-1 16,-1-1-35-16,4 0-58 0,2 0-46 16,2 0-146-16,0-2-621 0,10-4-2929 15</inkml:trace>
  <inkml:trace contextRef="#ctx0" brushRef="#br0" timeOffset="109225.78">26118 12711 361 0,'0'0'1956'16,"0"0"-1196"-16,0 0-137 0,0 0-164 15,-54-7-96-15,33 6-125 0,-2-2-79 16,0 0-17-16,0 0-34 0,2 2-2 15,4-1-14-15,2 1 0 0,3 1-22 16,6 0-28-16,2 0-27 0,2 0-15 16,2 0-35-16,0 1-25 0,1 2 38 15,4 1 22-15,3 1 0 0,8-1 25 16,6 0 5-16,7-1-5 0,13-1-10 16,14-2-3-16,13-1-9 0,3-5 12 15,-15 1-13-15,-12 1 25 0,-18 2-6 16,-6 1-7-16,1 1-5 0,-5 0-8 15,0 0-1-15,-10 1-23 0,-7 2 23 16,-6 0 39-16,-8 1 24 16,-8-2-17-16,-5 0 21 0,-1-2 41 15,2 0 9-15,2 0-37 0,7-1-44 16,1 1-36-16,5 0-35 0,2 4-111 16,0 4-107-16,4 1-281 0,-3 3-1839 0</inkml:trace>
  <inkml:trace contextRef="#ctx0" brushRef="#br0" timeOffset="111412.4">9722 10708 2157 0,'0'0'914'16,"0"0"-254"-16,0 0-205 0,0 0-142 15,0 0-105-15,0 0-67 0,0 0-86 16,0 0-54-16,0 0 93 0,13 6 37 15,-2-6 8-15,2 0-17 0,4 0-25 16,4-1-24-16,1-1-8 0,5 2-10 16,0-1-8-16,2 1-13 0,0 0-6 15,2 0-12-15,-4 0-7 16,0 1-9-16,-1 0 1 0,-2 0 0 16,1-1 10-16,-2 0 4 0,1-2 5 15,0-2-5-15,-2-2 0 0,4 1-2 16,-5-2-12-16,1 1 0 0,1-1-1 15,-2 3 0-15,-2 0-1 0,0 0 0 16,-2 1 0-16,-1 0-1 0,-2 2 2 16,1-2 0-16,-4 0 13 0,-2 1 7 15,2-1-10-15,-4-2-8 0,1 1-1 16,-2 2 1-16,0-3 18 0,2 1-2 16,-2-2-10-16,1 0-6 15,-2-1 0-15,2 0 6 0,0-4-8 0,-1 1 0 16,1 1-1-16,-3-3-9 15,0 1 9-15,1 1 1 0,-1-2 1 16,-3 0 7-16,0 1 0 0,0-3-7 16,-1 0 0-16,0-2 0 0,0-2 0 15,0-1-1-15,0-5 1 0,0 0-1 16,0-3 0-16,0 0-2 0,0-2-6 16,0 3 6-16,1 0-8 0,-1 2 0 15,1 3 8-15,0 2-14 0,1 0-4 16,-1 4 0-16,1 0 12 0,0 1 8 15,1 0-11-15,0 1 2 0,-1-2-4 16,2 2 3-16,-2 0 7 0,0 1-9 16,-1-1 12-16,-1 3 2 0,0-2 13 15,0 2-13-15,0-3-1 0,0 1-1 16,-1 0-3-16,0 0-5 0,0 0 7 16,-1 0 0-16,-1 2 1 0,2 0 0 15,0-1-2-15,-1 1-8 16,1 1 9-16,-1 1 0 0,-2 0 1 15,1 1 13-15,-1 0-12 0,2 2 0 16,-1-1-1-16,-2 0 1 0,1 0 0 16,2 1-1-16,1-1 0 0,0 0-9 15,0 1-13-15,1-1-10 0,-1 2 7 16,1 0 9-16,0 3 7 0,-2-3 9 16,-2 4 2-16,0-2-1 0,0 1-1 15,-3 0-1-15,-2-1 1 0,2 1 29 16,-2 0 0-16,-2 0-1 0,4-2-1 15,-2 1 1-15,2-1-2 0,-3 0-1 16,2-1-6-16,-3 2-5 0,-2-1-13 16,-3 3-1-16,-3 0 2 0,-2 0 6 15,1 0-6-15,-6 0 10 0,3 2 2 16,0-1 0-16,1-1 6 0,0 0 0 16,0-3 2-16,1 0-3 15,1-2-17-15,-4 1 0 0,3 0-2 16,-2 1-7-16,0 1 5 0,0 1-6 0,3 1 8 15,0 0 1-15,-2 0-1 16,3 0 0-16,0 0 0 0,3 0 0 16,-1 0 0-16,1 0 1 0,0 1 0 15,0 1-1-15,2 1 0 0,1-3-1 16,0 2 0-16,2 0-1 0,-2-2 0 16,5 0-6-16,0 1-2 0,3-1-6 15,-1 2-8-15,2-1 0 0,0 1-2 16,2 0-3-16,-1-1 3 0,1 4 6 15,-1-3 5-15,0 1 0 0,1 0 2 16,-1 2-6-16,1-2-1 16,-3 2 12-16,1 1-1 0,0 0 7 15,-1 3 1-15,-1 1 0 0,-1 2 0 16,0-1 1-16,1 1-1 0,0 2-7 16,-1-1 6-16,0 0-11 0,2 0 4 15,0 0 7-15,0-1-9 0,2 1-1 16,0 0 3-16,1 0-3 0,-2 1 10 15,2 0-17-15,0 2 17 0,2 2-16 16,0 3-3-16,0 1 21 0,4 5 30 16,-2 0 18-16,0 4 3 0,-1 2-6 15,0 3-13-15,1 2-2 0,0 1 16 16,0 3 2-16,3-2 8 0,0 0 6 16,0 0-19-16,3-1 5 0,-1-1-12 15,-1-3-6-15,1-3-13 0,-1-2-5 16,3-2-12-16,-5-6-27 0,1-3-62 15,2-1-69-15,0-5-84 0,-2-5-260 16,1-3-1049-16,-4-5-2106 0</inkml:trace>
  <inkml:trace contextRef="#ctx0" brushRef="#br0" timeOffset="113374.58">26449 12707 1537 0,'0'0'1041'0,"0"0"-360"0,0 0-288 15,0 0-127-15,0 0-18 16,0 0-9-16,0 0-24 0,0 0-37 16,0 0-55-16,-1-41-39 0,1 34 14 15,0-2 15-15,1-1-3 0,2 0-12 16,0-1-14-16,1 0-29 0,0 0-12 15,-1-2-9-15,0 3-9 0,1-3-6 16,0 2 1-16,-1-4 3 0,-1-1-11 16,1 0 6-16,1-4 10 0,-1 2-1 15,1-3 1-15,-2 2 15 0,-1-2-11 16,-1 2-1-16,0 1-5 0,0-3-16 16,-2 2 0-16,-2-4-9 0,0 2 7 15,0-1-7-15,1 0 0 16,1-1-1-16,1 1-1 0,1 1-1 15,0-1 2-15,0 3-1 0,0-1 0 16,0 2 1-16,0 1-2 0,2-1 2 16,1 0-9-16,1 0-5 0,1-1 12 15,0 2-13-15,0-1 14 0,-2 3-10 16,2 1 10-16,-1-2-7 0,-2 3-2 16,1 0 9-16,-1 1-10 0,-1 0-4 15,3 3 0-15,-2 2-9 0,0 2-1 16,0 0 3-16,-1 3 2 0,0 0-5 15,0 2-8-15,-1-1-8 0,0 1 8 16,1 0-1-16,-1 0-4 0,0 0 1 16,1 0 2-16,0 0 35 0,-1-1 0 15,1 1 20-15,1-1 2 0,-2 1 13 16,0-2-2-16,0 0-8 0,0 1-16 16,-2-2-6-16,0 2-3 15,-2-2-12-15,-2 0 1 0,0 1 10 0,-1-1 0 16,-1 1 1-16,0-1 1 15,-2 1 15-15,2-1-7 0,-6 1-7 16,0-2 7-16,-3 2 5 0,0 0-12 16,-2 0 7-16,2 1-8 0,-4 0 0 15,0 1-1-15,4 0 1 0,0 0 0 16,0 0 9-16,1 0 1 0,1 0-9 16,1 0 10-16,2 0-10 0,-3 0 7 15,2 0-9-15,-1 1-3 0,2 0-6 16,-1 2 8-16,-2 0-9 0,4 0 9 15,-1 0-1-15,1 0-7 0,2-1 7 16,3 0 2-16,-1-2 14 0,1 1 4 16,2-1-18-16,0 0-4 0,-2 0-22 15,2 0 17-15,-1 0-7 0,-2 0-5 16,3 0-11-16,-1 0-5 0,-1 0-6 16,2 0 8-16,-2 3-5 0,2 0 8 15,-1 1 7-15,1 0 15 16,0 2 10-16,-3-2 3 0,2 1 0 15,-1-1-1-15,-1 1 0 0,1 0 9 16,-2-2-8-16,0 1-1 0,1 0-2 16,-1 1-3-16,1 0-13 0,-1-1 14 15,2 2-20-15,0 0 3 0,2 1 17 16,0-1-12-16,-2 0 13 0,1 1-10 16,2 1-2-16,-1 0-1 0,-1-1 14 15,-2 3 13-15,-1-1 8 0,0 3-21 16,-1-1-5-16,0-1-19 0,2 2 2 15,0-1 19-15,2 1-13 0,0-1 13 16,0 0-25-16,4-1 26 16,-1 2-1-16,-1 1-12 0,3 0 5 15,0 3 10-15,0-1 1 0,0 2 0 16,0 1 14-16,5 0-15 0,-3 1 29 16,4 1 9-16,-2 1 22 0,-2 2-3 15,-1 1-13-15,-1 1-4 0,0-2-7 16,0 2 17-16,-2 0-2 0,1 3-6 15,-1-2-5-15,0 1 14 0,2 1 0 16,0-2-14-16,0 1-1 0,1-3-10 16,2 1-12-16,1-3-12 0,1-2 9 15,0-2-3-15,0-3 3 0,-1-1-10 16,1-4-1-16,-2-2-27 0,0-1-52 16,-1-1-31-16,0-3-40 0,-2 1-35 15,2-2-85-15,1-1-265 0,-1-1-611 16,-2 0-1858-16</inkml:trace>
  <inkml:trace contextRef="#ctx0" brushRef="#br0" timeOffset="115838.01">17327 12721 1081 0,'0'0'673'0,"0"0"-170"15,0 0-293-15,0 0-210 0,0 0 4 16,0 0 172-16,0 0 250 0,0 0 32 15,0 0-116-15,0 0-77 0,-29 4-66 16,29-6-59-16,3 1-40 0,2-2-46 16,2 1-12-16,7 1-41 0,1 1 21 15,6 0 9-15,5 0 5 0,-1 1-12 16,5 4 8-16,4-2 7 0,4 1 8 16,-2 0-15-16,0 0-12 0,-4 1-17 15,-7-3-3-15,-3 2-48 0,-10-1 1 16,-4-1-3-16,-6-2 15 0,-2 0 35 15,0 0 14-15,-5 0-14 0,-8-2-193 16,-4 2-49-16,-2 0 36 0,-5 0 107 16,1-1 78-16,-3-1 21 15,4 1 157-15,3-2 38 0,-1 2-43 16,3 0-56-16,3-1-36 0,2 0-3 16,6 0-36-16,0 1-7 0,6 0 11 15,2 1-11-15,5 0-14 0,6 0 24 16,4 0 44-16,3 3-4 0,5 0-18 15,3-2-1-15,2-1-9 0,3 0 6 16,0 0-4-16,1-1 12 0,0-3-1 16,1 3-14-16,-5 0-35 0,-4 1-72 15,-4 1-158-15,-7 2-137 0,-8 2-230 16,-1-2-438-16,-5-1-850 16,-1-2 750-16</inkml:trace>
  <inkml:trace contextRef="#ctx0" brushRef="#br0" timeOffset="117161.49">17804 12780 602 0,'0'0'616'16,"0"0"-67"-16,0 0 58 15,0 0-85-15,0 0-171 0,0 0-5 16,0 0-81-16,0 0-93 0,-22-50-69 16,20 42-17-16,-1 0 2 0,0-2 4 15,0 0 5-15,1-2 15 0,-2-3-19 16,0 1-33-16,0-2-7 0,1 0 7 15,2-3 2-15,1 0-7 0,0 0-26 16,0-1-9-16,0 3-20 0,1 0 0 16,3-2-2-16,0 4 2 0,0-1 1 15,0 0 15-15,-3 1-15 0,2 2 2 16,0-2-1-16,0 2 11 0,-1 0 2 16,0-1-1-16,0 0-13 0,-2-1 13 15,1 0-13-15,-1 0 1 0,0 1 10 16,1-2-11-16,2 0-1 0,1 0-21 15,3 0 3-15,-2-1 16 0,3-1-13 16,-1 1 3-16,3-1-11 0,-5 0 21 16,1-1-24-16,1 1 13 15,-4-1 13-15,-1 0 0 0,0 1 3 0,1 0-3 16,0 0-2-16,0 2-17 0,-1 3 3 16,-1 0-20-16,2 1-3 15,-1 2-9-15,1 0 6 0,1-1-8 16,-2 1 15-16,-1 1 17 0,1-1 18 15,-2 2 14-15,0-3-10 0,0 2-3 16,0-1 1-16,0-1 0 0,0 3-1 16,-2-3 0-16,2 1-1 0,-1 0-1 15,1-2 1-15,0-1-14 0,1 2 0 16,1 1 12-16,-1-1 1 0,1 0-2 16,1 3-19-16,-1-1-36 0,1 1 4 15,-1 1 1-15,0 0 18 0,-1-1 19 16,-1 1-1-16,0 0 1 15,0 1-26-15,1 0 4 0,-1 1 5 16,1-3 0-16,-1 1 30 0,1 0 0 16,0 0-14-16,-1 2 17 0,1-2 2 15,-1 3 19-15,3-1-1 0,-3 2-15 16,1 0-5-16,-1 1 0 0,2 1-21 16,-2 0-8-16,1 0-11 0,-1 1 27 15,1 0 13-15,-1 0 27 0,0 0 3 16,0 0 3-16,-1 0 55 0,-6 0-17 15,2 0-51-15,-1 0 11 0,-4 0 3 16,-2 0-7-16,-1 0 0 0,0 2-4 16,-5 1-4-16,-6 1 1 0,2 1-5 15,-4 0-12-15,-1 0-1 0,-1 1 2 16,-3-1-3-16,2 1 1 0,3-2 0 16,-1 0 20-16,4 0 2 0,1-2-10 15,2 0 4-15,4-2 7 16,0 0-22-16,1 0-2 0,4 0 1 15,-1 0 0-15,2-2-2 0,3 2 1 16,0-2-1-16,2 1 32 0,2 0-7 16,3 1-25-16,-1 0-16 0,1 0-47 15,0 0-26-15,0 0 51 0,0 1 38 16,0 0 0-16,0 1 0 0,0-2 0 16,0 2-19-16,0 2 18 0,0-2-23 15,0 2 24-15,0 1 3 0,-2 1 20 16,-4 1 23-16,1 2-20 0,1 0-12 15,0-1-13-15,-2 0 3 0,2 1 20 16,2 0-10-16,-1 0 1 0,-3 4 2 16,1-3 11-16,1 1-24 0,-2 0 14 15,0-2 17-15,3 0 21 0,-3-1-4 16,0 1 0-16,3 2-17 0,1-2-16 16,0 4-18-16,1-2 17 15,0 3 9-15,1-2 0 0,0 3-7 16,0 0 1-16,0 2-9 0,0 2-10 15,0 3 30-15,0 1-2 0,0 4-28 16,0 0 0-16,0 1 17 0,-1 1 36 16,1 1 23-16,0 1 32 0,0-2-25 15,0 1-25-15,1-1-6 0,2-1-13 16,-1-2-9-16,0-2-10 0,2-1-1 16,1-3-6-16,0 1 13 0,-2-2-2 15,1 1-15-15,1 1 0 0,-2 0-4 16,-2 3-7-16,-1-1-72 15,1 3-40-15,-1-3-32 0,0 4-127 16,2-4-171-16,-1-5-911 0,-1-1-2027 0</inkml:trace>
  <inkml:trace contextRef="#ctx0" brushRef="#br0" timeOffset="119804.11">28978 12662 1211 0,'0'0'802'16,"0"0"-293"-16,0 0-199 0,0 0-80 15,0 0 85-15,0 0 50 0,0 0-59 16,0 0-80-16,0 0-55 0,2-19-55 16,-1 17-23-16,0 1-17 15,-1 1-76-15,0 0-4 0,-2 0-76 16,-3 0 30-16,-7 6 4 0,-1-1-72 16,-2 1-61-16,-1-1-4 0,1-1 68 15,4-1 94-15,1-1 21 0,5-1 29 16,3-1 0-16,1 0-29 0,1 0-19 15,0-1-68-15,0-1-44 0,2-1 81 16,1 2 4-16,2-2 46 0,2 3 41 16,-1-1 87-16,6 1-7 0,-1 0 8 15,4 0-17-15,1 0-34 0,5 1-40 16,-1 1-1-16,3-2-16 0,1 0-4 16,-3 0-16-16,-3 0 4 0,0 0-5 15,-5 1-27-15,-1 0-111 0,-7 0-47 16,-2 1-5-16,-1-2 156 0,-2 0 34 15,0 0 160-15,0-2-160 0,0 0 0 16,0-1-4-16,-2 1 4 0,2 0 0 16,-1 0 0-16,1 0 0 15,0 0-17-15,0 1-7 0,0 0-1 16,0 1-71-16,1-3-23 0,0 2-10 16,0-1 20-16,0 1 44 0,-1-1 65 15,0 1 25-15,0 1 2 0,0 0-5 16,0 0-18-16,0 0-3 0,0 0 5 15,1-1-6-15,-1 1-2 0,1 0-41 16,2 0-23-16,-2 0-92 0,0 0-231 16,0 0 42-16,0 0 180 0,1 0 94 15,2 1-2-15,3 2 37 0,-2 0-37 16,2-1 68-16,1 0-81 0,-1 0 0 16,2-2 37-16,-4 0 51 0,4 0 0 15,-4 0 2-15,3 0 2 0,-1-2 3 16,-4-2-1-16,1-1 44 15,1 1 26-15,-2-1 158 0,0-3 116 16,-1 0-76-16,0 0-20 0,0-2-26 16,1-1 9-16,3-2-2 0,-5 0-37 15,4-4-2-15,1 2-32 0,-1 0-22 16,0-3-23-16,2 2-49 0,-2 0-26 16,0-2-23-16,2 1-17 0,-3-3-1 15,-1-1 22-15,2-1 24 0,0-3 8 16,-1 1 10-16,-1-2-12 0,2 2-3 15,0 0 5-15,-1 1-33 0,-1-1-21 16,1 3 12-16,0 0 0 0,-1 3 17 16,-1-2-11-16,-1 3-3 15,2 0-17-15,1 0 11 0,1 1-12 16,-2 1-3-16,1 0-12 0,1 0 13 16,2 1-1-16,0-1-15 0,2 1 15 15,-2-1 1-15,3-1-1 0,-1-2 1 16,-1-1 2-16,-2-1 0 0,2 1 1 15,-3 0 0-15,0 0 1 0,0 2-2 16,-2 1 0-16,-2 1 0 0,-1 1 1 16,0 1-1-16,0-2 0 0,0 3-1 15,0 2 0-15,0 0-1 0,0 0 0 16,0 2-1-16,0 2-9 0,0 0 12 16,0 1 2-16,0-1 0 0,0 1 1 15,0 1 21-15,0 0-24 0,-2 0 0 16,-3 0-12-16,1 0 10 0,0-2-1 15,0 1 0-15,-2 0 2 0,1-1-11 16,2 1 11-16,-1 1-1 0,-2-2-1 16,0 2 3-16,2 0-3 15,-3 0-12-15,1 0 15 0,-1 1 10 16,-2 0 22-16,2 0 1 0,-1 1 2 16,3-3-3-16,-5 2 4 0,4-1-4 15,-3-1-5-15,1 1-5 0,-3-2-6 16,1 3-2-16,1-2-12 0,-7 0-2 15,2 2-1-15,-3 0-15 0,0 0 13 16,-1 0-8-16,1 2 0 0,1 0 9 16,-1 0 1-16,1 0-12 0,1 0 12 15,2 0 1-15,3 0 3 0,-3 0 8 16,1 0-11-16,0 0 0 16,3 0 0-16,-1-1 1 0,0 2-1 0,-1 0-13 15,2 0 3-15,-2 0 9 0,0 0 1 16,3 0-3-16,-2 0-16 15,3 2 8-15,0 0 0 0,2-1 1 16,-1 1 10-16,1-2 0 0,0 1 2 16,1-1 1-16,-3 0-1 0,2 0 11 15,0 0-13-15,-4 0-13 0,4 0 10 16,-2 0-16-16,0 1 5 0,3 0 0 16,-3 0-7-16,3 1-2 0,0 0 5 15,1-1 3-15,-3 2 12 0,2 0-15 16,1-2 15-16,0 2 1 0,-3 0-16 15,3-1 16-15,0 1-10 0,1 1 10 16,-3 0-10-16,2 1-6 0,0 1 3 16,1 0 15-16,0 2 21 0,0-1 9 15,-3 3-1-15,1 0 4 0,0 1-6 16,1 1-10-16,0 0-2 16,-1-2-3-16,0 3 2 0,1 0 0 0,0-2-3 15,3 1 8-15,-1 0 3 0,1 1-12 16,0 0 4-16,0 3 19 15,0-2-4-15,1 0-2 0,1 2-24 16,-1 0 17-16,-1-1-5 0,0 1 0 16,0 1-3-16,0-1-2 0,0 3 0 15,0-2-8-15,-3 1 8 0,2 1-8 16,-3-1-1-16,1 1 2 0,0 2 19 16,0 0-7-16,1 0 8 0,0 1-6 15,-1 0-8-15,1-1-7 0,0 1 12 16,1-1-14-16,1-1 3 0,0 1-1 15,0 0-2-15,0-1 9 0,0 0-7 16,-1 0 0-16,-1-1-1 0,-1-1 0 16,1 2 17-16,-2-4-16 0,1 4 12 15,1-3-11-15,0 2 17 16,0-1-1-16,0-1 4 0,1-1-5 0,0 1-15 16,0-2 6-16,-1-1-1 15,2 3-6-15,0-4 1 0,0-1-3 16,2-1 0-16,1 1 0 0,-1-3-8 0,1 0 8 15,0 1 15-15,0-1-15 16,1 0 2-16,-3 0-1 0,-1-2 10 16,0-3-2-16,0 1-7 0,0-2 9 15,0-1-3-15,0-2 1 0,0 0-8 16,0 0 1-16,0 0 7 0,0 0-7 16,0 0 0-16,0 0-2 0,2 2 15 15,0-2-4-15,1 2-9 0,0-1 12 16,1-1-12-16,-1 0 13 0,-1 1-6 15,2 1-9-15,-1-2-11 16,1 3-50-16,-1-2-76 0,0 2-72 16,0-2-112-16,2-1-322 0,1 0-1586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5T02:41:28.3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16762 13757 1070 0,'0'0'952'16,"0"0"-176"-16,0 0-189 0,0 0-136 15,0 0-130-15,0 0-86 0,0 0-72 16,0 0-26-16,0 0-35 0,0 0-14 16,19-49-10-16,-19 49 13 15,0 0-18-15,0 0-8 0,0 0 9 16,0 0-11-16,0 0-14 0,0 0-3 15,0 0-9-15,0 0-12 0,0 3-2 16,0 1-8-16,0 0 0 0,0 3-3 16,-1 2 21-16,-1 2 4 0,1 2 10 15,-1 0-1-15,-2 3-9 0,-1-2-9 16,1 3-12-16,1 1-4 0,0 0 3 16,-2 3-3-16,1 1 4 0,1 2-4 15,-1 2-9-15,-3 2 9 0,2 2-1 16,2 1 4-16,-5 0 5 0,2 2-10 15,-2 2 0-15,1-2-2 0,2-1 1 16,-4 1 2-16,2-1 3 0,-2-2 2 16,3-1-6-16,0-3 0 15,1-1 0-15,1-3-2 0,1 0 0 0,1-3-6 16,-1-1 0-16,2-3 7 0,0-1-9 16,0-3 0-16,1-1-1 15,0-2-29-15,0-4-7 0,0-1-19 16,1-2-31-16,1-1-39 0,3 0-52 15,-2-3-91-15,2-2-190 0,0-2-312 16,-1-1-565-16,0-4-1318 0</inkml:trace>
  <inkml:trace contextRef="#ctx0" brushRef="#br0" timeOffset="383.41">17030 13696 1022 0,'0'0'1420'0,"0"0"-341"0,0 0-368 16,1 54-256-16,-4-28-157 0,0 6-65 16,-1 6-12-16,-7 10-48 0,2-2-56 15,-1 3-24-15,-7 7-20 0,3-12-3 16,-2 6-35-16,0-2-11 16,1-8-2-16,0 4-6 0,0-6-15 15,4-2 0-15,-1-5 0 0,7-4 0 16,-3-4-1-16,5-6-9 0,1-2-10 15,2-5-17-15,0-5-46 0,0-4-76 16,2-1-156-16,2-8-255 0,0 0-1579 16,0-16-583-16</inkml:trace>
  <inkml:trace contextRef="#ctx0" brushRef="#br0" timeOffset="742.84">16712 14141 3430 0,'0'0'893'0,"0"0"-329"15,0 0-237-15,0 0-146 0,0 0-55 16,0 0-63-16,0 0 7 0,0 0 11 16,0 0-5-16,0 0-25 0,36 18-18 15,-25-15-14-15,0 0-8 16,-1-2-11-16,3 2-5 0,1-2-89 15,1-1-89-15,2 0-133 0,-1-1-355 16,-3-5-1584-16</inkml:trace>
  <inkml:trace contextRef="#ctx0" brushRef="#br0" timeOffset="1499.79">17117 14148 1016 0,'0'0'2517'0,"0"0"-1848"0,0 0-220 16,0 0-182-16,0 0-76 0,0 0-34 16,0 0-16-16,0 0-30 0,0 0-26 15,0 0-23-15,32 45-11 0,-24-45 2 16,-2 0-1-16,5-2-7 0,-4-2-11 16,3-1-8-16,4-1-4 0,-3-1-11 15,2-1-2-15,3-1-8 0,-1 1 0 16,1 0 1-16,-2-1-2 0,2 0-2 15,-2 1 1-15,-2 0 1 0,-1 1 1 16,2-2-1-16,-2 0 1 0,-2 0 0 16,3 0-1-16,-5-2-11 0,3 3-4 15,-4 0-5-15,4-2-10 0,-6 2 0 16,2 0 6-16,1-1-2 0,-3 1-2 16,2 1 0-16,-1-1 5 15,-3 2-3-15,0-1 1 0,0 3-8 16,-1-1 8-16,-1 0 10 0,0 1 0 15,0 0 13-15,-1 1 2 0,-2-1-2 16,1-1-1-16,-2 3-7 0,-4-1 10 16,4 0 8-16,-6 0 9 0,2 2 13 15,-5 0 0-15,1 1 2 0,-2 0 1 16,1 1-6-16,-3 3 1 0,2 0-5 16,-2 3-4-16,0 1-2 0,0 2-2 15,2 1 2-15,-2 4-6 0,2 3 0 16,-2 1 2-16,4 6-3 0,-1-2 26 15,-1 5-7-15,4 1 3 16,2 2 0-16,-3-2 2 0,6 0 7 16,2-1-6-16,2-3-7 0,1-1 3 15,4-4 1-15,5-1 12 0,5-3 15 16,3-3 0-16,6 0-8 0,-1-4-14 16,4 0-11-16,-3-3-14 0,5-3-10 15,-3-1-2-15,3-2-17 0,-3-2-36 16,2-4-30-16,0-1-14 0,-6 0-34 15,-1 1-57-15,-3-3-126 0,-3 2-300 16,0-1-807-16,-4 1-1454 0</inkml:trace>
  <inkml:trace contextRef="#ctx0" brushRef="#br0" timeOffset="2054.91">17890 13745 1765 0,'0'0'856'0,"0"0"-85"16,0 0-117-16,0 0-224 0,0 0-82 15,0 0-150-15,0 0-98 0,0 0 61 16,0 0 0-16,15 51-14 16,-7-26-28-16,-4 5-16 0,-2 3-11 15,1 2 0-15,-1 1-8 0,0 1-6 16,-2 0-21-16,0-2-4 0,0-2-13 16,0-1-3-16,0-3-5 0,0 0-7 15,0-3 4-15,0 0 0 0,0-4-7 16,-1 0-6-16,0-3-14 0,0-3-1 15,0-4 6-15,0-3-7 0,1-2 0 16,0-1-17-16,0-3-23 0,0-3-18 16,0 0-14-16,0 0-2 0,4 0-11 15,1-5-29-15,0-2-90 16,1 0-130-16,0-4-274 0,-1 0-921 16,-3-1-1410-16</inkml:trace>
  <inkml:trace contextRef="#ctx0" brushRef="#br0" timeOffset="2417.03">18144 13743 1696 0,'0'0'2116'0,"0"0"-1415"0,12 57-129 15,-5-31-225-15,-2 8-89 0,-1 1-61 16,-1 2-27-16,-1-1-23 0,-2-1-37 15,0 2-37-15,-5-1-23 0,1-3-37 16,2 1-1-16,-2-5-12 0,3 0-11 16,1-4-54-16,0-6-36 0,6-1-36 15,0-6-124-15,5-7-342 0,-3-3-1779 16,7-9-520-16</inkml:trace>
  <inkml:trace contextRef="#ctx0" brushRef="#br0" timeOffset="2737.08">18459 13943 4338 0,'0'0'677'0,"0"0"-224"0,-10 62-175 16,10-35-117-16,1 3-11 0,5-2-22 15,5-2-18-15,3-1-42 0,4-8-26 16,4-5-17-16,4-7 20 0,2-5 1 16,0-9-17-16,1-5-17 0,0-5-12 15,-5-6-46-15,-3-3-4 0,-8 0 8 16,-6 0 23-16,-7 4 19 0,-13 4 32 16,-8 1-31-16,-7 6-1 0,-4 1 1 15,-3 3 0-15,1 3-1 16,2 1 0-16,1-1-41 0,11 1-62 15,5-2-121-15,6 3-631 0,5-14-3867 0</inkml:trace>
  <inkml:trace contextRef="#ctx0" brushRef="#br0" timeOffset="3610.15">20463 13693 251 0,'0'0'1391'0,"0"0"-227"16,0 0-327-16,0 0-285 0,4-64-145 16,-4 53-93-16,0 0-93 0,0 4-34 15,0 0-17-15,0 4-21 16,-3 3-20-16,2 1-39 0,-2 9-64 15,-1 4-7-15,1 6 23 0,-2 9 2 16,2 4 6-16,0 5 2 0,1 12-5 16,2 11-9-16,3-6-17 0,2-4-6 15,2-8-7-15,2-14-7 0,2 0 14 16,2 1-14-16,4-10 9 0,-1-8 22 16,6-8 6-16,-1-4 3 0,4-5-15 15,1-8-15-15,4-2-11 0,0-7-13 16,-1-2-12-16,-3-1-6 0,-3 1-1 15,-6-1 23-15,-1 2-1 0,-5 2 10 16,-1 4 1-16,-4 4-1 0,-2 4 0 16,-1 5 19-16,-1 4 2 15,-1 3-14-15,1 9 13 0,1 4 21 16,1 7 15-16,4 1-3 0,-2 2-2 16,1 0 6-16,3-3 7 0,2-5-23 15,-1-5-10-15,3-5 4 0,-1-4 52 16,2-4-21-16,1 0-24 0,0-4-9 15,-3-2-12-15,-1-3-12 0,2-4 1 16,-3-2-2-16,1-4 0 0,-4-3-1 16,1-1-7-16,-2-1 1 0,-1 2-1 15,-2 0-11-15,0 1-6 0,-4 3 4 16,1 2-4-16,-1-2-9 0,0 3-13 16,0 0-10-16,-1-2-6 0,-1 2-15 15,0 0-2-15,1 1-24 16,1 3-54-16,0 2-103 0,5 1-142 0,1 2-452 15,-1 4-759-15,6-4-1568 0</inkml:trace>
  <inkml:trace contextRef="#ctx0" brushRef="#br0" timeOffset="3850.82">21167 13804 3041 0,'0'0'1094'0,"-1"51"-357"0,5-23-248 15,2 4-244-15,2 1-59 0,1-2-25 16,1-8-5-16,4-7 0 0,0-5-11 15,3-10-5-15,2-1-10 0,0-14-27 16,3-4-42-16,-6-4-37 0,1-2-24 16,-7-2-7-16,-4 1-10 0,-6 0 7 15,0 4 10-15,-8 3 0 0,-4 0-2 16,-3 4-9-16,-2 2-4 0,-4-1 1 16,3 4-2-16,1-1-14 0,2 3-12 15,4 0-12-15,2 3-74 0,3 2-156 16,4 2-479-16,2-1-1355 0,2-5-1239 0</inkml:trace>
  <inkml:trace contextRef="#ctx0" brushRef="#br0" timeOffset="4192.43">21447 13950 3285 0,'0'0'1027'0,"0"0"-351"0,0 0-244 16,0 0-148-16,0 0-80 0,-22-54-50 15,22 34-26-15,1 1-35 0,4-2-33 16,2-1-24-16,0 2-9 0,3 1-6 16,0 2-19-16,3 2-2 0,1 2-1 15,1 1-19-15,2 2-20 0,0 2-12 16,2-2-26-16,-2 5-61 0,0 2-83 16,0 0-229-16,-4 1-587 0,8-3-2069 0</inkml:trace>
  <inkml:trace contextRef="#ctx0" brushRef="#br0" timeOffset="4628.87">22108 13422 3107 0,'0'0'1031'0,"0"0"-573"16,0 0-108-16,0 0 37 0,0 0-100 15,5 75-70-15,-3-47-34 0,-1 4-39 16,-1 0-23-16,0 1-9 0,-3 1-17 16,-3-3-20-16,-2 0-3 0,-4-1-15 15,4-3-17-15,-3-2-14 0,3-3-14 16,0 0-5-16,3-3-7 16,1-3-1-16,2 1-7 0,0-5-9 15,1-1-21-15,1-4-14 0,0-3-21 16,0-2-10-16,3-2 17 0,4-3 43 15,2-3-48-15,4-2-81 0,1-3-125 16,2-1-270-16,-3 2-982 0,5-12-2146 0</inkml:trace>
  <inkml:trace contextRef="#ctx0" brushRef="#br0" timeOffset="5268.07">22546 13371 3679 0,'0'0'847'16,"0"0"-500"-16,0 0-178 0,0 0 50 15,0 0 21-15,0 0-43 0,19 59-37 16,-13-34-41-16,-1 0-7 0,-2 4-12 15,-1 2-10-15,0 3-4 0,0 1-4 16,0 1-30-16,-1-2-12 0,0-1-9 16,2-4-16-16,-1-2 1 0,0-4-4 15,0-4-5-15,1-2 0 0,0-1-7 16,1-5 0-16,-2-1 1 0,0-4 8 16,-1-1-2-16,1-3-6 15,-1 0 0-15,1-2 6 0,-1 0 6 16,0-3 38-16,2-2 9 0,1-3-34 15,-1-2-26-15,0-1-8 0,0-2-19 16,-2 2-10-16,-1 0 11 0,0 1 7 16,0 2-5-16,-1-2 9 0,-2 2 4 15,0-1 1-15,-1 1 3 0,-4 0 0 16,0 0 6-16,-2 2-8 0,-1 0 3 16,0 1 4-16,-3 0 2 0,1 2 11 15,0-1-3-15,0 2 1 0,-1 0-2 16,-2 2 2-16,1 0-9 0,-1 0 7 15,3 4 3-15,0 5 3 0,1 0 0 16,-1 2 6-16,1 3 1 0,2 2 3 16,2 0 2-16,4 1 0 0,0 1 1 15,1 2-2-15,3-2-4 0,0-2-4 16,7 1 0-16,0-5-1 0,5-1 6 16,5-3 18-16,2-2 8 0,6-1-17 15,0-4-17-15,2-1-13 0,-1 0 0 16,-1 0-39-16,-2 0-38 15,-3 0-21-15,-3-1-7 0,-3-2-32 16,-4 1-34-16,0 0-107 0,-5 1-182 16,-3-1-674-16,-1 0-1819 0,-1-3 1349 0</inkml:trace>
  <inkml:trace contextRef="#ctx0" brushRef="#br0" timeOffset="11396.08">16249 13522 729 0,'0'0'943'0,"0"0"-202"0,0 0-148 15,0 0-192-15,0 0-100 0,0 0-62 16,0 0-20-16,0 0-35 0,0 0-37 15,0 0-20-15,0 0-38 0,-3-4-22 16,1 4 14-16,2 0-18 0,0 1-27 16,0 3 16-16,0 0 27 15,-1 2 25-15,-1 2 0 0,1 3-4 16,0-2-28-16,0 3 5 0,0-1-14 0,1 0-21 16,0 2-14-16,0-2-7 15,-1 0-7-15,1 1-5 0,0 2 0 16,-1-2 8-16,1 0-1 0,-1 4-5 15,1-3-1-15,-1 3-1 0,1 2 0 16,-1-1 4-16,1 1-3 0,-2 4-1 16,0-3 6-16,1 3-4 0,-3-2-3 15,1-1 5-15,1 2-11 0,0-2-1 16,2 0-1-16,-2-1 0 0,2-1-1 16,0 0 0-16,0 0-1 0,2-1 2 15,-1 1 0-15,1 1 9 0,-1 0-9 16,0 0 1-16,1-1 1 0,-1 1 0 15,0-1-1-15,1 2 1 0,-1 1-2 16,-1-2 17-16,0 4-6 0,0-1-10 16,0 2 2-16,-1-1-1 0,-3 0 0 15,1 0 6-15,1-3-8 0,0 2-2 16,0-3 1-16,2 0-1 16,0-3-6-16,0 1 5 0,0-1 1 15,3 0 1-15,-1 2 1 0,-1 0 9 16,0-1-6-16,0 2-3 0,-1-1 0 15,0-2 0-15,0 0 0 0,0-1 0 16,-1-1 1-16,0-2 0 0,0 1-1 16,0-2 0-16,1 0 0 0,0-3 0 15,0-1 1-15,0 2-1 0,0-1-1 16,2-1-1-16,0 0 1 0,1 0 0 16,0-2 1-16,0 2 0 15,0-4-1-15,0 3 1 0,1-2 0 16,-1 0 0-16,1 0 0 0,-3-2 11 15,2 1 0-15,-1-1 0 0,0-1 1 16,2 2-4-16,-2-2 0 0,1 1 0 16,1-1 0-16,1 2 0 0,1-2 4 15,-1 0 4-15,3 0-1 0,-3 0-3 16,5 0 0-16,-3 0 0 0,0-2 0 16,1 1-2-16,-2 1 0 0,3 0-8 15,-4-2 10-15,2 2-2 0,0 0-9 16,-1-1 0-16,1 1 7 0,-3-1-8 15,4 1 0-15,-1-1 0 0,0 0 2 16,1-1 0-16,-3 0 5 0,2 1-6 16,-1 0 0-16,1 0-1 0,1 0-1 15,-4 1 0-15,2 0 0 0,0 0-1 16,0 0-6-16,3 0 8 0,-4 0 0 16,0 0-1-16,3 0 1 0,-3 0 1 15,1 0 1-15,0 0 6 16,-1 0-6-16,1 0-1 0,2 0 0 15,-3 0-1-15,2 0-1 0,-2 0 1 16,0 0 0-16,4 0-1 0,-5 1 1 16,1-1-1-16,1 2 1 0,-2-1 0 15,2 0-2-15,1 0 0 0,-2 0 0 16,1 0 2-16,1 0 1 0,-1 0 0 16,2 1 7-16,-3-2-8 0,2 2 1 15,2-2-1-15,-2 1 0 0,1-1 1 16,-3 0 0-16,3 2 0 0,-2-2 0 15,-1 0 0-15,2 0 1 0,-2 0 10 16,1 0-5-16,2-2-5 0,-2 1 0 16,3-1 0-16,-3-1 0 0,4 0-2 15,-3 0 0-15,3 1 0 0,-2 0-2 16,4 0 0-16,-1 1 1 16,-1-1 0-16,4 0 0 0,0 2 1 0,1-3 2 15,-1 1 8-15,0 0-9 0,-1 0 7 16,3-1-1-16,-3 1-6 15,1-1-1-15,0 1 1 0,-1-1-1 16,-1 0 1-16,2 1-1 0,0 1 0 16,-1 1 0-16,1-2 0 0,-3 2 0 15,2 0 0-15,1 0 0 0,1 0-1 16,-2 0 1-16,0 0-1 0,2 0 0 16,-1 0 1-16,1 2 0 0,0-2 1 15,2 1-1-15,-2-1 0 0,1 2 1 16,-1-2 0-16,2 0 1 15,-1 0-1-15,0 0-1 0,1 1 1 16,1-1 0-16,1 0 0 0,-2 0 0 16,2 3-1-16,0-2 0 0,0 1 0 15,2 0-1-15,-2 0 1 0,-1-2 0 16,2 0 1-16,3 0 7 0,-1 0 0 16,-1 0-7-16,0 0-1 0,3-2 0 15,-4 1 0-15,-1 0-1 0,0 0 0 16,2 1 1-16,-4 0-1 0,1 0 0 15,-1 0 1-15,2 0 0 0,-2 0 1 16,2 0-1-16,-1 0 0 0,-1 0 0 16,2 0-1-16,-3 0 1 0,1 0-1 15,-1 1 1-15,1-1 1 0,1 0 0 16,0 0 1-16,1 0 6 0,-1 0-6 16,1 0 11-16,1 0-11 0,-1 0 0 15,4-2 5-15,-2 1-5 0,0 0-1 16,4-2 1-16,-1 1-1 0,5 1 1 15,-2-2 6-15,1 0-7 0,1 0-1 16,2 0 2-16,-3 0 0 16,-2 1 0-16,3-1-1 0,-2 3 0 15,-1-2 0-15,2 1 0 0,-3 1 0 16,3-3 0-16,2 2-1 0,-1 0 0 16,-3-2 0-16,5 0-2 0,-1 1 1 15,-1-1-1-15,-2-1-6 0,2 1 8 16,0 1-2-16,-4 0 0 0,1-1 2 15,-5 2-2-15,5-2 2 0,-5 0-1 16,0 2 0-16,-2-1-7 0,1 2 7 16,-6 0-8-16,0 0 7 0,-1 0 2 15,-1 0-2-15,-3 0 1 0,2 0 1 16,-1 0-2-16,-2 0 0 0,1 0 1 16,-2 2 1-16,2-1 1 0,-3-1-1 15,-1 0 0-15,3 1-2 0,-3 1 2 16,1-2-1-16,1 2 1 0,-1-1-1 15,1-1 0-15,-2 1-1 16,0 0 1-16,2 1 1 0,-2-2 1 0,0 0 0 16,2 0 0-16,-2 0 0 15,-1 0 0-15,1 0-1 0,-1 0 0 16,-1 0 0-16,0 0 0 0,-1 0-1 16,2 0 0-16,-2 0-1 0,1 0-7 15,-1 0 8-15,-1 0-9 0,2 0 9 16,-1 0 1-16,2 0-1 0,-2 0 1 15,1 0-2-15,-1 0 2 0,0-2 1 16,0 1 7-16,1 0-1 0,1 1-5 16,-3-1 11-16,0-1-3 0,0-1 1 15,-1 2-1-15,0-3-1 16,0-1 0-16,0 2-7 0,0-3-1 16,0 0 1-16,0-3-2 0,-1 1 0 15,1 0-2-15,0-2 1 0,0 0-8 16,0-1 7-16,0 2 1 0,0-4-1 15,1 1 0-15,-1-2 2 0,1 3 1 16,0-4 0-16,0 3-1 0,-1-1 2 16,0 1-1-16,0 0 0 0,-1 1 6 15,-1-2-7-15,-3 1 15 0,1 0-14 16,1 1 14-16,0-2-4 0,0 2-10 16,0 2 10-16,1-1-3 0,0-1-7 15,2 2 0-15,0-2 0 0,0 1 6 16,0 0-6-16,0-2 6 0,0 2-6 15,0-1 8-15,0 0-7 0,0-2-1 16,0 2 1-16,0-1 9 0,0 1-4 16,0-1-5-16,0 3 0 15,0-1 0-15,0 2 8 0,1-1-1 16,0 0-1-16,-1 0-8 0,2 0 0 16,-1 2 2-16,-1-2 9 0,0 0-4 15,0-1-6-15,0-1 0 0,0 0 8 16,0 1-2-16,-1-4-6 0,-1 1-1 15,0-1 0-15,1-1 0 0,0 0 0 16,0 0 0-16,1 1 0 0,0-1 1 16,0 1 0-16,0 2-1 0,0-3 0 15,-1 4 0-15,0-1-1 0,1 0 0 16,0-1 0-16,-1 2 1 0,1-2 0 16,0 0-1-16,0-2 0 0,0 1 0 15,0-1 1-15,0 1-2 0,0 0 0 16,0 3 2-16,0-1-7 0,0 2 7 15,-2 0-2-15,1 2 1 0,-1 1-1 16,1-2 1-16,0 1 1 0,-1-1-1 16,2 0 1-16,-1-1 0 0,1 1 0 15,0-1-1-15,0-2 0 0,0 2 0 16,-1-1 0-16,0-2-1 0,0 2 0 16,1 0 1-16,-1 1-1 15,-1 3-6-15,1-1 1 0,-2 2 6 16,0-1 0-16,-1 2 0 0,2-1 0 15,0 1-1-15,0-1 0 0,-1 2 2 16,0-3 0-16,0 3-1 0,1-2 0 16,0 2 0-16,1 0-6 0,-1 0 7 15,0 0-1-15,-1-2 1 0,-2 1-1 16,2-1-5-16,-2 1 5 0,0-1 0 16,-1-1-8-16,1 2 9 15,-1-1-1-15,0 0-6 0,1 1 5 16,0 0 2-16,-1 2 0 0,2-2-2 15,1 1-7-15,0 3 8 0,-2-3-1 16,1 2 0-16,1-1 1 0,-4 1-1 16,2-1 2-16,-2 1 0 0,-4-3-1 15,-1 2 0-15,1 0 0 0,-3-1 1 16,0 0 0-16,-1 0 1 0,1 1 7 16,-1 0-1-16,3 1-7 0,-3 0 1 15,1-1 8-15,-3 2-8 0,0 0 8 16,-5 1 0-16,2 0 2 0,0 0 0 15,-2 0 0-15,-4 0 3 0,2-1 0 16,-4 0-1-16,-5-1-5 0,-1 2-6 16,-3-1-2-16,-1 1 0 0,0 0 13 15,3 0 4-15,-2 0-15 0,-2 0-2 16,0 0 0-16,-1 1 1 16,-3 1 0-16,0-1 0 0,2 0 0 15,-2-1-1-15,5 0 0 0,0-2 1 16,-1-3 8-16,2 0-7 0,1-1-1 15,2 1 1-15,-4 1-2 0,-3 2 1 16,2-1-1-16,-2 1 0 0,2 0 1 16,2-1 0-16,2 0 0 0,5-1 0 15,0 0 1-15,1 0-1 0,3-2 1 16,-2 1-1-16,-4 2-1 0,1-2-1 16,-4 3 0-16,0 0-1 0,-3 2 0 15,-5 0 1-15,4 0-1 0,-2 0-5 16,4 2 7-16,-2 2 0 0,1 2-1 15,2 2 0-15,1-1-1 0,1 2 2 16,0 1-1-16,2-2 0 0,0 1 1 16,3 0-2-16,3-2 0 0,-2 2 0 15,3-3 1-15,0-2 1 0,5-2 1 16,-4-2 1-16,3 0-1 0,0 0 0 16,0 0-1-16,-2 0 0 15,1 0-1-15,-1 3-6 0,-1-1-2 16,-2 3 2-16,3-2 0 0,1 1-1 15,1 0-1-15,0-1 0 0,5-1 1 16,1 1 1-16,2-3-2 0,2 0 1 16,2 0 1-16,2 0-2 0,0 0-2 15,0 0-3-15,5 0-10 0,0 0-3 16,-2 0-12-16,2 0-8 0,-1 1 17 16,0 1 17-16,0-2 11 0,-3 2 0 15,0-1-8-15,1 0-1 0,0 1-4 16,-1 1-4-16,2-2-6 0,2 1-6 15,-3 1-9-15,5-1-25 16,0 2-37-16,0 0-48 0,7 0-95 16,2 0-167-16,6-3-235 0,-2 0-513 15,10-8-2007-15</inkml:trace>
  <inkml:trace contextRef="#ctx0" brushRef="#br0" timeOffset="17329.59">20059 13307 893 0,'0'0'870'16,"0"0"-140"-16,0 0-24 0,0 0-122 15,0 0-210-15,0 0-131 0,0 0-50 16,0 0-73-16,0 0-99 0,-11 15-19 16,11-9 29-16,0 0 19 0,0 3 13 15,0 0 2-15,2 3 3 16,-1-2-1-16,1 1 7 0,-1 2 9 16,1 1-1-16,-1-1-15 0,-1 3 1 15,0 0-8-15,1 3-8 0,0 0-9 16,1 1-7-16,-2 1 1 0,1 0-14 15,-1 1-2-15,3 0-12 0,-1-2 0 16,-1 1-7-16,2 2 12 0,0-1-13 16,-1 3 9-16,1-2-1 0,-1 4 0 15,-1-1-7-15,0 1 16 0,0 1-16 16,-1 1 18-16,1 0-10 0,-1 2-8 16,0-4-1-16,1 3 19 15,-1-4 1-15,1 2-8 0,0-2 2 16,0 1-13-16,0 3 13 0,-1-1-12 15,0 4-2-15,0 0 8 0,1 1-8 16,0 1 8-16,1 0-9 0,-2-3 0 16,0 1 0-16,0-3 1 0,0-2 7 15,0 1-7-15,-2-2-1 0,1-4 1 16,0 0 0-16,0-2 11 0,-1 0-11 16,0 0-1-16,1-3 0 0,0 1-1 15,0-3 0-15,1 1-12 0,0 0-2 16,0-3 2-16,0-2 11 0,0-1-9 15,0-2 11-15,0-1 0 0,0-4-1 16,1-3 0-16,-1 2 0 0,0-3-1 16,0 0 2-16,1 0-1 0,-1 0-12 15,1 0 13-15,1 1 11 0,1-1 9 16,1 1 1-16,2-1 5 0,-1 0-6 16,2 0-4-16,-2 0 2 0,2-3 0 15,3-1 0-15,-3 1-2 0,3-3 3 16,3 1-3-16,-2-2-2 15,3 0-2-15,0-1 1 0,-1 1-2 16,1 1 1-16,-3 0-3 0,3-1 5 16,-3 1-7-16,1 0 3 0,0 2-3 15,-1-1 1-15,1 0-1 0,-2 0 1 16,0-1-6-16,3 0 0 0,-3 2-2 16,4-2 0-16,-2 3-8 0,0 0 1 15,-1 1 5-15,-1 2-8 0,-3 0 1 16,2 0-1-16,-2 0 9 0,1 0 1 15,-1 2 0-15,1-1 9 0,1 0 1 16,1-1 3-16,-1 1-5 0,4-1-7 16,-1 0 7-16,1 0-8 0,-1 0-1 15,2 0 0-15,1 1 0 0,-2 1-1 16,3 2 2-16,-2-2 1 0,3 2 10 16,-2-1-1-16,2 0 1 0,1-1-1 15,1 1 3-15,5-3-4 16,1 1-1-16,5 0-1 0,3-1-5 15,2 0 8-15,1 0 3 0,1 0 3 16,-2-1 6-16,2 1 0 0,-4-1-1 16,-2 1-5-16,-2 0 1 0,-2 0 3 15,4 0-7-15,1-2 0 0,3 0-5 16,1 1-6-16,3-3 5 0,2 1-5 16,0-1-1-16,2-2 8 0,1 3-2 15,-2-1 0-15,0 2 3 0,-1-1 0 16,-1 0 3-16,-1 2-1 0,0-1 0 15,3 2-4-15,-2-2-6 0,3 1-1 16,0-1 10-16,0 0-4 0,0-1-6 16,-3 0 10-16,-1 0-3 15,-1 1 3-15,-1 1 0 0,-1-2-1 16,1 3 2-16,0 0 1 0,0 0-3 16,3 0-1-16,2 1-9 0,2 1 0 15,0 1-1-15,0-2 0 0,3 1 1 16,-6-2-1-16,4 0 0 0,-5 0 1 15,0 0-1-15,-2 0 1 0,1 0 0 16,-2-1 0-16,-1 1 0 0,0-1-9 16,1 1 1-16,1 0 0 0,0 0-1 15,-1 2 9-15,2-1-7 0,1 1 6 16,-4-1 0-16,1 0 0 0,-4-1 0 16,-2 0 1-16,-1 0 0 0,-1 0-2 15,-4-1-5-15,3 0-3 0,-4-1-2 16,1 0 10-16,-3 0-8 0,2 0 8 15,-3 1-6-15,-4-2 1 0,1 0 5 16,-2-1 1-16,-1 1-6 16,-3 0 5-16,-4 1-6 0,2-2 6 15,-6 3 2-15,1-3 1 0,-2 2 1 16,1-2-1-16,-2 2 0 0,-1-1-1 16,0 2 0-16,-1-2 0 0,0 0-1 15,0-1 1-15,-1-1-2 0,0 0 2 16,-1-2 1-16,0 0 8 0,-1-2-7 15,2 1 5-15,0-3-7 0,-1-2 0 16,-1-1 0-16,2 0 0 0,-4-3 0 16,-3 0 0-16,2-2 0 0,-4-3 9 15,2 0 5-15,-4-2-6 0,3 1-7 16,1-2-1-16,0 2 1 0,1 0-1 16,4 1 1-16,-3-1 6 0,1 1-6 15,1 2 0-15,-1-1 1 16,-2-2-1-16,2 0-1 0,0-1-1 0,-2 1-1 15,3-4 1-15,-1 1-1 0,-2-1 2 16,4 1 0-16,1 0 0 0,1 1 0 16,0 0 0-16,-1 2 1 15,-1 0 0-15,2 1-1 0,-1 1 0 16,0 0 0-16,1 1 1 0,-1 0-1 16,2 1 1-16,-2-4-1 0,2 2-1 15,0-1-1-15,0 0 1 0,0-1 1 16,-2 2-1-16,-1-1-1 0,-2 2-7 15,1-1 9-15,0 1-1 0,-3 2 1 16,0-3-1-16,3 3 0 0,-4-1 0 16,3 2 0-16,-2 1 1 15,-1-1-1-15,4 3 1 0,-2-1-1 16,0 2 0-16,4-1 0 0,-3 1 0 16,0 1 0-16,1 0-8 0,2 1 8 15,1 0-15-15,-2-1-1 0,0-1 3 16,1 2 6-16,1 0-1 0,-1 1 8 15,1 1 0-15,0-2 1 0,0 6-2 16,0-2-5-16,0 1 5 0,0 1 2 16,-2 0-1-16,-2 1 0 0,2 1-1 15,0-1-8-15,1 0 9 0,-2-1-1 16,-1 1-5-16,-1-1 6 0,2 1 1 16,-4 0 0-16,2 0-1 0,-3 0-1 15,2 1-5-15,-6-1 6 0,2 1-6 16,0 2 6-16,-4-2-7 0,0 0 6 15,2 0 1-15,0 0 1 0,1 2 0 16,-2 0 0-16,-1-1-2 0,0 2-4 16,-1 0 6-16,1 0 1 15,-4 0 11-15,2 0-5 0,-5 0 0 16,-3 0-6-16,2 3-1 0,-5 0 0 16,5 0 0-16,-4 1 2 0,2-1-1 15,-1-1 8-15,-1 0 0 0,2 0-1 16,0-1 6-16,1 0-4 0,-1-1 1 15,1 1-10-15,1 0 6 0,-2 0-6 16,3 0 1-16,-4 0-1 0,4-1 6 16,1 0 0-16,-2 0-6 0,0 0 0 15,-2-2 1-15,2 0-1 0,-3-1 6 16,2 1-6-16,-2 0 0 0,0 1 0 16,-1 0-1-16,-2 0 0 0,0-1 1 15,0-1 6-15,1 0 0 0,0-1 2 16,2 1-8-16,1 0 1 0,0-1-1 15,1 2 0-15,0-1-1 0,0 0 0 16,-1 0-1-16,2 0 1 0,-2-1 0 16,3-1 9-16,-5 0-2 0,1-1-7 15,-1 2-1-15,-4 1 0 0,-1 1-7 16,-5 1 6-16,-2 0-5 16,-11 1 6-16,-10 0 0 0,-11 1 1 15,-3 0 1-15,0 1 0 0,6-1 8 16,7-1 0-16,-2 0-8 0,-1 0 0 15,4-1 0-15,2-2-1 0,1 0 0 16,2-1 0-16,2 3-12 0,-3 1-14 16,1 0-8-16,1 7-4 0,-2 2-9 15,-1 4 5-15,2 2-7 0,-1 0-10 16,2 5-13-16,0-1-13 0,7-2-27 16,9-3-45-16,5-2-90 0,5-3-192 15,5-2-391-15,-23 3-1847 0</inkml:trace>
  <inkml:trace contextRef="#ctx0" brushRef="#br0" timeOffset="18339.18">17007 12457 1696 0,'0'0'703'0,"0"0"161"16,0 0-177-16,0 0-230 0,0 0-148 16,0 0-198-16,0 0-110 0,0 0 87 15,0 0 38-15,6 43 34 0,-3-18-14 16,-2 4-18-16,0 1-35 0,-1 2-24 15,0 2-11-15,0-2 7 0,0 0-26 16,-2-2-20-16,-1-1-6 0,0-4-4 16,2-1-7-16,1-3 17 15,0-3-19-15,0-3 0 0,0-1-10 16,0-3-28-16,1-4-40 0,1-1-19 16,0-3-30-16,2-2-36 0,0-1-19 15,-2-3-81-15,0-4-246 0,0-3-525 16,-1 1-1578-16</inkml:trace>
  <inkml:trace contextRef="#ctx0" brushRef="#br0" timeOffset="19093.48">16962 12485 1683 0,'0'0'976'0,"0"0"-230"0,0 0-244 15,0 0-168-15,0 0-52 0,0 0-58 16,0 0-70-16,0 0-38 0,0 0-13 15,0 0-11-15,31-38-14 0,-18 30-16 16,-1 1 1-16,1-2-16 0,3 1-12 16,1 0-10-16,2-1-2 0,3 2 2 15,0 0-3-15,6 2-4 0,-4 1-3 16,4 2-14-16,-6 2-1 16,4 0-7-16,-7 2 7 0,-1 5 8 15,-3-1-8-15,0 2-2 0,-3 3 0 16,-5-3 1-16,0 2 1 0,0 0 2 15,-5 1 0-15,-2 3 16 0,0 0 3 16,-5 1 11-16,-7 5-2 0,-3-1-6 16,-4 0-24-16,-2 1-23 0,-3-3 2 15,3 1 8-15,0-5 1 0,1 0-7 16,4-4 1-16,4 1 4 0,-1-4-6 16,4-1-7-16,2-1-1 0,1-1 11 15,0-2 4-15,4 2 3 0,0-3-10 16,2 0-7-16,0 0-15 0,0 0-20 15,5 0 10-15,4 2 41 0,3-1 11 16,-1 0 0-16,5 1-2 0,0 1-8 16,4 1 10-16,3 1 24 15,-4 2 28-15,1 2 13 0,-2 2-14 16,-3 2-23-16,-1 2-11 0,-4 1 13 16,-5 2 0-16,-3 2 20 0,-2-1-9 15,-1 1 8-15,-8 0 11 0,-2-1-3 16,-5-1 5-16,-4-1-1 0,-4-1-4 15,1-1-17-15,-6-1-16 0,3-3-12 16,2-3-2-16,2-2 4 0,3-5-12 16,2-1 10-16,5 0-12 0,-1-5-1 15,4 1-29-15,2-2-18 0,3-1-5 16,0 0-5-16,3 1-22 0,1 0-19 16,1-1-47-16,6-4-43 0,2 1-41 15,2 1-92-15,3-2-247 0,3-1-501 16,-4 2-1374-16</inkml:trace>
  <inkml:trace contextRef="#ctx0" brushRef="#br0" timeOffset="19414.79">17644 12379 2639 0,'0'0'865'16,"0"0"-251"-16,0 0-114 0,0 59-176 15,-2-30-55-15,1 4-61 16,0 2-36-16,1 6-37 0,-2 2-31 15,2 3-14-15,-3-1-19 0,-3-2-29 16,2-3-14-16,0-4-12 0,4-6-16 16,0-4-21-16,0-4-54 0,1-6-56 15,9-4-80-15,-2-4-181 0,3-6-898 16,-3-2-2513-16</inkml:trace>
  <inkml:trace contextRef="#ctx0" brushRef="#br0" timeOffset="20462">21352 12226 29 0,'0'0'2460'15,"0"0"-1803"-15,0 0-309 0,0 0 173 16,0 0-122-16,0 0-116 0,4 64-67 16,-4-38 20-16,0 4-37 0,-2 3-36 15,-2 3 1-15,-2 0-22 0,1 0-8 16,-2 0-20-16,-1-3-18 0,2-5-31 15,0-1-22-15,2-6-18 0,-1-2-12 16,2-4-3-16,-2-4-9 0,3-3 0 16,2 0-1-16,0-4-2 0,0-1 0 15,0 0-15-15,0-1-19 0,0 0-28 16,1-1-18-16,3-1-38 0,-1 0-7 16,1-1-11-16,1-3-73 0,1-2-139 15,1-4-255-15,0 0-544 0,-3 0-1674 16</inkml:trace>
  <inkml:trace contextRef="#ctx0" brushRef="#br0" timeOffset="21222.72">21266 12293 819 0,'0'0'2071'15,"0"0"-1524"-15,0 0-29 0,0 0-199 16,0 0-97-16,0 0 29 0,0 0-29 16,0 0-80-16,51-47-50 0,-32 36-22 15,2 1-13-15,2 0 0 0,4 1 6 16,0 3-11-16,1 0-12 0,2 5-5 16,-1 1-12-16,0 0-8 0,-2 3 2 15,-2 4-6-15,-2 1 1 0,-1 2 0 16,-6 1-12-16,-3 0 21 0,-6 1-12 15,-4 2 5-15,-3 1 26 0,-6-1-6 16,-5 3 4-16,-5-2-8 0,-4-1-13 16,0-1-4-16,-3-1 2 15,1-2-4-15,1-2 2 0,1-1-11 16,2-3 12-16,4 1-6 0,3-1-8 16,-1-2-16-16,2-1-7 0,3 1-7 15,0 2-11-15,3-3-14 0,2 3 1 16,2 0 6-16,0-1 25 0,1 1 22 15,4-1 1-15,4 2 2 0,2-1 21 16,5 0-9-16,0 3 5 0,3 0-19 16,2 3-10-16,5 1 9 0,-3 2 2 15,4 3 18-15,-2 2 11 0,-1 3 2 16,-2 0 15-16,-4 1 0 0,-2 1 18 16,-4-3 10-16,-6 2 9 0,-3-3-5 15,-3 0-22-15,-1-4-10 0,-7 1 11 16,-4-2 5-16,-5-5 14 0,-2 0 2 15,-5-3-10-15,0-2-18 0,-5-1-19 16,1-1-14-16,1-2-3 0,-1 0-6 16,4 0-9-16,2-2 1 0,2-2-1 15,4 0-10-15,3-1-17 16,4-1-3-16,0 0 1 0,4 1 5 16,3-3-14-16,2 1-22 0,1 1-38 15,6-2-53-15,6 0-62 0,4-1-113 16,8-3-235-16,-6 4-806 0,14-13-2029 0</inkml:trace>
  <inkml:trace contextRef="#ctx0" brushRef="#br0" timeOffset="21877.97">21908 12287 1672 0,'0'0'624'0,"0"0"-5"16,0 0 25-16,0 0-217 0,60-32-133 16,-44 28-42-16,-2 1-36 0,2 1-36 15,0 2-35-15,0 0-14 0,1 0-17 16,-1 0-19-16,0 4-25 16,-1 3-7-16,-1 3-8 0,1 3-5 15,-1 3-1-15,-1 4 2 0,-3 0 14 16,-2 1 6-16,1 4 5 0,-4-3-9 15,-3 4-10-15,0 1-13 0,-2-2-18 16,-1 2-13-16,-4-1 6 0,-5 1-4 16,-2-2 2-16,0 2 2 0,-4-6 4 15,-1 1 0-15,0-5 1 0,-2-3 6 16,2-2-7-16,-3-5-7 0,3-2-7 16,1-3-3-16,2-2-6 0,2 0 0 15,0-6-2-15,4-2-7 0,-1-4-7 16,6-1-10-16,2 0-9 0,1-3-2 15,0 2-5-15,5 0 6 0,6 3 13 16,-2 1 12-16,4 3-9 0,3 1 20 16,0 4 0-16,2 2 31 0,3 0 7 15,-2 5 0-15,2 1 13 0,0 4 3 16,-1 1 9-16,0-1 9 0,1 3 15 16,-4 0-3-16,1 1-14 0,-3-1-22 15,-1-1-18-15,-2 0-17 16,1-1-13-16,-1-1-14 0,-1 0-21 15,2-4-40-15,-1 0-52 0,2-2-57 16,-4-2-153-16,-1-1-532 0,3-1-1708 0</inkml:trace>
  <inkml:trace contextRef="#ctx0" brushRef="#br0" timeOffset="23975.64">17251 14736 161 0,'0'0'1968'15,"0"0"-1211"-15,0 0-120 0,0 0-199 16,0 0-128-16,0 0-45 0,0 0-35 16,0 0-46-16,0 0-43 0,-8-28-16 15,7 28 1-15,1 0-23 0,0 0-40 16,0 0-5-16,0 0-8 0,0 1-6 16,-1 1-11-16,1 2-6 0,0 1-3 15,-1 1-8-15,1 2-5 0,0 2 1 16,0 3-3-16,0 1 0 0,1 4 4 15,0 2 17-15,1 2 11 0,1 3 14 16,-2 2 11-16,2 1-1 0,-3 0-29 16,0 3-8-16,0 1-10 0,0 3 6 15,0 1-1-15,3 3-10 0,-1 1 3 16,1 3 3-16,3 1-6 0,1 1 4 16,-3 3 6-16,2-3-4 0,1 0 4 15,-2-1 10-15,0 1-15 0,0-2 0 16,-3-3-6-16,-1-3 5 15,-1-2-1-15,0-2 4 0,0-3 0 16,0-1-19-16,-1 1 10 0,-3-2-1 16,-3 0 0-16,1-2 1 0,1-1-10 15,-1-3 6-15,2-2-7 0,1-3-8 16,0-2-20-16,-1-1-25 0,1-2-27 16,2-2-10-16,-1-1-50 0,2-3-69 15,-1 1-118-15,1-3-150 0,0-1-104 16,-1 2-322-16,-1-2-545 0,-1-1-664 15</inkml:trace>
  <inkml:trace contextRef="#ctx0" brushRef="#br0" timeOffset="24668.45">16881 15836 799 0,'0'0'1508'0,"0"0"-536"16,0 0-291-16,0 0-250 0,0 0-103 15,0 0-65-15,0 0-45 0,0 0-41 16,0 0-62-16,0 0-69 0,-3-30-46 15,3 33 0-15,1 1 8 0,2 2 39 16,1 1 4-16,1 1-5 0,0 2-4 16,0 1 4-16,2 2 10 0,-1 0-5 15,4 5-3-15,-5 1 11 0,4 1-9 16,-3 2-1-16,1 1-15 0,2-2-4 16,-3 1-4-16,2-1-11 0,1 0 2 15,1 0-3-15,-2-1-3 0,0 1 1 16,3-3-3-16,-3-1 2 0,2 1 1 15,-3-4 1-15,5-2-12 16,-3 1 7-16,0-4 1 0,2 0 1 16,-4-3 1-16,3-2-4 0,-1-2 4 15,2 1 1-15,-2-3 8 0,3 0 4 16,2-1 1-16,1-6 2 0,1-3 2 16,2-2 0-16,0-7 11 0,6-3-4 15,1-5-1-15,5-4-2 0,2-6-4 16,2-2-3-16,1-2-4 0,-1 2-9 15,1 5-4-15,-3 2-8 0,-4 6-1 16,-7 5 0-16,-2 7-11 0,-5 2-21 16,-7 6-43-16,1 3-42 0,-6 3-60 15,2 0-141-15,-1 2-239 16,0 2-1036-16,-2 4-2135 0</inkml:trace>
  <inkml:trace contextRef="#ctx0" brushRef="#br0" timeOffset="26838.74">17128 16687 826 0,'0'0'1156'0,"0"0"-473"15,0 0-355-15,0 0-179 0,0 0-1 16,0 0 52-16,0 0-35 0,0 0-63 16,0 0 4-16,0 0 169 0,7 7-6 15,-6-4-72-15,1 0-33 0,0 1-44 16,-2-1-26-16,1 1-4 0,0-1-9 15,-1 0-7-15,0-1-14 0,0-1-14 16,0 1 0-16,0 0-2 16,0-1-10-16,0 1 4 0,1 0-6 15,0 0 3-15,-1 1-5 0,1-1 0 16,-1 2-9-16,1-1-2 0,-1-1-3 16,2 1 0-16,-2 0-2 0,1 0 0 15,-1 0-12-15,1 1 7 0,-1-1-8 16,2 0 11-16,-1 0-1 0,-1 0 6 15,1-2-6-15,-1 1 1 0,1 1 7 16,-1-3-10-16,0 1 4 0,1 0 0 16,-1-1-2-16,0 0 1 0,0 1 6 15,0-1-3-15,0 0 2 0,0 0 1 16,1 0 1-16,-1 0 2 0,0 0-1 16,0 0 4-16,0 0 3 0,0 0 1 15,0 0-2-15,0 0-6 0,0 0-6 16,0 0-2-16,0 0-10 0,0 0 5 15,0 0 3-15,0 0-1 0,0 0-1 16,0 0-6-16,0 0 9 0,0 0-10 16,0 0 1-16,0 0 0 15,0 0 6-15,0 0-6 0,0 0 5 16,0 0-6-16,0 0 0 0,0 0 9 16,0 0-8-16,0 0 5 0,0 0 3 15,0 0-3-15,0 0-6 0,0 0 7 16,0 0-7-16,0 0 1 0,0 0-2 15,0 0 0-15,0 0 0 0,0 0-12 16,0 0-3-16,0 0 2 0,0 0 3 16,0 0 1-16,0 0 1 0,0 0 6 15,0 0 2-15,0 0 0 0,0 0 13 16,0 0 12-16,0 0 1 0,0 0 5 16,0 0-2-16,0-1-7 0,1-3-2 15,2-3 0-15,1-1 1 0,-3 0 3 16,3-4 3-16,-3-1 0 0,0 0-3 15,0-1-1-15,-1 2-1 0,0-1-1 16,0 2-4-16,-1 0-6 0,-5 1-10 16,2 2-1-16,-1 1 2 15,0 1-2-15,-5 1-1 0,-1 1-1 16,1 1-8-16,-5 0 8 0,1 1 0 16,-3 1 2-16,1 1 2 0,-1 0-1 15,1 0-1-15,-3 0-1 0,2 6-12 16,-6 2 5-16,2 2 1 0,2 3 5 15,0 1-5-15,-1 1 6 0,4 1-1 16,1 3-4-16,1-1 5 0,4 2-1 16,2 1 1-16,0 3 0 15,4-1-1-15,2 4-6 0,2 1 6 16,2 5-6-16,5 1 8 0,2-1 0 16,6 1 1-16,1-3 0 0,2-4 0 15,4-4 1-15,0-5 7 0,-1-4-8 16,2-4 11-16,2-3-1 0,-5-3 1 15,3-3 3-15,0-1 3 0,1-2 4 16,1-4 6-16,-2-3 12 0,3 0-15 16,-4-1-11-16,0 0-14 0,0-1-9 15,-3 0-18-15,-2 3-15 0,-2 1-6 16,-5 0 4-16,-1 1-7 0,2 2-28 16,-6-1-26-16,3 0-32 0,1 0-58 15,-2-1-131-15,1 0-203 0,-1-2-366 16,2 3-1358-16</inkml:trace>
  <inkml:trace contextRef="#ctx0" brushRef="#br0" timeOffset="27170.12">17463 16667 2450 0,'0'0'1119'0,"0"0"-338"0,0 0-337 16,0 0-320-16,0 0 114 0,0 0 49 16,0 0-56-16,8 65-35 0,-7-41-26 15,0 2-27-15,0 1-31 0,0 2-19 16,-1-2-15-16,0 0-15 0,0-2-32 15,0-2-5-15,0-2-12 0,0-2-13 16,0-5-1-16,1 0-7 0,6-4-29 16,-1-1-35-16,4-1-23 0,-2-2-25 15,5 0-87-15,-4-4-240 0,-1 0-1056 16,-2-6-2466-16</inkml:trace>
  <inkml:trace contextRef="#ctx0" brushRef="#br0" timeOffset="28525.11">21969 14598 2028 0,'0'0'788'0,"0"0"-214"0,0 0 12 15,0 0-124-15,0 0-134 0,0 0-56 16,0 0-33-16,0 0-43 0,0 0-48 15,0 0-37-15,-6-42-18 0,6 41-13 16,0 1-13-16,0 0-23 16,0 0-1-16,0 0-3 0,0 0-4 15,0 0-7-15,0 0-8 0,0 1-21 16,0 3 0-16,1 2 0 0,2 4 15 16,1 3 8-16,5 5 5 0,-4 4 18 15,0 1 27-15,2 4-19 0,-3 2-12 16,-1-1-6-16,1 4-12 0,-1 0 0 15,1 4-1-15,-1-2 6 0,0 6-10 16,1 1 3-16,1 2 1 0,2 2 4 16,0 2-5-16,1 0-4 0,3-1-5 15,-1 0-4-15,1-3-1 0,-2-6-7 16,0-3-1-16,-2-7 2 0,-2-3-2 16,-2-3 0-16,-2-6 0 0,0-1 0 15,-1 0 0-15,0-5-1 0,0 0-16 16,0-1-21-16,-1-2-33 0,0-2-24 15,0 0-4-15,0-2-39 16,1-1-65-16,-1 1-60 0,1-2-107 0,-1 0-208 16,-2 0-405-16,1 1-924 15,-5 1-96-15</inkml:trace>
  <inkml:trace contextRef="#ctx0" brushRef="#br0" timeOffset="29414.14">21311 15600 543 0,'0'0'2265'0,"0"0"-1433"0,0 0-280 16,0 0-171-16,0 0-108 0,0 0-63 15,0 0-22-15,0 0-12 0,0 0-34 16,0 0-70-16,-8-13-44 0,10 14-5 15,1 4 42-15,3 1 9 0,1 0-1 16,2 1 1-16,0 1-13 0,0 3-21 16,0-3 6-16,4 4 1 0,-1-1-5 15,2 2-8-15,0 0 2 0,4 1-24 16,1 2 9-16,3-1-6 0,0 2-3 16,1-3 1-16,0 1-2 0,0 0-2 15,0-3 0-15,-5 0-2 0,1 0 2 16,-2 1 5-16,-4-2 1 0,0-2-1 15,-1 1 4-15,0 1 0 0,0-2 2 16,-3-1-4-16,2 0-8 16,2-1-6-16,-4-1 7 0,2 0-9 15,-1 0 1-15,0-2 1 0,2 1 5 16,0-1-6-16,1-1 0 0,0 2 0 16,1-3 1-16,-1 3 5 0,2-4-6 15,-2 1 1-15,1-2-1 0,-2 0 13 16,0 0-5-16,-2-4 5 0,1 0-4 15,1-2-1-15,-1 0 3 0,-1-1-2 16,4 1 4-16,-3-2-2 16,1 1 0-16,0-4 0 0,0-1 6 15,4-3 1-15,0-2 2 0,2-1-4 16,3-4-5-16,1 0-2 0,5-4-4 16,-1-1 3-16,3-2-3 0,2-3 1 15,0 1 1-15,2-2 0 0,-1-1-8 16,0 3-1-16,-3 0-1 0,-4 4-5 15,-3 1-4-15,-2 3-14 0,-3 4-12 16,-2 1-11-16,-4 4-17 0,-1 4-28 16,-4 4-52-16,-2 6-92 0,-4 0-119 15,0 1-142-15,-6 8-288 0,1-2-1297 16,-9 4-347-16</inkml:trace>
  <inkml:trace contextRef="#ctx0" brushRef="#br0" timeOffset="29758.65">22234 15355 2798 0,'0'0'1301'16,"0"0"-570"-16,0 0-399 0,0 0-133 16,0 0 56-16,-16 67-33 0,10-35-50 15,-4 1-47-15,3 2-54 0,-2 0-41 16,5-4-15-16,1 0-15 0,-1 0 0 15,4-6-70-15,0-1-103 0,1-5-140 16,4-3-261-16,-1-5-1219 0,2-4-1487 16</inkml:trace>
  <inkml:trace contextRef="#ctx0" brushRef="#br0" timeOffset="30782.42">21736 16543 3502 0,'0'0'682'0,"0"0"-160"0,0 0-226 16,0 0-62-16,12 56-36 0,-10-49-14 16,-1-1-33-16,1-1-39 0,-1-3-60 15,1 1-15-15,2-3-1 0,1 0 33 16,-1 0 52-16,1-4-14 0,2-2-43 15,-1 0-28-15,2-3-16 16,-2-1-4-16,-2 0-2 0,-1 0 10 16,-1-1 2-16,-2 0 2 0,0 2 0 15,-1-2-2-15,-4 3-7 0,-1 0-4 16,-2 1-4-16,-1-2-1 0,-1 2-1 16,-2 0-1-16,-1 0-1 0,0 2 0 15,-4 1-7-15,1 2 0 0,-2 2 0 16,-3 1-1-16,0 6 1 0,-3 3 0 15,-1 4 0-15,2 5-2 16,1 5 0-16,2 5 2 0,4 3 12 16,6 3 1-16,0 3 9 0,7 1 1 15,3-1-4-15,0-4-6 0,5-1-1 16,5-4-4-16,5-5-1 0,1-4 3 16,6-3-1-16,2-4 8 0,2-5-7 15,1 3 0-15,2-6-8 0,-1 1-1 16,1-3 1-16,-2-1-2 0,-1 0-12 15,-3-2-25-15,1 0-21 0,-4-4-12 16,-1-2-13-16,-3-1-12 0,-2-2-45 16,-2 1-56-16,-4 0-108 0,1-3-180 15,-3 0-597-15,-2 1-1422 0</inkml:trace>
  <inkml:trace contextRef="#ctx0" brushRef="#br0" timeOffset="31382.62">22029 16556 2007 0,'0'0'3008'0,"0"0"-2586"0,0 0-178 16,0 0-106-16,0 0-42 0,0 0 15 15,0 0 6-15,0 0-33 0,58-47-14 16,-42 42-8-16,-1-1-9 0,2 3-1 16,-1 3-11-16,0 0-18 0,0 3-13 15,1 4-3-15,1 2-6 0,2 1 9 16,0 0-1-16,-1 2 1 0,0 1 6 16,0 2-2-16,-4 1 1 0,0 5 3 15,-6 1-1-15,-1 6 2 0,-6 5 1 16,-2 3 2-16,-2 6-1 0,-7 3-2 15,-4 1-6-15,-2-1-5 16,-2-6-6-16,1-4-1 0,1-9 0 0,0-4 0 16,-1-7 0-16,1-2 6 15,-1-5-5-15,1-5-1 0,-1-2-1 16,2-1 1-16,1-5-1 0,2-8-2 16,0 1-9-16,5-6-9 0,-2-2 5 15,4 3 1-15,4-1 6 0,0 2 6 16,0 1-8-16,4-1 9 0,4 4 1 15,-1 1 2-15,4 4 10 0,2 2 3 16,2 5 3-16,6 0 0 0,0 8 15 16,7 5 14-16,-1 5 33 0,1 2-14 15,3 3-8-15,-2-2-7 0,-4 1-19 16,2-2 18-16,-6-3-7 16,-1-3-15-16,-3-3-14 0,-3-1-12 15,-4-2-2-15,-2-5-7 0,-3-1-9 16,-1 0-14-16,-2-2-21 0,0 0-21 15,0 0-26-15,1-2-25 0,-1-3-45 16,-1-1-104-16,-1-3-387 0,0 1-1149 16,-9-11-2065-16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5T02:45:07.9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6073 9605 1316 0,'0'0'1114'0,"0"0"-477"16,0 0-240-16,0 0-114 0,0 0-46 16,0 0-25-16,0 0-9 0,0 0-67 15,0 0-21-15,10-45 0 16,-9 42 14-16,-1 1 13 0,0 0-11 16,0 0-19-16,0 1-33 0,0 0-14 15,0 1-21-15,0 0-25 0,0 0-19 16,0 0-27-16,0 2 3 0,0 2 24 15,0 2 36-15,2 2 2 0,-1 2-6 16,2 1 3-16,2 6 0 0,-1 2 17 16,-1 4 9-16,4 4-1 0,-1 5-5 15,-3 4-6-15,2 4 6 0,-1 2-15 16,-2 2 8-16,-1-1-4 0,-1 0-3 16,0-2-25-16,0-1-14 0,0-3 0 15,-1-4-1-15,0-2 0 0,-1-6 7 16,0 0-6-16,0-5 5 0,0-2-6 15,0-2-1-15,1-4-10 16,0-1-22-16,1-4-14 0,0-3-26 16,0-2-29-16,0-2-37 0,2-3-12 15,4-6-59-15,2-6-188 0,-4-1-276 16,6-2-553-16,-7 1-1467 0</inkml:trace>
  <inkml:trace contextRef="#ctx0" brushRef="#br0" timeOffset="503.17">6054 9598 1492 0,'0'0'1086'15,"0"0"-225"-15,0 0-246 0,0 0-252 16,17-60-152-16,-9 47-27 0,-2 0-23 15,5-1-46-15,-2 1-38 0,5 2-29 16,1-2-28-16,5 1-19 0,3 2-1 16,-1 1-2-16,6 3-9 0,-2 1 11 15,2 5 23-15,0 0 1 16,-5 9-5-16,1 3-16 0,-2 10 35 16,-3 3 30-16,-3 8 8 0,-3 4-1 15,-7 3 0-15,-5 2-24 0,-2-2-7 16,-7-1-2-16,-7-1 10 0,-7-4 4 15,0-5-11-15,-1 0-14 0,-3-7-9 16,5-5-8-16,1-5-14 0,3-4-23 16,5-5-12-16,-1-3-27 0,7 0-40 15,-2 0-53-15,5-2-128 0,2 1-236 16,0-1-878-16,1 0-1535 0</inkml:trace>
  <inkml:trace contextRef="#ctx0" brushRef="#br0" timeOffset="912.94">6607 10017 1417 0,'0'0'2535'0,"0"0"-1859"0,0 0-231 16,5 54-200-16,-3-32-50 0,0 1-36 16,0 1-27-16,2 1-44 0,-2 0-32 15,0-2-41-15,-1 1-2 16,0-4-2-16,1 1-11 0,-1-3-38 16,3-3-51-16,2-2-47 0,-2-1-77 15,3-4-221-15,-1-2-840 0,2-4-2245 0</inkml:trace>
  <inkml:trace contextRef="#ctx0" brushRef="#br0" timeOffset="3502.36">5549 9457 661 0,'0'0'674'16,"0"0"-52"-16,0 0-88 0,0 0-158 16,0 0-353-16,0 0 17 0,0 0 228 15,0 0 91-15,0 0-38 0,0 0-79 16,2 49-34-16,-2-37-32 0,0 2-22 16,0-1-26-16,0 5-26 0,0 0-38 15,0 2 8-15,0 1-18 0,0 5-12 16,0 2-4-16,1 4-8 0,-1 3 0 15,1 0-30-15,0 4 1 16,1 0 12-16,2 0-11 0,-2-1 16 16,0-1-16-16,-1 1 13 0,0-2-15 15,-1 1 0-15,0 0 2 0,0 0-1 16,0-2-1-16,0 1-14 0,0 1 14 16,-1-2 11-16,0 0 5 0,1-4-16 15,0-2-1-15,0-1 0 0,0-6-10 16,0 2 10-16,2-3 1 0,0-1-1 15,-1 0 1-15,1-4 1 0,0 1 0 16,1-2 0-16,-1-1-1 0,1 0 3 16,-1-3 0-16,0-2-3 0,-1-3 0 15,0-1 0-15,3-2 2 0,-2 0 25 16,3-2 3-16,-1 3 2 0,-2-3 1 16,4 1-9-16,1 0-7 15,-1-2-2-15,3 3-13 0,-3-3 8 0,3 0-9 16,-1 1 1-16,1-1 0 0,-1 2-2 15,4-2 2-15,-4 0-2 16,2 0 0-16,5 0 0 0,-3 0 22 16,-1 0 5-16,4 0 6 0,-1 0-13 15,3 0 2-15,1 0-2 0,1-2-8 16,1 1 7-16,1-2-18 0,-1 2 2 16,1 0-3-16,1 0-1 0,1 1 1 15,-1 0 2-15,2 0 14 0,-3 0-13 16,3 0 8-16,1 0-2 0,-2 1 1 15,0 1-1-15,-2 1 5 0,1-2 2 16,0 2-15-16,-4 0 23 0,1 0 6 16,-2-1 2-16,0 1 0 15,-2-1-6-15,2-1-2 0,-1 0-6 16,2-1-8-16,0 0 2 0,0 0-12 16,3 0 0-16,4 0 0 0,-4 0 2 15,5 0-1-15,-2 0 7 0,4 0-7 16,-4-1-1-16,3-1 1 0,-2 1-1 15,0-1 0-15,1 1 1 0,-2 0 11 16,1 1 7-16,-2 0-11 0,-3-1-8 16,4 1 2-16,-4-2-1 0,-1 0 13 15,1-1-2-15,2-3-2 0,-1 1 2 16,-1-3-10-16,0 2 0 0,3 0-2 16,-1 3-8-16,-4 0-2 0,1 1 8 15,0 1-8-15,1 0 10 0,-3 1 0 16,-1-1 0-16,1 1-1 0,-4 0 0 15,3 0 0-15,-2 0 0 0,0 0-7 16,-2 0 0-16,0 2 0 0,0 0-6 16,1 0-7-16,0 0 2 0,-4 0 4 15,4-1 7-15,-1-1 8 16,-2 0 14-16,3 0-3 0,1 0-11 16,1 0 0-16,-3-1-23 0,-2 0-3 15,2 0 2-15,-1 0 5 0,-3 1 8 16,2-1 9-16,-2 0 0 0,-2 1-8 15,0-1 10-15,-2 0 2 0,2-1 11 16,-1 1-5-16,-2 0-5 0,0-1 9 16,2 0-1-16,-2-3-9 0,1 1 11 15,-2-4-13-15,1 1 0 0,0-1-15 16,1-1-6-16,-1 0-1 0,-1-1-8 16,0 0-11-16,0-1-14 0,-1 1 13 15,1-1 17-15,-2 0 2 0,2-1 20 16,-2 1 3-16,0-2 1 0,0-2-1 15,0 3-3-15,0-1 3 0,-2-2 2 16,0-2 0-16,1 2-2 0,-1-4-1 16,0 1-17-16,2 0-27 0,-2-2 3 15,0 0-23-15,1-2-22 0,-1 2 17 16,0 0 13-16,1-1 10 16,-1 1 20-16,0-1 7 0,-1 1 10 15,1-3 10-15,-1 1 1 0,-1 0 1 16,1 0-1-16,0-1 2 0,0 0 8 15,-1 1-10-15,-2 0 17 0,2-1-7 16,0 0-10-16,-2-1-1 0,2-2 1 16,-1 1-2-16,0-3-16 0,-2 0 17 15,3 1 0-15,0 0 0 0,-2 2 12 16,3 0-11-16,0 2 11 16,-3 1 6-16,1 2 8 0,1-2-11 0,1 4-14 15,-2-1 25-15,0 0-7 0,3-1-17 16,-1 0 23-16,-1-1-9 15,-1-1-14-15,2 1 9 0,1-2-9 16,-1 2 0-16,0 1 17 0,0 0 2 16,0 4 4-16,0-1 4 0,2 1-9 15,-1 2 0-15,-2 1 0 0,1 0 5 16,0 1-2-16,0 2 2 0,1-1-23 16,0-1 8-16,0 3-9 0,-1-2-1 15,-1 3-1-15,0-2-1 0,2 2 2 16,-2 1 0-16,0 1 9 0,-1 2 11 15,1-1 6-15,1 0-10 0,-2 0-14 16,-1 0 17-16,1 0-17 0,-1 1 9 16,0 0-10-16,1 2 11 0,-3 0-3 15,1 0-8-15,-3 1 1 0,3 0 0 16,-6 1 9-16,1 0-9 0,-3 0 14 16,1 0 5-16,-1 1-3 0,-2 0 2 15,3 1 4-15,-1-2-3 16,-2 0-4-16,3 0-2 0,-1 2-12 15,-1-1 5-15,-1 1 1 0,0 1-8 16,-1 1 1-16,0 1 6 0,-3 0-7 16,-2 0 10-16,2 0 11 0,0-3 13 15,-2-1 19-15,0-1-5 0,0 0-13 16,-4 0-1-16,-3 0-8 0,-4 0-10 16,-9-3-6-16,-15-5 8 0,-11-4-2 15,-6 1 15-15,3 1 13 0,2 4-32 16,0 6 1-16,-3 4-13 0,-5 7-1 15,6 5 0-15,2 3-10 0,7 1-17 16,15-3 0-16,14-6-1 0,9-3 5 16,10-3-2-16,0-1-20 0,0 2-54 15,2-3-88-15,9-2-147 0,2-1-241 16,2 0-1040-16,5-5-1664 0</inkml:trace>
  <inkml:trace contextRef="#ctx0" brushRef="#br0" timeOffset="4405.41">6299 10730 2100 0,'0'0'700'0,"0"0"-97"16,0 0-174-16,0 0-179 0,0 0-80 15,0 0-16-15,0 0 19 0,0 0 22 16,0 0-34-16,0 0-44 0,-22-38-47 16,20 43-52-16,-1 3 68 15,2 2 7-15,-1 3-12 0,-1 5-17 16,2 1 8-16,0 9-19 0,0 3 10 16,-1 5 20-16,-1 11-5 0,-3 11-20 15,2-4-19-15,1-6-13 0,-2-5-13 16,3-11-11-16,-2 2 7 0,2 2-9 15,0-4 2-15,0-4 7 0,0-4-9 16,1-4-19-16,1-1-3 0,-2-5-2 16,0 2-15-16,0-3-12 0,1-3-20 15,-1 0-14-15,2-1-25 16,-1-2-61-16,1-2-109 0,0 1-125 16,0-1-102-16,-1 0-179 0,-1-1-198 15,0-1-646-15,-6-1 443 0</inkml:trace>
  <inkml:trace contextRef="#ctx0" brushRef="#br0" timeOffset="5111.95">5945 11392 637 0,'0'0'1208'15,"0"0"-422"-15,0 0-262 0,0 0-146 16,0 0-80-16,0 0 6 0,0 0-43 16,0 0-44-16,0 0-53 0,0 0-59 15,-6-32-8-15,6 31-3 0,0 1-13 16,0 0-31-16,0 0-29 0,1 0-7 16,1 0 24-16,1 0-5 0,0 2 15 15,-1 1 1-15,3 0 2 0,2 1-8 16,-2 1-8-16,2-1-10 0,2 2 2 15,-3 2 11-15,5 1-15 0,0 2 0 16,-2 1-2-16,4 4 4 16,-1 0-2-16,0 2 7 0,-1 0-11 0,2 2-8 15,-1-2 2-15,-3 0-11 16,5-1 16-16,-4-2-10 0,-2 0-6 16,6-2-2-16,-6-1 3 0,2-2 4 15,0-2-6-15,-2-1 0 0,2-1 0 16,-3 0 10-16,3-1 4 0,-3 0 4 15,4-1-6-15,-5-1 2 0,4 0-12 16,-5 0 7-16,3-3 5 0,-2 0 14 16,2-2 24-16,1-3 21 0,-1-3-9 15,3 0-22-15,3-4-16 0,-2-2-10 16,1 0-8-16,1-2 1 16,2-5 1-16,1 0 8 0,3-4 0 0,-1-1-5 15,-1-3-13-15,1 2 0 16,-2-1 1-16,-2 5 12 0,-3 2-3 15,-2 6-11-15,-2 2 0 0,-3 3-22 16,-3 1-10-16,0 2-31 0,0 0-33 16,-1 0-66-16,3-2-111 0,-2 2-280 15,1 1-1011-15,-2-3-1898 0</inkml:trace>
  <inkml:trace contextRef="#ctx0" brushRef="#br0" timeOffset="6734.45">6377 12174 2938 0,'0'0'956'15,"0"0"-379"-15,0 0-215 0,0 0-125 16,0 0-65-16,0 0-12 0,0 0-31 16,0 0-42-16,-60 6-35 15,46-3-32-15,-1-1 4 0,4-1 10 16,-2 0-13-16,1 1-5 0,4-2 0 16,-4 1-14-16,3 1-1 0,-1 0-1 15,-4 3 0-15,2 0-13 0,-2 0 1 16,1 1 1-16,0 0-13 0,-2-1 11 15,1 1 10-15,3-4 2 0,3 1-2 16,-2 0 2-16,4-2-11 0,0 1 11 16,0 1-2-16,2-1 1 15,1 0 1-15,0 0 1 0,-1 0 10 0,2 0-10 16,1 1 0-16,-2-1-1 16,3 1 0-16,-1-1 1 0,1 1 9 15,0 1 3-15,0 1 6 0,0 2 8 16,0 1-5-16,0 2 0 0,0 2-6 15,0 1 20-15,0 0-12 0,-1 1 3 16,0 2-4-16,-1-3-4 0,0 1-6 16,-1 0 1-16,2 0-12 0,-1-2 1 15,1 1-1-15,-1-2 0 0,1 2 0 16,0-2 0-16,-2 3 1 0,0-3 0 16,-1 3 0-16,-1-2 6 0,3 3-7 15,-1-2 7-15,0-1-7 0,0 1-1 16,0-2 0-16,2 0-2 0,0-1 0 15,0 0 2-15,1-2-1 0,0 2-9 16,0-2 8-16,0-1-12 0,2 0 6 16,2 0 6-16,3-1 1 15,-3 0-10-15,7 0 9 0,-2 0-6 16,3-1 8-16,5-1 9 0,2 0-8 16,2-1 1-16,4 0 0 0,3 0-1 15,-3-3 18-15,2 0-3 0,-5 0 6 16,0 0 4-16,-2 0 0 0,-3 0 0 15,0-2-1-15,-3 1-14 0,-2-2-11 16,0 0-22-16,1 1-24 0,-4-1-35 16,1 1-48-16,-1-1-90 0,0-2-262 15,-5 2-865-15,1-7-2208 0</inkml:trace>
  <inkml:trace contextRef="#ctx0" brushRef="#br0" timeOffset="7022.37">6094 12511 2826 0,'0'0'1114'0,"0"0"-519"0,0 0-174 15,0 0-101-15,56-9-116 0,-38 7-57 16,3 0-40-16,1 2-30 0,-2 0-31 16,-1 0-39-16,0 2-7 0,-3 3-52 15,0-2-28-15,-1-1-12 0,0 0-32 16,-3 0-82-16,-3-2-150 0,3 0-281 16,-6 0-605-16,0-3-1486 0</inkml:trace>
  <inkml:trace contextRef="#ctx0" brushRef="#br0" timeOffset="8463.91">5820 12005 22 0,'0'0'1202'0,"0"0"-230"16,0 0-348-16,0 0-159 0,-2 52-172 15,-2-34-22-15,0 1-50 0,1 2-13 16,-1 4-45-16,2 4-43 0,-3 2-1 16,-1 4-24-16,2 1-10 0,0 2-2 15,-2 0-9-15,-1 1-4 0,3-2 4 16,-4-3-11-16,3-4-19 0,-4 1-28 15,3-2 6-15,2-1 5 0,-3 1-5 16,1-1 0-16,3-1-1 0,-6-2 15 16,3 2-5-16,2-3 4 0,-3 0 0 15,2-1-5-15,-1-1-18 16,0-2-10-16,1 0-2 0,3-3 10 0,-1 0-8 16,0-2-1-16,2-3-1 0,1 1-1 15,0 1 1-15,0-1 9 0,0-2-9 16,0 0 0-16,3 0-2 15,0-2 0-15,-1 0 0 0,-1-1 1 16,2 0-14-16,1-2 13 0,1 3-8 16,0-3 10-16,0 0 16 0,2-1 12 15,-2-2-11-15,4 0-3 0,0 0-5 16,2-1 8-16,-2 0 3 0,3-2 10 16,2 0 10-16,1 0-6 0,0 0-14 15,3 0-7-15,-1 2-6 0,0 0-7 16,0 1 0-16,1 1-7 15,0 0 7-15,1-1 9 0,2 0-7 16,4-3 9-16,2 0-10 0,1 0 9 16,5 0-9-16,2 0 0 0,1 0-2 15,0 0 1-15,-2 0-15 0,-3 0 15 16,-4 0 15-16,0 1 6 0,-5 0 3 16,2 2 16-16,-3-2 18 0,-1 0-6 15,1-1-12-15,1 0-11 0,-2 0-9 16,2 0-7-16,0 0-11 0,1 0 0 15,2 0-1-15,-2-2-1 0,2-2-8 16,0 0 7-16,2-5 1 0,-1 2 0 16,3-1 2-16,-2 1 19 0,-2-2-4 15,3 3-6-15,-5-1-3 0,2 3-1 16,-2 0 1-16,-5 1-7 0,1 0 7 16,-3 0 1-16,0 0-1 15,-1 1-7-15,-1-1 0 0,-2 1 1 0,-2-2-1 16,1 2 8-16,-2-3-7 0,0 1 0 15,-2 1 5-15,0-3-7 16,-1 1-13-16,1 1-6 0,-1 0 2 16,-1-1 5-16,1-1 10 0,-1 1-5 15,-2-2 5-15,2-1-7 0,0-1 8 16,-3 0-9-16,-1 0 3 0,0-4-3 16,-1 0 10-16,0-2-1 0,0-1 0 15,-3-2-24-15,-2-3-1 0,-2-1-11 16,2-2 1-16,-3-4-10 0,2 1-4 15,-1-4 12-15,-1-1 8 0,4 1 13 16,-2 1-2-16,0 1-3 0,2-1-4 16,2 2 5-16,-1 1-9 0,1 0 9 15,-2 0-4-15,2-1-12 0,0-1 4 16,0 0 18-16,-1 0-4 0,0-2 18 16,0 1-7-16,1-2 8 0,-1 1 3 15,1 0-2-15,1 0 9 0,-1 0-10 16,0 1 0-16,1 3 1 0,0 1 0 15,-1 2 24-15,1 1 10 0,0 0 2 16,1 5-7-16,-1 0-2 0,1 0-14 16,-1 3-12-16,1 1 12 15,-1 1-3-15,0 1-11 0,0 2 1 16,1 1 10-16,-2 2-9 0,0-2 15 16,-1 5 15-16,-1-1 0 0,1 1 3 15,0 1 0-15,0 0-12 0,-1 0-7 16,-2 2 0-16,2 0-4 0,-6 0 10 15,2 0 2-15,-6-1-4 0,-3 2 13 16,-3 0 2-16,-8 0 11 0,-4 0-9 16,-10 3-6-16,-15 3-10 15,-12 3-8-15,-9 1 2 0,6-2-1 0,6-5 6 16,18-3 4-16,8-1 6 16,9-3-1-16,1-2-28 0,-7 2-1 15,-5-2-12-15,-2 1-6 0,4 2-20 16,3 3-14-16,3 3-32 0,2 7-1 15,2 4-28-15,3 2-42 0,4 2-90 16,0 5-218-16,0 1-409 0,6-4-1784 16,-15 5 1020-16</inkml:trace>
  <inkml:trace contextRef="#ctx0" brushRef="#br0" timeOffset="9148.11">4596 12348 121 0,'0'0'2038'0,"0"0"-1095"16,0 0-274-16,0 0-204 0,0 0-128 15,0 0-53-15,0 0-69 0,0 0-78 16,0 0-137-16,0 0 20 0,16-7-17 16,-3 9 60-16,3 1 10 0,0-1 11 15,4 3-31-15,4 1-23 0,0-1-13 16,2 2-15-16,4-1-2 15,3-1 12-15,1-1 1 0,4 1-3 16,-3 0-8-16,0 2 13 0,-6 0-12 16,-4 0-3-16,-3 3-40 0,-2-2-5 15,-7 0 2-15,-1-1-24 0,-1-2-28 16,-1 0-37-16,-1-4-29 0,3-1-98 16,-1-1-185-16,-3-2-558 0,0-10-1787 0</inkml:trace>
  <inkml:trace contextRef="#ctx0" brushRef="#br0" timeOffset="9518.77">5042 12237 812 0,'0'0'1612'0,"0"0"-642"0,0 0-409 16,0 0-188-16,0 0-140 0,0 0-75 16,0 0-42-16,0 0-31 0,62-2-30 15,-45 7 0-15,3 2-4 0,1 1-18 16,0 2 11-16,-1 0-14 0,0 3-9 16,-3-1 5-16,0 4 18 0,-2 2 2 15,-2 1 0-15,-6 5-2 0,-2 0 1 16,-5 2 0-16,-1-2-13 0,-8 2-2 15,-6-3 44-15,-1-2 32 0,-3-2-14 16,-1 0-31-16,-2-4-26 0,2 0-14 16,1-2-21-16,2-1-8 0,-2-2-62 15,2 1-28-15,-1 0-25 16,2-3-32-16,-2 0-63 0,-1-1-146 0,1-4-286 16,5 0-907-16,-13-3-1143 0</inkml:trace>
  <inkml:trace contextRef="#ctx0" brushRef="#br0" timeOffset="10176.14">3821 11973 1668 0,'0'0'870'0,"0"0"-325"0,0 0-47 16,-14 67-51-16,7-32-65 0,-1 12-128 15,-1 13-63-15,-3 10-62 0,1-3-58 16,3-15-31-16,2-16-22 0,0-14 3 16,1 4-6-16,-1 2-2 0,-2 3-12 15,2-4 10-15,-2-2-11 0,3-4-32 16,-1-1-13-16,-1-6-18 16,3-1-8-16,-2-3-41 0,4-2-73 0,0-3-110 15,1-2-226-15,1-2-300 0,0-1-155 16,0-1-190-16,0-9 279 0</inkml:trace>
  <inkml:trace contextRef="#ctx0" brushRef="#br0" timeOffset="10608.48">3903 12241 15 0,'0'0'699'0,"0"0"122"0,61-54-204 15,-40 35-92-15,5-3-89 0,-3 3 8 16,-3 2-61-16,-5 6-78 0,-5 3-46 16,-3 4-65-16,-3 3-81 15,0 1-39-15,-3 0-7 0,0 2 1 16,-1 3 2-16,0 1-7 0,0 2 5 16,-5 1-8-16,-2 1-11 0,-1-3-11 15,-4 1-5-15,-3 0-17 0,0 3-16 16,-4 1-38-16,0 1 0 0,0 1-13 15,0-1 5-15,2 3 17 0,0-1 2 16,5-3 6-16,1 1-5 0,2 1-1 16,2-3 3-16,2 0 6 0,1 1-14 15,1 0 32-15,1-2 47 0,2 2 36 16,0 0 6-16,0 1 4 0,5 1-1 16,1 0 4-16,1 0 7 15,2-1 18-15,-2 1-5 0,0 1-15 16,-1-2-26-16,0 1-25 0,1 0-20 0,0 1-20 15,0-1-8-15,-1-2 0 16,5 1-2-16,-3-2-7 0,5 0-57 16,2-2-45-16,1 2-64 0,4-4-156 15,-3-2-394-15,6-5-2307 0</inkml:trace>
  <inkml:trace contextRef="#ctx0" brushRef="#br0" timeOffset="11473.25">6225 13134 2001 0,'0'0'1101'0,"0"0"-501"16,0 0-182-16,0 0-101 16,0 0-93-16,0 0-21 0,0 60-40 15,0-45-49-15,1 5-17 0,0-1-5 16,-1 5 14-16,0 0 13 0,0 4-17 15,0 0-9-15,-2 3-8 0,-3 2-12 16,2 1-23-16,2 2-15 0,-1 3-4 16,-1 4-1-16,-1 0 2 0,0 4-6 15,1-1-4-15,1 0 2 0,-1-2-1 16,0-2 1-16,-2-5-1 0,1-3-2 16,2-2-10-16,-1-3-1 0,-3-2-3 15,3-6 1-15,0 0-6 16,2-5-2-16,0-4-6 0,1 0-45 0,0-5-51 15,0-1-49-15,0-3-35 0,1-1-58 16,-1-1-82-16,0 0-91 0,0 2-263 16,0 1-537-16,0-1-1020 0</inkml:trace>
  <inkml:trace contextRef="#ctx0" brushRef="#br0" timeOffset="12048.77">5814 14160 2590 0,'0'0'833'0,"0"0"-243"15,0 0-253-15,0 0-105 0,0 0-27 16,0 0-9-16,0 0-40 0,0 0-21 15,0 0-37-15,0 0-55 0,15-27 0 16,-7 34 30-16,4 3 26 0,-2 1 1 16,3 3-24-16,0 0-35 0,1-1 6 15,-5 3-8-15,2-2-13 0,4-1-7 16,-3 2-7-16,0 2 10 16,3-1 0-16,-1-1 1 0,0 2-5 0,1-3-10 15,0-1 4-15,-2-1-12 16,1-1 2-16,0-3 0 0,2-1 14 15,1-5 6-15,4-1 5 0,1-1-6 16,-3-1-4-16,4-5 2 0,2-3 0 16,-2-4 10-16,1-4 8 0,-2-4 16 15,3-7 2-15,-2 0-12 0,-3-4-7 16,2-1-1-16,-1 1-11 0,-4 3-14 16,-1 1-10-16,-4 8-46 0,-4 4-42 15,0 5-30-15,-3 7-119 0,-4 3-494 16,0 1-908-16,-1 0-1914 0</inkml:trace>
  <inkml:trace contextRef="#ctx0" brushRef="#br0" timeOffset="12892.92">6168 14971 81 0,'0'0'915'15,"0"0"-49"-15,0 0-218 0,0 0 12 16,0 0-73-16,0 0-125 0,0 0-173 16,0 0-92-16,0 0-35 0,0 0-22 15,15 20-12-15,-15-18-16 0,1 0-10 16,1-1-7-16,-2 0-7 0,1-1-5 15,0 0 10-15,-1 0 30 0,0 0 11 16,0 0-3-16,0 0-10 16,0 0-15-16,0-2-48 0,-2-2-28 15,1 0-8-15,-1-1-10 0,1-1-10 16,-1-1 7-16,-2-1-2 0,-3 1-5 16,3-2 13-16,-6 1 3 0,3-1-6 15,-8 2-4-15,4 2-1 0,-1 0-6 16,0 2 6-16,-2 2-7 0,1 1 0 15,-1 0-9-15,-2 5-1 0,2 3 1 16,-3 3 1-16,1 3 6 0,-1 1 0 16,1 6 1-16,1 0 1 0,2 4 1 15,-1 2 6-15,6 1 2 0,-1-1-1 16,7 0 1-16,-1-1-2 0,3 1-5 16,2 0 11-16,3-2 1 0,6 2 2 15,-1-4-4-15,5-1 2 0,-1-3 3 16,5-4 0-16,0-3 4 0,2-3 3 15,0-3-1-15,5-3 2 0,-2-1-11 16,2-1-6-16,-2-1-8 16,3 0-6-16,-5 0-21 0,-1 0-25 15,2 0-20-15,-3 0-22 0,-3-3-37 16,-1-1-90-16,-2 0-114 0,-2-2-266 16,-3 0-1020-16,2-3-1800 0</inkml:trace>
  <inkml:trace contextRef="#ctx0" brushRef="#br0" timeOffset="13079.66">6460 15258 2463 0,'0'0'1944'0,"0"0"-1249"0,12 56-327 16,-10-32-128-16,-1 4-48 15,-1-1-40-15,0-2-48 0,0-4-49 16,0-4-41-16,1-7-14 0,2-1-34 15,-1-5-45-15,3-3-75 0,2-1-117 16,-4-1-386-16,0-12-2930 0</inkml:trace>
  <inkml:trace contextRef="#ctx0" brushRef="#br0" timeOffset="14694.45">10035 9278 1889 0,'0'0'921'0,"0"0"-74"0,0 0-195 16,0 0-352-16,0 0 25 0,0 0-58 15,0 0-58-15,14 61-66 0,-9-32-36 16,2 5-19-16,-4 6 0 0,-1 10 4 15,0 12-4-15,-1-5-9 0,-1-7-10 16,0-6-16-16,0-12-11 16,-2 5-15-16,1 1-5 0,-2-5-1 15,2-2 4-15,0-3-5 0,-2-4-4 16,2-2-9-16,1-4-7 0,-1-3 0 16,1-4 0-16,0-3-1 0,0-3-10 15,0-2-19-15,0-3-22 0,0 0-29 16,5-6-19-16,-1-5-60 0,1-6-176 15,3-3-368-15,-5 2-1723 0,0-17-68 0</inkml:trace>
  <inkml:trace contextRef="#ctx0" brushRef="#br0" timeOffset="15085.22">9948 9293 2796 0,'0'0'787'0,"0"0"-160"0,0 0-199 16,0 0-195-16,33-66-84 0,-18 46 1 15,3 2-33-15,4 1-30 0,4 2-33 16,0 3-20-16,6 4-16 0,0 2-6 15,5 6 1-15,2 0 4 0,0 7-15 16,4 4-1-16,-6 3-1 0,-2 4-13 16,-4 2 12-16,-3 3 1 0,-6 3 33 15,-7 2 32-15,-6 1 1 16,-5 3 43-16,-7 1 21 0,-10 3 9 16,-11 0-12-16,-1 2-49 0,-8-1-38 15,-4-3-23-15,4-7-4 0,4-5-6 16,3-9-7-16,7-4-15 0,5-5-34 15,5-4-38-15,1 0-38 0,5-6-59 16,3 1-192-16,0-2-377 0,0 2-1803 16</inkml:trace>
  <inkml:trace contextRef="#ctx0" brushRef="#br0" timeOffset="15503.14">10555 9749 3258 0,'0'0'716'0,"0"0"-233"16,0 0-154-16,0 0-85 16,0 0-45-16,0 0-43 0,0 0-49 15,52 2-44-15,-47 0-31 0,1 2-30 16,0 0-2-16,-2 1 0 0,-2 0 22 15,0 0 21-15,-2 1 8 0,0 2 14 16,-1-1 6-16,-5 3 8 0,-3 2 18 16,-2 1-19-16,-2 4-14 0,-4-1-9 15,1 4-2-15,0 0-11 0,0 0-4 16,1 2-11-16,4-1-1 0,3 1-5 16,-1-2 6-16,4 0 0 0,2-3 2 15,1-1-7-15,2 0 1 0,0-2-6 16,5-4-5-16,4 0 4 0,2 0-2 15,3-5-2-15,3 0 0 0,4-3-5 16,1 0-7-16,-1-2-7 16,1 0-55-16,1-2-27 0,-4-1-14 0,-2 0-29 15,-6 0-23-15,-2 1-125 0,-3-1-297 16,0 0-1057-16,-5-5-1863 0</inkml:trace>
  <inkml:trace contextRef="#ctx0" brushRef="#br0" timeOffset="16912.59">9498 8924 2142 0,'0'0'756'0,"0"0"-141"0,-4 87-101 15,4-48-186-15,-1 8-63 16,-1 12-34-16,0 4-61 0,1 18-46 15,0 3-9-15,0-4-19 0,1-7-31 16,0-11-15-16,0-1-5 0,0-3 20 16,0 2 1-16,2-2-11 0,-2-4-20 15,1-6-10-15,-1-11 3 0,0-8-12 16,0-3-16-16,0 0-35 0,0 4 3 16,0 1 20-16,0-2 12 0,0-2 1 15,0-3 2-15,0 2 10 0,1-3-3 16,0 0-10-16,0-4 1 0,2-2-1 15,1-3-16-15,2-3-3 0,2-2 8 16,0-2 10-16,5 1 1 0,-1-1 0 16,1 0 0-16,1-1 0 0,0 1-1 15,2-1-2-15,0 0-8 0,1 0 8 16,-1 1-6-16,2-2 9 0,3-1 19 16,3 2 18-16,2-1 9 0,4 0-6 15,5 1-1-15,3 0-1 16,3-2-10-16,2-1-16 0,2-1-2 15,0-2 22-15,3-1 2 0,0-4 17 16,2 1 1-16,0-1-18 0,-2 2-10 16,1 2-24-16,-2 1-1 0,-4 3-1 15,-3 4-17-15,-3-1-3 0,-3 3 21 16,-2-4 1-16,-1 0-1 0,0 0 1 16,1-4 0-16,-3-1 9 0,2 0 26 15,0 0-10-15,0 0-12 0,0 0-11 16,0-1 5-16,-4 1-5 15,1-2 0-15,2-1 5 0,-3 0-5 16,1-4 6-16,2 0-8 0,-1-1 0 16,-3 0-2-16,2 1-5 0,-4 2 5 15,1 1-6-15,-2 3 8 0,0 1 0 16,-4 0 28-16,-1 0 10 0,0 3-11 16,-2-1-13-16,0-2-1 0,-2 0 3 15,-4 0 8-15,1 0 1 0,0-5-7 16,-3 2-9-16,2-1-8 0,-5-1 0 15,2 0-1-15,-2 1 1 0,-4 0 8 16,2 0 5-16,-2 1-3 0,0-2 0 16,0 2-9-16,-1-4-2 0,0 0-1 15,0-2-12-15,0 0 2 0,0-1 9 16,-1-4-5-16,-2-4-4 0,1-3 9 16,-2-5-7-16,-2-3 2 0,0-5 7 15,-1-4 0-15,-2-1 5 0,-1 0-4 16,1-4-1-16,-3 0 0 0,3-2-9 15,-1-1 7-15,3 1 1 16,-1-1 1-16,4 1-16 0,-2 1 16 16,1 1 1-16,0-2 0 0,-2-7-1 15,-1-9-1-15,2-9-22 0,-5 0-10 16,5 5 2-16,-1 14-10 0,3 13-1 16,1 7-4-16,-2 2 8 0,1-3-10 15,1-5 0-15,1-5 4 0,-1 1 15 16,-2 4-2-16,1 2 18 0,1 3-1 15,1 3 13-15,0 5-8 0,-4 2 7 16,3 2 1-16,0 0-7 0,2 2 5 16,-1 2 2-16,2 0-9 0,-2 2 10 15,1-1 0-15,0 2 0 0,-1 0 2 16,0 2 11-16,1 1 6 0,-1 2 4 16,-1 0 9-16,1 1 2 0,-7 0 4 15,1 2-10-15,-6-1 1 0,-4 2 5 16,-10 0 8-16,-11-3-2 0,-22 0 2 15,-26-2-20-15,-23-1-5 0,-11 5 6 16,-13 5-7-16,2 2-5 16,2 10-2-16,9 4 0 0,10-2-2 15,15 3-5-15,13 4-2 0,9 3-6 16,14 1-32-16,17-1-37 0,11-4 7 16,7-2-22-16,-1 2-46 0,3 4-95 15,5-3-229-15,7-7-693 0,6-8-1796 0</inkml:trace>
  <inkml:trace contextRef="#ctx0" brushRef="#br0" timeOffset="17423.58">10322 10574 3593 0,'0'0'710'0,"0"0"-146"0,7 79-202 16,-7-25-134-16,-6 20-42 0,-4 6-22 16,-5-2-48-16,0-6-3 0,8-19-33 15,-2-10-27-15,6-10-13 0,2-8-17 16,1 3-15-16,0 1-8 0,0-1-23 16,4-3-39-16,3-7-59 0,0-5-41 15,0-2-73-15,0-5-169 0,-2-1-462 16,-1-3-1899-16,-4 3 1187 0</inkml:trace>
  <inkml:trace contextRef="#ctx0" brushRef="#br0" timeOffset="17744.41">10111 11362 4111 0,'0'0'580'0,"0"0"-154"0,0 0-194 16,0 0-230-16,0 0 61 0,0 0 42 15,-13 52-20-15,13-33-12 0,2 2-29 16,6-1-11-16,5 0 13 0,1 1 14 16,3 1 18-16,1-2-7 0,3-1-13 15,1-2-17-15,-3-3-13 16,3-4-5-16,1-6 21 0,-1-4 11 15,5-2 6-15,-2-11-7 0,4-7 0 16,2-6-13-16,0-5-14 0,-2-4-27 16,-3 5-59-16,-3 1-34 0,-5 8-26 15,-3 6-43-15,-6 8-143 0,-4 6-611 16,-4 4-2088-16</inkml:trace>
  <inkml:trace contextRef="#ctx0" brushRef="#br0" timeOffset="18469.87">10480 11880 1068 0,'0'0'3097'0,"0"0"-2582"16,0 0-184-16,0 0-160 0,0 0-115 16,0 0-41-16,-62-15 43 0,37 22 27 15,-4 3 11-15,-1-1-16 0,1 0-11 16,1 1-4-16,1-3-7 0,5 1-15 16,1 2-17-16,2-2-9 15,3 0-15-15,2 1-2 0,1 0-11 0,2 1-8 16,4 0-2-16,-4-2 0 15,6 1-2-15,-2 0 4 0,3-1 8 16,1 1 11-16,0 1 20 0,0 2 47 16,0 0-20-16,-1 5 0 0,2 3 1 15,0 2 0-15,0 2-18 0,-1 2-14 16,-1 0-6-16,0 2-8 0,-1-1-2 16,-1 0-17-16,-1-3 15 0,3-1 2 15,-2-2 0-15,1 0 0 0,1-4 1 16,0 3-1-16,0-2 8 0,0 1-7 15,1 0 0-15,0 1 0 16,-2-1-1-16,3-3-9 0,0-1-9 16,2 1 0-16,0-3 4 0,4-3 0 15,4 0 14-15,3-1 12 0,4-1 24 16,2-2 9-16,3-1 3 0,3-2 3 16,5-1 2-16,-1-2-15 0,1 0-17 15,3 0-6-15,-3-2-4 0,-6-1-11 16,2 0-1-16,-3-1-10 0,-4-1-24 15,-1-2-8-15,-3 1-14 0,0 1-27 16,-1-4-57-16,-1 1-126 0,-6 0-201 16,-1 1-822-16,-4-8-2374 0</inkml:trace>
  <inkml:trace contextRef="#ctx0" brushRef="#br0" timeOffset="18701.16">10074 12333 4651 0,'0'0'631'0,"0"0"-487"0,0 0 41 16,0 0 1-16,54 3-7 0,-31-7 17 16,7-1-56-16,2 0-51 0,3-1-48 15,-1 4-41-15,3 0-12 0,-3-1-62 16,0 2-42-16,-5 0-31 0,-2-1-52 15,-6 0-139-15,-6-1-336 0,-3 0-1795 16,-7-6 56-16</inkml:trace>
  <inkml:trace contextRef="#ctx0" brushRef="#br0" timeOffset="19740.11">9757 11757 3886 0,'0'0'268'0,"0"0"-191"0,0 64 168 15,4-20-119-15,0 16-45 0,-2 19 10 16,-1 6 1-16,-1 0-45 0,-5-8-9 16,-1-20-9-16,1-12-29 0,-1-12 23 15,3-7-4-15,-1 4-2 0,2 4 5 16,1 1 21-16,0-2 2 16,1 1-28-16,0 0-14 0,0-2-3 15,0 1-15-15,0-3-20 0,0-3 2 16,0-3 2-16,0-3 8 0,0-2 20 15,-1-5 2-15,1-2 1 0,0-1 54 16,0-1 44-16,5-2-36 0,4 0-8 16,2-1 14-16,2 1 16 0,6 0-6 15,3-1-18-15,-1 0-23 0,5 0-13 16,3 0-1-16,2 1-21 0,3-1 12 16,1 0 5-16,2-1-17 0,1 0 22 15,0-1-1-15,4-2 4 0,-1-2 16 16,3-1 6-16,0 0 14 0,0-4 2 15,-1 0-11-15,0 2-5 0,-3 0-15 16,-1 2-34-16,-2 0-2 0,-2 0 2 16,-2 2 10-16,-2 0 13 0,0 1 6 15,-1-1-8-15,1 0 1 16,1 0-3-16,-2 0-7 0,-1-1-5 16,0 2 1-16,0 0-1 0,1 0-7 15,-5 0 1-15,2-3 9 0,-1 0 3 16,-1-5 12-16,-1-2 28 0,-1-4-7 15,-3 0-20-15,-1-4-14 0,-2 2-10 16,-1 0 5-16,-2 0-5 0,1-1 6 16,-6 2-6-16,-1 0 4 0,1-1-5 15,-2 0 6-15,-4-2-5 0,1-2-1 16,0-3 1-16,-1 1-2 0,-1-6 0 16,-1 0 0-16,1-4 0 0,0 0-2 15,1-3 1-15,-1-2 1 0,0 1 0 16,-2 2 0-16,0-1 2 0,-4 1 5 15,-1 0-5-15,1-1 8 0,-3-2-9 16,1 0 10-16,2 0-11 0,-4-2-6 16,4 2 6-16,1 0 0 0,1 0 1 15,0 2-1-15,-2 0 0 16,3 0 0-16,-1 1 0 0,0 2-1 16,1-2 1-16,0 0-1 0,1 2 1 15,-1 0-2-15,1 3 0 0,0 3 2 16,1 3-1-16,0 1 0 0,0 5 0 15,-1 2 1-15,0 1 0 0,0 0 1 16,-1 2 6-16,-2 0-5 0,-5-1 12 16,1-1 3-16,-1 0-5 0,-2 0-1 15,-4-1 8-15,-2 1 5 0,-4 0 3 16,-9 0-3-16,-2 2-6 16,-14-2 2-16,-16-1-6 0,-24 6-14 0,-12 1 0 15,1 5-1-15,3 0-11 16,10 4 4-16,1 0-1 0,4-2-6 15,-1-2-10-15,7-1-11 0,5-7-4 16,5-1-15-16,12 2-22 0,9 3-46 16,12 4-43-16,3 0-83 0,-2 3-205 15,-3 6-519-15,5 2-2338 0,-13 11 2119 0</inkml:trace>
  <inkml:trace contextRef="#ctx0" brushRef="#br0" timeOffset="20189.65">8617 12203 3986 0,'0'0'314'15,"0"0"-293"-15,0 0-21 0,0 0 199 16,73 12-53-16,-41-10 39 0,13 2 27 16,15 3-53-16,20 2-20 0,6 3 16 15,-3 1-48-15,-18-1-46 0,-22-4-31 16,-12-1 11-16,-6-2-32 0,2 1-9 16,1-4-27-16,0-1-15 0,-7-1 5 15,-1-2-25-15,-5-5-51 0,-5 0-90 16,-4-3-172-16,-4-1-328 15,-2 3-1057-15,-7-7-682 0</inkml:trace>
  <inkml:trace contextRef="#ctx0" brushRef="#br0" timeOffset="20476.2">9112 12017 3605 0,'0'0'512'16,"0"0"-383"-16,0 0-75 0,0 0-33 15,0 0 132-15,0 0 139 16,54 4-30-16,-30-6-77 0,5 0-61 16,5 2-16-16,5 2-27 0,2 7 16 15,2 3-32-15,1 5-12 0,-4 2-20 16,-5 3-8-16,-7 2-10 0,-7 1 11 16,-9 2 15-16,-8 0 13 0,-4 4 31 15,-5-1 12-15,-8 4-33 0,-6 2-28 16,-2-1-11-16,-5-1-10 0,-1 0-2 15,-1-4-13-15,0-2-49 0,1-3-43 16,-1-3-39-16,-1-1-29 0,2-3-87 16,-3-4-214-16,9-3-758 0,-20-8-2477 15</inkml:trace>
  <inkml:trace contextRef="#ctx0" brushRef="#br0" timeOffset="20990.79">8006 11926 3048 0,'0'0'683'15,"0"0"-291"-15,0 0-39 0,0 0-196 16,0 0 13-16,0 0 79 0,28 74-10 16,-35-37-74-16,-5 5-45 0,-4 4-46 15,-3 0-19-15,2-1-13 0,-2-4-12 16,3-4-12-16,1-3-4 0,3-7 1 15,1 0-15-15,3-5-45 0,0-3-64 16,2-3-45-16,3-1-73 0,0-7-85 16,2-2-201-16,-1-5-231 0,2-1-48 15,0-4-289-15,0-1-509 16</inkml:trace>
  <inkml:trace contextRef="#ctx0" brushRef="#br0" timeOffset="21269.45">8142 12114 394 0,'0'0'1060'0,"0"0"22"16,58-53-310-16,-41 39-220 0,-1 0-178 15,-2 3-103-15,-7 4-49 0,-2 4-25 16,-5 3-54-16,-4 2-18 0,-7 5-72 16,-6 5-27-16,-5 3 2 0,-3 4 2 15,-4 5 46-15,1 0 37 0,4 3-5 16,2 1-37-16,7 1-13 0,2 2-3 15,7-1 3-15,2 1 7 0,4 0-6 16,5-2-5-16,3-2-9 0,5-4-15 16,0-2-4-16,4-4-1 15,-1-1-23-15,3-2-2 0,0-3-31 16,1 1-96-16,1-1-36 0,0 0-117 0,-4 0-220 16,-3-3-892-16,-1-1-1898 0</inkml:trace>
  <inkml:trace contextRef="#ctx0" brushRef="#br0" timeOffset="21925.57">10412 12947 1432 0,'0'0'2094'16,"0"0"-1308"-16,0 0-498 0,0 0-60 15,0 0 123-15,17 80-60 0,-14-29-97 16,-1 15-49-16,-2 6-21 0,0-3 1 16,-5-4 7-16,0-9-20 0,-1 0-50 15,3 0 1-15,2-1-12 16,1 0-28-16,0 0-14 0,0-9-9 16,2-7 0-16,0-9-41 0,1-1-32 15,0 5-32-15,2 3-69 0,-1 2-151 16,4-7-251-16,-3-11-1036 0,0-5-1853 0</inkml:trace>
  <inkml:trace contextRef="#ctx0" brushRef="#br0" timeOffset="22518.22">10378 14623 1733 0,'0'0'1315'16,"0"0"-550"-16,0 0-285 0,0 0-105 15,0 0-111-15,0 0-47 0,0 0 64 16,0 0 26-16,0 0-61 0,0 0-119 15,8-15-44-15,-17 7-33 16,-4-5-9-16,-2 2-6 0,-1-2-3 16,-3 3 1-16,0 2-8 0,-4 3-9 15,0 3-9-15,-2 2 2 0,-2 2 0 16,-1 5 0-16,0 7 0 0,-2 4-9 16,0 3-2-16,2 5 1 0,4 5 1 15,1 2 6-15,5 6 2 0,8 2 8 16,3 2 8-16,7-1 4 0,4-3 6 15,9-2-8-15,6-9-25 0,5-3 0 16,2-7 9-16,2-4 2 0,2-4-3 16,4-5-7-16,-2-3-2 0,2-2-12 15,-2 0-57-15,1-1-40 0,0-5-42 16,-2-4-63-16,1-1-175 0,-6 0-466 16,-6 1-1355-16,2-6-423 0</inkml:trace>
  <inkml:trace contextRef="#ctx0" brushRef="#br0" timeOffset="22716.89">10628 14960 4413 0,'0'0'693'16,"0"0"-206"-16,15 59-242 0,-13-31-85 15,1 5-27-15,-2-4-13 0,-1-1-40 16,0-3-44-16,0-5-24 0,2-3-12 15,2-6-29-15,0-2-66 0,0-3-63 16,2-4-71-16,1-2-143 0,-3 0-769 16,-1-14-2935-16</inkml:trace>
  <inkml:trace contextRef="#ctx0" brushRef="#br0" timeOffset="24188.98">10444 15016 405 0,'0'0'2887'0,"0"0"-2232"16,0 0-277-16,0 0-198 0,0 0 35 15,0 0-23-15,0 0-10 0,66-15-31 16,-44 12-29-16,5 3-68 15,-6 0-38-15,1 2-13 0,-1 3-1 16,-3 2 21-16,-4 0 37 0,-2 1-5 16,0-1-15-16,-1 0-14 0,-4 2-5 15,2-1-8-15,-7 0 11 0,-1 5 43 16,-1-1 10-16,-6 3-2 0,-3 2-9 16,0 1-7-16,-1 3-5 0,-4 1 6 15,2 0-15-15,1 1-11 0,-1-1 2 16,2-1 2-16,2-2 6 0,2-3-1 15,2 0 6-15,3-3-2 0,1 2-11 16,0-1 0-16,8 1-1 0,0-2-15 16,4 1-2-16,1-5 1 0,1 0-2 15,0-3 3-15,3-4 2 0,0-2 1 16,5 0-1-16,-2-6-11 16,-2 1-11-16,0-2-6 0,-3 3-26 15,2 1-26-15,-5 2-25 0,-3 1-21 16,1 1-35-16,-3 2-84 0,3 0-268 15,-6-1-1226-15,-1-9-2097 0</inkml:trace>
  <inkml:trace contextRef="#ctx0" brushRef="#br0" timeOffset="25549.6">13847 11621 5675 0,'0'0'326'0,"0"0"-90"0,0 0-131 0,0 0-60 15,0 0-21-15,0 0 13 16,0 0-8-16,0 0-29 0,0 0-32 16,-13-7-13-16,16 7 23 0,6 2-12 15,1-1-60-15,4 0-83 0,6-1-163 16,-4-1-805-16,9-13-3100 0</inkml:trace>
  <inkml:trace contextRef="#ctx0" brushRef="#br0" timeOffset="25680.01">14289 11686 3929 0,'0'0'558'0,"0"0"-377"0,0 0-99 16,0 0-82-16,60 8-489 0,-44-12-1737 15</inkml:trace>
  <inkml:trace contextRef="#ctx0" brushRef="#br0" timeOffset="25806.21">14631 11612 5078 0,'0'0'364'0,"0"0"-236"16,0 0-113-16,0 0-10 0,0 0 5 15,0 0-10-15,0 0-33 0,0 0-157 16,56 24-160-16,-45-24-1094 0,3-3-2073 0</inkml:trace>
  <inkml:trace contextRef="#ctx0" brushRef="#br0" timeOffset="26688.69">18174 8647 2276 0,'0'0'922'0,"0"0"-113"16,0 0-247-16,0 0-356 0,0 0 62 15,6 63 0-15,-3-13-72 16,2 14-34-16,-1 6-51 0,2-4-17 15,-4-13 1-15,-1-16-16 0,0-8-17 16,0-5 5-16,1 4-18 0,0 1-28 16,1 1-8-16,-2-3 12 0,-1-4-14 15,0-2-9-15,0 1 0 0,0-4-1 16,-3 0-1-16,3-1-11 0,0-3-25 16,0-1-10-16,0-5-11 0,0-3-37 15,5-3-12-15,0-2-9 0,0-2-39 16,1-5-103-16,-2-2-184 0,-3-4-456 15,1 3-1650-15,-2-10 1027 0</inkml:trace>
  <inkml:trace contextRef="#ctx0" brushRef="#br0" timeOffset="27185.35">18050 8707 2524 0,'0'0'855'0,"0"0"-212"15,0 0-227-15,0 0-137 0,0 0-49 16,0 0-23-16,0 0-38 0,14-51-39 16,-10 40-32-16,3-1-21 15,3-1-8-15,3-1-11 0,1 0-14 16,3 1-20-16,1 1-24 0,3 2-7 16,2 0 7-16,2 5 6 0,0 2-6 15,4 3 0-15,2 1 1 0,4 11 7 16,2 3 1-16,1 6 6 0,-1 6-2 15,-4 3 2-15,-5 4 7 0,-8 4-1 16,-12-1 8-16,-6 1 12 0,-5-5 36 16,-13-1 35-16,-5 0-30 0,-7-6-26 15,-1 1-21-15,-1-6-19 0,1-3-9 16,6-5-6-16,2-4-1 0,5-4-8 16,5-2-22-16,-1-3-28 0,5 0-39 15,0 0-29-15,4 0-30 0,-1 1-74 16,1 1-177-16,1 1-353 0,2-1-1127 15,0 1-736-15</inkml:trace>
  <inkml:trace contextRef="#ctx0" brushRef="#br0" timeOffset="27912.12">18663 9281 1837 0,'0'0'1513'0,"0"0"-581"16,0 0-568-16,0 0 1 0,0 0-40 15,22 53-94-15,-16-30-83 0,-2 2-39 16,-2-2-31-16,-1-2-20 0,-1-3-14 16,0-4-8-16,0-4-2 0,0-4-2 15,-2-5 4-15,2-1 4 0,-2 0 38 16,1-6 15-16,0-5-78 0,1-4-15 16,0-3-24-16,4-2 1 0,3-3 4 15,4 2 2-15,1-1-4 0,-1 3 2 16,2 4 8-16,1 4-3 0,1 5 11 15,-2 3 3-15,-1 3 41 0,1 0 14 16,0 5-6-16,4 3-2 0,-3 4 2 16,1 0-1-16,-2 3-11 15,-2 2-17-15,0 3-6 0,-3 0-8 16,3 4-6-16,-5-2-1 0,2 5-25 16,-2-4-64-16,4 2-56 0,-4-5-105 15,2-1-267-15,-3-8-1005 0,-1-4-2342 0</inkml:trace>
  <inkml:trace contextRef="#ctx0" brushRef="#br0" timeOffset="29282.47">17757 8470 2731 0,'0'0'488'16,"0"0"-150"-16,0 0-66 0,0 0-80 16,3 72 28-16,4-38 62 0,-1 15-30 15,5 20-65-15,-2 19-26 16,1 13-43-16,-3 0-10 0,1-7-7 15,-1-12-14-15,2-2-14 0,-2-3-3 16,4-4-21-16,-6 1 13 0,2-6 36 16,-4-5-33-16,-3-11-23 0,0-13-22 15,0-10-10-15,-3-1-10 0,-2 2-9 16,-1 3-11-16,2 3-17 0,-5-7-3 16,5-5 19-16,1-8 4 0,0-4-1 15,1-4 1-15,1-6-11 0,1-2 28 16,0 0 7-16,3-2 29 0,2-5-16 15,-2-1-12-15,3 0-8 0,2 1-2 16,-3-1-9-16,5 2-4 0,-1 1 0 16,4-1 15-16,2 2 27 0,5-1-9 15,3 0-10-15,1-1 7 0,7 0 3 16,3 1-3-16,4 4-13 0,10 1 6 16,12 9-7-16,10 4-1 0,5 4-14 15,-3-1 14-15,-2-8 30 16,-6-2-18-16,0-4-10 0,-6-2 5 15,2 0-7-15,0 0-10 0,-6 0 10 16,-5-1 0-16,-12 1 0 0,-5 0 8 16,-5 0 0-16,4 0-6 0,3 1 8 15,2 1 10-15,-2-2-12 0,-2 0 15 16,-4 0 7-16,0-4 0 0,0-2-4 16,0-3-13-16,-1-1-1 0,1-2-5 15,-2 1-6-15,-1 1-1 0,-5 0 0 16,-2 2-10-16,-3 2 10 0,-2 0 0 15,-2 0 1-15,-4 3 6 0,1-1 7 16,-3 0 10-16,-1 1-8 0,0-2-3 16,2 2 0-16,-2 0-5 0,0-1-6 15,3-1 5-15,-3 1-6 0,-1 1 0 16,0-1 0-16,1 2 0 0,-1-1 0 16,0 1-1-16,-1 0 0 15,2 0 0-15,-3 0 0 0,3-1 0 0,0 1 0 16,-2-1-1-16,-1 1 0 15,1 0 0-15,0-1 1 0,0 0 1 16,2 0 1-16,-2 0 9 0,0 0-9 16,-1-1 6-16,0 0-1 0,2 0-6 15,-1 0 1-15,-2-1-1 0,2 2-1 16,1-3 1-16,-2 1-1 0,1 0 1 16,-1 0 0-16,1 0 0 0,-2 0 7 15,1 0-7-15,-1-2 8 0,0 0-2 16,0-3-7-16,-3-3-1 0,-1-3-1 15,-1-2 0-15,-1-5 2 0,0-1 0 16,-1-4 1-16,-1-3 6 16,-2-1-6-16,0-2 0 0,2-1 0 15,-3-1 8-15,3-3-9 0,-1-3-2 16,0-10 0-16,-2-10-26 0,1-10-19 16,3-3 24-16,2 6 8 0,-2 8 7 15,3 15 6-15,0 7 0 0,0 8-7 16,-2 2 9-16,1-6 0 0,-4-5 0 15,3-4 0-15,-1 0 0 0,0 3 0 16,2 3 0-16,2 1 0 0,1 4-8 16,-1 2-3-16,3 6 10 0,0 0-8 15,0 5 7-15,0 3-7 0,0 3 8 16,0 3-6-16,0 3 7 0,0 2 1 16,-1 3 1-16,-2 0 11 0,-3 0-5 15,-7 2 1-15,-9 0-8 0,-20-1 20 16,-23 2 4-16,-30 0-2 0,-16 0-4 15,-5-2-4-15,3 1 0 0,11-3-3 16,3-1 8-16,1-2-7 0,7-4-13 16,8-3 11-16,9 1-11 15,5 1-1-15,7 2-31 0,9 5-54 16,12 5-15-16,11 3-49 0,5 7-91 16,-4 7-147-16,2 3-80 0,3 4-231 15,4 2-488-15,7-7-1415 0</inkml:trace>
  <inkml:trace contextRef="#ctx0" brushRef="#br0" timeOffset="29934.57">18451 10113 4242 0,'0'0'514'0,"0"0"-271"16,0 0 100-16,0 0-97 0,0 0-67 16,0 0-13-16,0 0-30 0,0 0-54 15,0 0-59-15,0 0-23 0,0-37 9 16,0 37 12-16,0 0-21 0,2 0-4 15,1 7 4-15,5 6 4 0,-3 8 36 16,3 17 13-16,-3 20 6 0,-4 19-5 16,-1 12-11-16,-3-1 1 0,-6-11-6 15,3-8-6-15,2-15-7 16,2-13-3-16,1-13-5 0,1-4-1 16,0-3-16-16,4 3-32 0,2-3-20 15,2-4-20-15,-1-6-37 0,3-7-70 16,-3-2-105-16,2-2-234 0,-4-8-814 15,-3 0-2207-15</inkml:trace>
  <inkml:trace contextRef="#ctx0" brushRef="#br0" timeOffset="30232.49">18283 10686 3891 0,'0'0'519'0,"0"0"-123"16,0 0-119-16,0 0-90 0,0 0-32 16,0 0 24-16,-17 68 17 0,27-41-30 15,2 7-26-15,3 5-36 16,3 1-18-16,5 1-22 0,-2-6-10 0,1-6-3 16,6-11-5-16,5-12 16 15,1-9 38-15,8-16 2 0,0-11-29 16,5-6-20-16,-2-3-16 0,-3 0-14 15,0 5-23-15,-5 5-2 0,-7 8-16 16,-6 10-24-16,-5 7-34 0,-5 4-35 16,-4 4-73-16,-5 7-156 0,-1-4-641 15,-4 0-3247-15</inkml:trace>
  <inkml:trace contextRef="#ctx0" brushRef="#br0" timeOffset="31216.86">18511 11517 2879 0,'0'0'704'0,"0"0"-26"15,0 0-223-15,0 0-183 16,0 0-66-16,0 0-18 0,-1-56-23 0,-6 52-11 15,-1 1-64-15,-4 1-37 16,-3 2-28-16,-2 0 1 0,-1 0 18 16,0 3 0-16,-2 0 1 0,3 0-7 15,0 1-10-15,1 1-14 0,0 1-6 16,3 1 2-16,-1-1 0 0,6-1 0 16,-2 0-8-16,5 1-1 0,-3 0-1 15,4 1-20-15,-1 3-4 0,-3 3 16 16,0 4 6-16,-4 1 2 0,2 3 0 15,-1 1 2-15,-2-1 0 16,0 0 0-16,1-3 7 0,3 0-9 16,-3-1 0-16,6-2 0 0,-3 2-2 15,4-1-9-15,0 2 3 0,-4 3 6 16,6 1 1-16,-3 1 1 0,0-1 0 16,2 1 1-16,1-2-1 0,0-1-2 15,-2-5 2-15,2 0 0 0,2-2 0 16,0-1-2-16,1-1-10 0,0 1 4 15,0-1 6-15,2 0 0 0,2 0-8 16,2 0 10-16,-1-1 0 0,0-1 12 16,4 0-2-16,1-3 6 0,2 0 11 15,4-1 5-15,9 0 4 0,1 0 8 16,7-2 24-16,13 0 2 0,-1-2-23 16,2-1-8-16,0 0-8 0,-5-1 4 15,4-3-2-15,-7 2-12 0,-1 0-21 16,-7 0-6-16,-4 2-15 0,-7-1-20 15,-2 1 1-15,-4-1-14 0,-5-3-22 16,-3 3-73-16,-4-4-183 16,-2 0-537-16,-7-8-2655 0</inkml:trace>
  <inkml:trace contextRef="#ctx0" brushRef="#br0" timeOffset="31433.06">18076 11783 3454 0,'0'0'1054'0,"0"0"-616"15,0 0-43-15,0 0-109 0,73-5-97 16,-47 2-40-16,3 1-34 0,1 2-39 16,3 0-65-16,-1 0-11 0,0 0-97 15,-2 2-58-15,-4-1-96 0,-3-1-172 16,-6 0-461-16,-9 0-1938 0,-5-9 1287 15</inkml:trace>
  <inkml:trace contextRef="#ctx0" brushRef="#br0" timeOffset="32375.35">17965 11158 2072 0,'0'0'565'0,"0"0"-236"15,0 0 62-15,0 0-91 0,0 0-92 16,-30 52-19-16,22-25 28 0,0 7-25 15,-4 14-46-15,-1 19-7 0,-5 20-40 16,-1 5-34-16,-1-4-14 0,3-12 33 16,2-12-7-16,3-5-9 0,3-4 31 15,2-10-7-15,2-8-12 0,3-10-25 16,2-1-30-16,-2 2-10 0,-1 3 3 16,-1 4-18-16,1-3 15 0,-1-3-5 15,3-2-10-15,-1-4 0 0,2-1-2 16,0-3 1-16,0-4-9 0,2-2-5 15,3-1 14-15,2-4-11 0,-1 0 12 16,5-2 13-16,0 4 25 0,2-1 4 16,4 2 7-16,3 1 4 15,3 0-16-15,0 1-25 0,7-1 3 16,1-3-3-16,3-3 1 0,2 0-10 16,6-5-1-16,2-1 13 0,2 0-14 15,3 0 1-15,0 0-2 0,-1-1-1 16,-1-1 0-16,-4 2 0 0,2-1 0 15,1-2-1-15,6-2 2 0,-7-2 17 16,4-5 0-16,-5-4 7 0,-1 4-6 16,-3-3-3-16,1 2 47 0,-6 0-36 15,-3 5 0-15,-3 2 4 0,-4 3-6 16,0 1-6-16,-3 2-16 0,-4 0-2 16,1 0 0-16,2 1 0 0,-2-1 1 15,1 0 13-15,-3-4 12 0,0-3-5 16,-2-4-4-16,-2-2-5 0,-3 1-3 15,2-1 6-15,-6-1-3 0,2 1-5 16,-3-1 3-16,-1-2-1 0,1 0-8 16,-1-1-1-16,-2-4 7 15,1-1-7-15,-1-4 0 0,-1-3-1 0,-1-3 1 16,0-4-1-16,0-1 2 16,-5-2-1-16,1 0 0 0,-4 2 0 15,4 4 0-15,1 0-1 0,0 3-7 16,0 2 6-16,-1-2-5 0,3 2 7 15,0 0-9-15,0 1 8 0,0-1 0 16,0 1 0-16,1 0-6 0,-1 2 7 16,0 1 0-16,-1 1 0 0,1 1 0 15,1 3 2-15,-1 0 6 0,-1 2-6 16,-2 3 11-16,1 1-5 0,-4 3 13 16,-5-2 4-16,-4 1-5 0,-6 0-4 15,-14-1 9-15,-19-5 6 0,-20 1-17 16,-14 1-12-16,-3-1-2 15,-2-1 0-15,9-2-2 0,0-5-16 16,-1-2 0-16,-3 1-31 0,5 0-28 16,17 7-33-16,17 5-36 0,18 6 33 15,11 7-123-15,-7 0-13 0,-16 15-343 16,6-1-2668-16,-30 16 1709 0</inkml:trace>
  <inkml:trace contextRef="#ctx0" brushRef="#br0" timeOffset="32798.76">16737 11586 4028 0,'0'0'403'16,"0"0"-347"-16,0 0 178 0,54 18-52 15,-26-12-46-15,6 0 27 0,13-1 19 16,12-1-35-16,9-3-49 0,4-1-50 16,-5 0-15-16,-14-3-15 15,-16-1-9-15,-8 2-9 0,-5-1-35 0,6 0-18 16,-2 0-18-16,1 1-1 0,-2 2-40 16,-6 0-40-16,-3 2-43 0,-4 4-75 15,-1-1-157-15,-8-1-189 16,-3 1-385-16,-2-4-1066 0</inkml:trace>
  <inkml:trace contextRef="#ctx0" brushRef="#br0" timeOffset="33064.46">17266 11420 2798 0,'0'0'614'0,"0"0"-17"0,0 0-381 16,0 0-191-16,0 0 109 0,0 0 72 15,53 21-26-15,-31-11-32 0,6 3-3 16,1-1-22-16,2 4-10 0,0 3-18 16,0 0-26-16,-2 4-11 15,-7 0-16-15,-5 4-9 0,-5-1-3 16,-11 4 7-16,-2 0 4 0,-13 3 3 16,-1 0-7-16,-5-1-10 0,2-2-8 15,-1-1-19-15,2-6-39 0,3-1-97 16,-1-5-107-16,2-3-171 0,-2 1-477 15,2-6-1964-15,-14 1 1602 0</inkml:trace>
  <inkml:trace contextRef="#ctx0" brushRef="#br0" timeOffset="33869.75">16238 11253 760 0,'0'0'1235'0,"0"0"-231"0,0 0-312 16,0 0-259-16,0 0-53 0,-14 77-105 15,-9-15-89-15,-7 18-37 0,-3 3-45 16,2-16-22-16,9-17-3 16,9-19-19-16,4-5-49 0,-2 3 6 15,1 2-15-15,1 0 8 0,0-2-10 16,3-5-13-16,1-1-75 0,0-3-20 16,0-1-28-16,-1-5-43 0,1-3-37 15,0-5 3-15,1-3-15 0,1-3 3 16,-1-4 23-16,2-8-77 0,1-2 3 15,1-4-20-15,0-1-31 0,3-3-154 16,3 1 78-16,0-1 211 0,3-1 153 16,1 1 39-16,1-1 32 0,4 1 287 15,1-2 69-15,2-1 12 16,1 0-29-16,7-2-67 0,1-4-48 16,3-2-47-16,2-2-2 0,3 0-40 15,1 1-30-15,3 0-10 0,-5 9-31 16,0 3-19-16,-4 7-9 0,-8 8 2 15,-6 4-14-15,-4 3-25 0,-7 0 5 16,-3 2 61-16,-2 3 34 0,0-1-10 16,-3 2-40-16,-6 2-18 0,-1 4-26 15,-7 0-2-15,-4 3-8 0,-4 3-12 16,-2 1-15-16,2 2-15 0,-1 3 15 16,4 0 33-16,2 2 14 0,3-2-8 15,3 1 5-15,3-3-14 0,3 0-2 16,5-1-2-16,3-2-10 0,0 1-5 15,3 0-2-15,5-2-9 0,2-2 9 16,2 1-9-16,4-2-43 0,4-1-68 16,1 1-7-16,7 0-53 15,1 2-62-15,5 2-140 0,2 4-381 16,-11-7-1421-16</inkml:trace>
  <inkml:trace contextRef="#ctx0" brushRef="#br0" timeOffset="34407.67">18240 12447 15 0,'0'0'1131'16,"0"0"24"-16,0 0-68 0,0 0-396 15,0 0-185-15,0 0-100 16,48 70-61-16,-36-28-99 0,0 15-62 15,-6 16-38-15,-3 5-36 0,-3-2-8 16,0-11-25-16,0-16-20 0,0-10-24 16,2-10-22-16,2-6-5 0,0 4-6 15,1 1-10-15,4 1-1 0,-4-6-19 16,4 0-24-16,-2-5-33 0,-1-2-40 16,0 0-64-16,-3-3-163 0,-3-1-237 15,0-1-1075-15,-11 4-1420 0</inkml:trace>
  <inkml:trace contextRef="#ctx0" brushRef="#br0" timeOffset="34833.89">18049 13359 3476 0,'0'0'403'0,"0"0"35"16,-6-63-115-16,5 47-148 0,1 0-17 16,0 7 64-16,0 6 51 0,0 3-145 15,0 9-94-15,5 6 50 0,0 4 10 16,4 4-8-16,1 2-6 0,5 3-12 15,2-1 11-15,3 3-4 0,6 1-1 16,2 2 3-16,-1 2-25 0,3 2-16 16,2 1-16-16,-3-1-2 0,-4-4-5 15,3-4-11-15,-8-9-2 0,2-8 14 16,1-10 17-16,-2-3 38 0,3-12 54 16,1-5-46-16,3-5-32 0,-4-2-27 15,2 0-17-15,-5 3-1 16,-1 0-18-16,-3 4-19 0,-5 2-29 15,-2 1-30-15,-5 4-41 0,-2-3-129 16,-2 2-422-16,0 2-1304 0,-2-8-1561 0</inkml:trace>
  <inkml:trace contextRef="#ctx0" brushRef="#br0" timeOffset="35483.33">18310 14441 2982 0,'0'0'1061'0,"0"0"-655"0,0 0-182 16,23 53-97-16,-18-33-33 0,2-3 26 16,-3-1 90-16,-2-3 16 15,1-3-66-15,0-4-55 0,1 0-38 16,-1-4-8-16,-1 0-3 0,0-2 14 16,2 0 9-16,-2 0 11 0,1-5 8 15,-1-6-7-15,-2-4-34 0,0-6-28 16,-2-4-27-16,-8-3 11 0,0-3 1 15,-2 3 6-15,-7 0 14 0,-2 5 3 16,0 3-5-16,-2 6-8 0,-4 6-10 16,1 6-13-16,1 2 0 0,0 12-1 15,3 7-1-15,3 7-1 0,3 16 0 16,0 13 2-16,7 11 1 0,5-3 11 16,4-13 0-16,4-15 4 0,5-10-8 15,6 2 8-15,1 0 1 0,4 1-7 16,5-8 0-16,-1-6-9 0,5-6-1 15,0-7-1-15,1-1-41 0,3-6-36 16,2-4-37-16,-2-1-49 16,-3 1-84-16,-1 0-236 0,-4 1-773 15,-7 3-2039-15,-2-4 2280 0</inkml:trace>
  <inkml:trace contextRef="#ctx0" brushRef="#br0" timeOffset="35842.47">18624 14818 2778 0,'0'0'2346'0,"0"0"-2169"15,0 0-177-15,0 0 0 0,0 0 63 16,0 0 59-16,0 0 29 0,0 0 41 16,0 0-35-16,0 0-58 0,-3 21-16 15,3-21 23-15,0-1 16 0,0-5-67 16,0-1-27-16,0-2-16 0,3-1-1 15,1-2-11-15,-1 0 12 0,1-1 5 16,3 0 6-16,0 0 9 0,3 1 15 16,-2 2 6-16,5 4-44 15,0 5-9-15,0 1-6 0,1 6 6 16,1 5 22-16,1 2 3 0,0 1-5 16,-1 0-5-16,-1 0 1 0,-1-2-4 15,-5 0-11-15,2-3 0 0,-4-2-1 16,-2-2-1-16,2 0-32 0,-4-4-29 15,0-1-32-15,1 1-25 0,2-1-40 16,0 0-87-16,0-1-175 16,-1-6-468-16,0 2-1616 0</inkml:trace>
  <inkml:trace contextRef="#ctx0" brushRef="#br0" timeOffset="36616.79">18572 13582 4049 0,'0'0'721'0,"0"0"-355"0,0 0-133 15,17-71-136-15,-7 45-70 0,2 0-27 16,1-1 0-16,-2 1-22 0,3-1-36 16,1 0-104-16,1 3-38 0,-4-2-106 15,0 1-273-15,-1 5-1122 0,2-12-764 0</inkml:trace>
  <inkml:trace contextRef="#ctx0" brushRef="#br0" timeOffset="36915.53">18362 13196 4882 0,'0'0'360'0,"0"0"-227"16,21 56 53-16,-9-25-89 0,-2 5-55 16,0-2-42-16,0 1-12 0,-2-4-103 15,2-3-201-15,-5-7-549 0,2-5-3182 0</inkml:trace>
  <inkml:trace contextRef="#ctx0" brushRef="#br0" timeOffset="47568.52">5249 14810 1929 0,'0'0'942'16,"0"0"-530"-16,0 0-119 0,0 0-195 15,0 0-79-15,-26 56-19 0,25-41 0 16,-3-1 49-16,2 2 82 0,-1 0 48 16,2 1-53-16,1 0-13 0,0 1 3 15,0 1-11-15,0 3-6 16,0 2-23-16,4 3-16 0,-1 3-10 15,0 2-36-15,-1 1 25 0,1 3-11 16,0 3-15-16,-2-2-10 0,1 1 1 16,-2-2 12-16,0 0-13 0,0-2 13 15,0-4-13-15,0 0 20 0,0-3 6 16,0-4-3-16,0 0-4 0,1-3-2 16,1-1-4-16,1 1-16 0,-1-3 1 15,2 1 0-15,3-4-1 0,-3-1-3 16,1-1 1-16,3-1 2 0,-4-2 13 15,2-1 17-15,3-1 6 16,-3-1-4-16,2 1 10 0,-3 0-7 16,5-2-18-16,-4-1 0 0,4 0 2 15,-2 1-6-15,5-2 9 0,-1-1 2 16,2 1 1-16,0 0 13 0,1-2-12 16,0 1-8-16,0 0-2 0,0 2-15 15,1 1-1-15,-2 0 13 0,1 0-12 16,-3-1 9-16,1 1-9 0,1-3 1 15,1 0 75-15,2 0-28 0,-1 1-28 16,1-1-20-16,2 1 13 0,0 0 11 16,0 0 1-16,1 1-5 0,0 0 4 15,0 0-2-15,0 0-10 0,4 0 2 16,-2-1-6-16,4-1 6 0,-4 0-5 16,1 0-1-16,2 0-8 0,-3-1 7 15,-1 1-7-15,1 1 8 0,-2-3-1 16,-1 3 7-16,1-3-6 0,1 3 2 15,0-3 2-15,1 1-11 16,2 2 1-16,-1-2 7 0,2 1-10 16,-1 0 0-16,0 1 0 0,2 1-3 15,0-1 3-15,-3 0-1 0,0 2 1 16,3-1 2-16,-2 1 0 0,2-2 0 16,-1 1 6-16,0 0-8 0,4 0 2 15,-2-1 0-15,2 0 0 0,1 3-1 16,0-3 0-16,1 2 1 0,0 0-2 15,2 1 2-15,-2-2-1 0,4-2 9 16,2 1-8-16,0-2 6 0,1 0-6 16,2-1 12-16,0 0-12 0,4 0 8 15,-3 0-10-15,3 0 0 0,-4 0 8 16,0 2-6-16,0 1 7 0,-3 0-7 16,1 1 6-16,0 2 2 0,-1-2-2 15,4 0 2-15,-3-2 2 0,3 1 0 16,0-2-2-16,1 0-2 0,0-1 2 15,3 0-2-15,-4 0-6 0,5-2 5 16,-2-1-5-16,-1 1 0 16,2-1 0-16,1 2 0 0,-1 0 9 15,-1 0-9-15,1 0 6 0,2-1-6 16,1 0 7-16,6-1-8 0,-6 0 1 16,1 1-1-16,7-3 0 0,-12 3 1 15,5 0-1-15,6-1 0 0,1 1 0 16,0 0 1-16,-6 1-2 0,-8 1 1 15,-5 0 1-15,4 3-1 0,7-1 1 16,7 2 6-16,8-1-8 0,10-1 2 16,2-2-1-16,-4 0 1 15,-5-3 6-15,-8-2-7 0,2 2 0 16,-2-1 1-16,0-1-1 0,0 1 1 16,1 1-1-16,-3-1 1 0,2 2 9 15,0-2-1-15,1 2-9 0,2 0 0 16,1 0 1-16,1 0-1 0,0 2 1 15,0 0-1-15,-2 0 1 0,1 0-1 16,2 0 0-16,-1 0 6 0,1 0 1 16,-5-1-7-16,2-3 12 0,-1-2-4 15,1-1 2-15,1 0 0 0,0 0 0 16,-1 2 0-16,0 0-4 0,1 1-5 16,0 2 5-16,-1-1-7 0,0 2 1 15,-1 0-1-15,-2-1 0 0,0 0-2 16,-2 0 2-16,4 0 1 0,-5-1-1 15,5 3 0-15,-4 0 0 0,0 0 0 16,-1 0 0-16,-1 3 0 0,-4 0-1 16,3-2 0-16,1 3 1 15,0-3-1-15,1 0 1 0,0-1 0 16,2 0 2-16,0 0-2 0,5 0 0 16,2 0 1-16,3-1 0 0,0 1-1 15,1-3 1-15,1 1 1 0,0 1-1 16,5-4 1-16,-3 3 5 0,2-3 0 15,-1-1-6-15,2 1 1 0,4-3 7 16,4 4-8-16,0-1 1 0,2-1-1 16,1 2 0-16,2-1 0 0,-1 2 0 15,-2-5 6-15,1-1-5 0,0-1 8 16,5-1-8-16,2 2 5 0,4-1-5 16,2-3 5-16,0 3-5 0,0-2 7 15,-1 2-7-15,-3 0 0 0,0-1 0 16,2 0 7-16,0 1-9 0,2 0 2 15,0-3 5-15,1 1-7 0,0 2 1 16,-2-1 0-16,-1 1-1 16,2 0 0-16,1-1 0 0,4 1 0 15,0-1 0-15,-1-2 2 0,-2 3-1 0,-2-1 1 16,-5 0 0-16,1 0-1 16,2 2 0-16,-2-1 0 0,1 2 6 15,-2 0-6-15,-2 1 0 0,-1-1 0 16,-4 0 0-16,-2 1 0 0,-1-2 1 15,3-2 0-15,2 2-1 0,-1-1 0 16,-4 1 1-16,0 2-1 0,-5-1 1 16,-6 2-1-16,-1 1 0 0,-1 2-1 15,-2 0 0-15,-1 0 2 0,0 0-2 16,0 1 0-16,-1-1-1 16,1 1 1-16,-2-2 0 0,1 2 0 15,0-3 0-15,0 3 1 0,0-3-1 16,0 4 1-16,0-2-1 0,-1 0 1 0,2-1-1 15,1 2 1-15,1-1 0 16,0 0-1-16,-2 0 1 0,-3 0 0 16,-1 1 0-16,-7-2 0 0,-9 3 1 15,-9 0-2-15,-9-2 1 0,-3 2-1 16,1-1 1-16,3-3 1 0,0 0 0 16,-2 0-1-16,-6 0 6 0,-6 1-7 15,-5 1 2-15,-5-1 0 0,-2 4 10 16,-4-1 3-16,0 1-1 0,0 0-7 15,0-2 7-15,0 2 22 0,0-4-7 16,0-3-20-16,-1-4-9 0,0-4 0 16,1-6-7-16,0-3-6 0,0-4 4 15,2-1 8-15,0-1-6 0,-1-2 6 16,1-2 0-16,-2-2-1 16,0-1-6-16,-2-2 1 0,1-2-4 0,1-9 3 15,0 5-10-15,0-4-13 16,3 0-10-16,0 8 13 0,0-5 7 15,-2 0 8-15,-1 4 12 0,0 1-8 16,-2 4 9-16,-6 0 9 0,1 1-8 16,-5 3-1-16,1 1 7 0,1-1 3 15,-3 1-10-15,4 2-10 0,-1 0 10 16,-2 2-2-16,4 2-9 0,-3 1 2 16,-2 2 9-16,2 5 7 0,-3-1-5 15,-1 0-2-15,-3 2 0 0,0 1-2 16,-4 1-9-16,1 0-3 0,-3 1 1 15,-3 0 0-15,-3 3 1 0,-2-2 10 16,-2 4-9-16,-3-1 11 0,0 2 2 16,-5 1-1-16,-3 0 1 0,-9-1 5 15,-8 3-7-15,-10 1 1 0,-2 1-1 16,5 0 0-16,6 0 0 0,4 1-1 16,-1 0 1-16,-2 1 1 0,-2 0-1 15,-1 1 0-15,0 0 0 0,-1 0 0 16,0 0 0-16,-1 0 1 0,0 0 6 15,-3 0-6-15,3 0-1 16,0-1 2-16,2-1-2 0,-2 1 1 16,-1-1 6-16,-3 1-6 0,0 1 1 15,-2 0-1-15,-2 3 0 0,0 1-1 16,-1 1-7-16,-3 0 7 0,2-1 0 16,0 0 0-16,-5 1-2 0,0 0 1 15,0 1 1-15,-2-1-1 0,1 0-1 16,1-2 2-16,2 1 0 15,4-1 0-15,1 1 10 0,2-1-9 0,-2 0 0 16,-1 1 6-16,0 0-7 16,-1 4 0-16,-2 1 2 0,-1 1-2 15,-2 0 1-15,0-1 0 0,2 2-1 16,1-2-1-16,1 0 0 0,0-1 1 16,3 1-1-16,-4-3 1 0,4 2 0 15,-2-4 0-15,0 1 0 0,1-1-1 16,2-2 1-16,5-1 5 0,2 1-5 15,2-2 0-15,1 0 0 0,1 0 0 16,1 0-1-16,2 0 1 0,0 0 0 16,1 0-1-16,2 0 1 0,-3 0 0 15,0 0 0-15,1-2 0 0,1 2 2 16,-2-1-2-16,4-1-2 0,-5 2 1 16,-3-3-7-16,1 2 7 0,-3 0-9 15,0 1 9-15,0-1 1 0,-5 1 0 16,2 0 2-16,0-2-2 0,-4 1 0 15,4 1 0-15,1-2 0 0,0 1-1 16,-3 1 0-16,-2-1-6 0,0 1 0 16,-3 0 6-16,3 0 1 15,-6 0 0-15,1 2 1 0,-1 3-1 16,1-2-1-16,-2 0 1 0,2-1 1 16,0-2-1-16,-2 0 1 0,-1 0-1 15,-2 0 1-15,0-1 1 0,0 1-2 16,-1 0 0-16,-1 4 0 0,1 3 9 15,-3 0-9-15,-2 2-8 0,-4 5 7 16,-2-3 1-16,-3 3 0 0,-1-1 0 16,-1-1 0-16,1-1 0 0,2 2-2 15,-3 1-5-15,0-1 7 0,0 2 0 16,-4 1 0-16,0 1 0 0,1 0-1 16,2 0 0-16,0-1 1 0,-1 0 0 15,1 1 0-15,-3-2-1 0,4-1 0 16,1 3 0-16,1-2-8 0,4-2 7 15,2-1 0-15,3 1 0 16,1-3 2-16,1-1 0 0,-1-4 0 16,3-3 0-16,7-1-1 0,-1-1-3 15,3 0 4-15,1-4 0 0,2 0-9 16,4 1-1-16,-3-2 8 0,-2 1-10 16,2-1 10-16,-5 1-5 0,5 2-3 15,-5-1 9-15,4 1-20 0,-2-2 13 16,3 1 7-16,2-1 1 0,3 1 1 15,-1-1 9-15,-1 2-10 0,1-1 1 16,2 0-1-16,1 2 0 16,2 0 0-16,-1 1 0 0,0 0-1 0,1 0-8 15,-1 2 9-15,-1-1 2 16,6 1-2-16,-1-1-1 0,0 1 1 16,1-2 0-16,-1 1 1 0,-1 0 0 15,3 1 0-15,-1 2 0 0,1-1-1 16,0 0-1-16,3 2-10 0,2-2 11 15,5 1 2-15,10-1-2 0,6 1 0 16,2 1 0-16,-5 2-9 0,-9 4 7 16,0 3-9-16,-1 2 9 0,0 2-10 15,3 1 12-15,2-1-2 0,4-1-10 16,2 2-9-16,1-4 1 0,2-1 10 16,4 1 1-16,2-2 7 0,6-3 0 15,1-1 1-15,5-1-1 0,1-4-8 16,8-1 9-16,0-1 0 0,1-2-7 15,3 0-14-15,-1 0-18 0,1 0-12 16,0 0 1-16,0 0 9 0,0 0 4 16,0 0 23-16,0 0 14 0,1 2 0 15,-1 3 0-15,0 4 1 0,0 6 19 16,0 10 3-16,0 15-14 16,-2 16-6-16,-2 13 11 0,3 5-4 15,1-5-8-15,5-15 12 0,5-16-13 16,3-7-63-16,3-2-172 0,5 3-199 15,8 5-369-15,-8-6-1182 0,10 5-461 0</inkml:trace>
  <inkml:trace contextRef="#ctx0" brushRef="#br0" timeOffset="48081.57">8066 14460 2102 0,'0'0'834'0,"0"0"6"15,0 0-460-15,0 0-21 0,0 106-35 16,-1-11-61-16,-2 22-5 0,-5 14 25 16,-5 11-148-16,-1 1-11 0,-7 14 2 15,0 4-34-15,6-7-12 0,7-15-31 16,8-22-16-16,10-21-33 0,12-20-82 15,2-23-78-15,2-19-99 0,-2-15-234 16,-5-12-826-16,21-7-2002 0</inkml:trace>
  <inkml:trace contextRef="#ctx0" brushRef="#br0" timeOffset="48623.89">12355 14129 3219 0,'0'0'292'0,"-8"-52"2"15,4 36 225-15,-1 2-138 0,2 7-121 16,0 7 51-16,2 21-248 0,-1 32 21 16,0 40 68-16,-4 27 60 0,-1 17-24 15,-8 4-19-15,0-10-32 16,-1 3-30-16,4 3-37 0,5-3-15 0,3-5-55 15,3-9 0-15,1-14-31 0,0-15-34 16,3-13 0-16,-1-12 11 16,-1-13 3-16,2-12-8 0,0-12-27 15,6-6-66-15,6-1-143 0,4-4-304 16,-1-5-1416-16,21-20-1026 0</inkml:trace>
  <inkml:trace contextRef="#ctx0" brushRef="#br0" timeOffset="49611.54">14005 14909 5067 0,'0'0'373'16,"0"0"-125"-16,0 0-117 0,0 0-78 15,0 0-41-15,0 0-12 0,0 0-37 16,0 0-17-16,0 0-92 0,0 0-106 16,-23 36-104-16,35-24-188 0,3-1-426 15,-2-3-1050-15,9 3 605 0</inkml:trace>
  <inkml:trace contextRef="#ctx0" brushRef="#br0" timeOffset="49704.45">14256 15007 858 0,'0'0'1263'16,"0"0"-362"-16,57-24-475 0,-33 14-312 15,7-3-114-15,1 1-592 0,1 1-701 16,-8 1-263-16</inkml:trace>
  <inkml:trace contextRef="#ctx0" brushRef="#br0" timeOffset="49810.78">14581 14921 497 0,'0'0'3153'0,"0"0"-2265"16,0 0-396-16,0 0-235 0,0 0-108 15,0 0-80-15,0 0-69 0,0 0-43 16,0 0-108-16,0 0-175 0,45-8-385 15,-34 3-1760-15</inkml:trace>
  <inkml:trace contextRef="#ctx0" brushRef="#br0" timeOffset="49937.23">14906 14818 5350 0,'0'0'428'0,"0"0"-135"0,0 0-293 15,0 0-27-15,0 0-47 16,0 0-17-16,0 0-61 0,54 9-211 15,-41-8-952-15,10-11-2593 0</inkml:trace>
  <inkml:trace contextRef="#ctx0" brushRef="#br0" timeOffset="50417.18">16495 13777 3952 0,'15'71'549'0,"-3"18"-93"16,4 22 85-16,-7 10-188 0,-6 10-93 16,-4 9-91-16,-12 12-66 0,-2 3-24 15,-1-5-46-15,0-6-33 0,4-15 0 16,-3-15-56-16,2-15-20 0,6-30-11 16,1-24-34-16,4-20-54 15,2-13-34-15,0-5-71 0,2-7-329 0,2 0-2201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3-05T02:47:49.6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19292 12637 622 0,'0'0'1023'16,"0"0"-244"-16,0 0-153 0,0 0-98 15,15-55-54-15,-13 44-81 0,0 2-55 16,-1 3-97-16,0 2-71 0,0 4-17 16,2 0-54-16,0 8-98 0,1 7 98 15,1 7 49-15,-2 6-25 0,2 7-18 16,-3 5-22-16,-1 2-21 0,-1 3-1 15,0 0-19-15,-2 2-15 16,-2-3-17-16,0-2-3 0,2-4-6 16,-2-1-1-16,0-4 2 0,1-3 0 15,-2-1 5-15,3-3-7 0,0-2 0 16,1-4 0-16,1-3 0 0,0-3-25 16,0-5-32-16,0-3-20 0,0-3-20 15,1-2-17-15,3-1-9 0,1-4-34 16,0-4-164-16,1-2-293 0,0-6-920 15,-2 5-1241-15</inkml:trace>
  <inkml:trace contextRef="#ctx0" brushRef="#br0" timeOffset="393.7">19244 12607 1146 0,'0'0'1105'0,"0"0"-363"16,0 0-214-16,31-53-104 0,-16 34-83 15,3 2-96-15,3 1-71 0,4-1-36 16,2 4-25-16,6 2-26 0,7 4-22 15,0 1-18-15,3 6 7 0,-1 6 10 16,1 6-7-16,-7 7-10 0,-3 7-9 16,-7 3 19-16,-8 6-9 0,-9 2 4 15,-5 2 19-15,-5-1 17 16,-11 1 18-16,-11-1-22 0,-5 0-22 0,-7-2-29 16,-4-3-17-16,-2-2-8 0,2-5-6 15,5-6 0-15,9-8-2 0,8-5-18 16,5-5-54-16,8-2-23 15,4-7-58-15,1-4-122 0,6-2-216 0,4 0-518 16,3-9-2311-16</inkml:trace>
  <inkml:trace contextRef="#ctx0" brushRef="#br0" timeOffset="597.57">20080 12710 3403 0,'0'0'1150'0,"0"0"-632"0,0 0-224 16,56-7-130-16,-42 7-67 0,0 0-64 16,-4 0-33-16,1 3-28 0,-2 2-233 15,-3-1-453-15,-6 0-2566 0</inkml:trace>
  <inkml:trace contextRef="#ctx0" brushRef="#br0" timeOffset="730.69">20031 12962 3321 0,'0'0'1484'0,"0"0"-1007"16,0 0-178-16,0 0-120 0,0 0-84 16,4 57-63-16,2-43-32 0,5-3-112 15,2-2-232-15,-4-3-1140 0,7-6-2353 0</inkml:trace>
  <inkml:trace contextRef="#ctx0" brushRef="#br0" timeOffset="1289.59">21231 12394 2611 0,'0'0'1189'0,"0"0"-462"0,0 0-387 15,0 0-129-15,0 0 63 0,11 65 6 16,-11-26-77-16,0 17-53 0,-2 9-49 16,-8 4-8-16,2-10 9 0,-3-15-2 15,5-16-43-15,-2 0-17 0,2 2-17 16,-1 4-12-16,1 5-10 15,2-5-1-15,1-2-12 0,3-2-51 16,1-3-67-16,5-3-60 0,4-2-71 16,1-6-260-16,0-5-1208 0,6-11-1821 0</inkml:trace>
  <inkml:trace contextRef="#ctx0" brushRef="#br0" timeOffset="1844.4">21873 12632 229 0,'0'0'1017'0,"0"0"-254"0,0 0-16 15,0 0-86-15,0 0-165 0,0 0-113 16,0 0-101-16,-23 52-34 0,13-36-66 15,-1 3 5-15,-1 4-32 0,-1 2-24 16,1 8 16-16,1 2-20 0,1 4-14 16,6 4-22-16,3 1-20 0,2-1-8 15,9-4-5-15,7-7 4 0,7-10 1 16,6-10 20-16,14-12 11 0,15-13-18 16,14-21-22-16,7-10-13 15,-5-3-15-15,-19 8-14 0,-21 7 0 0,-13 7-3 16,-11 3 13-16,-3-3-2 15,-7-2 0-15,-5-4 0 0,-13 5-5 16,-9 1-14-16,-7 3 0 0,-8 2-1 16,-1 1-1-16,-3 2 1 0,3 3-1 15,2 3-1-15,7 4-6 0,4 2-19 16,6 5-61-16,6 0-50 0,6 3-63 16,7 2-154-16,4 0-524 0,3-1-1542 15,15-4-240-15</inkml:trace>
  <inkml:trace contextRef="#ctx0" brushRef="#br0" timeOffset="2330.57">23085 12637 1013 0,'0'0'1255'15,"0"0"-262"-15,0 0-194 0,0 0-295 16,0 0-107-16,-53-54-106 0,36 50-79 15,-1 4-60-15,-3 5-26 0,1 9-16 16,-1 6-15-16,3 8 3 16,2 4-13-16,6 5-18 0,4 2-4 15,6 1-18-15,12-2-6 0,13-3 4 16,13-5 8-16,18-9 17 0,18-12-20 16,2-9-15-16,-3-11-4 0,-19-5-5 15,-16-4-6-15,-13 4-8 0,-7-3 0 16,-1-5-8-16,-5-3 6 0,-8-5 1 15,-5 2-9-15,-14 1-1 0,-7-1-10 16,-6 5-3-16,-2 0-5 0,1 3-5 16,3 3-7-16,-1-1-11 0,7 5-8 15,2 3-20-15,1 2-18 0,2 4-30 16,2 3-58-16,6 3-147 0,1 0-594 16,6 2-1969-16</inkml:trace>
  <inkml:trace contextRef="#ctx0" brushRef="#br0" timeOffset="2782.35">23916 12544 2830 0,'0'0'944'0,"0"0"-316"16,0 0-69-16,-62-11-250 0,34 18-100 15,4 8-31-15,-2 5-40 0,4 6-28 16,6 3-16-16,10 7-20 0,6 2-7 15,8 4-35-15,15-1 14 0,4-1-10 16,9-5 4-16,7-7-5 0,7-9 9 16,11-12 3-16,12-9-6 0,7-12-8 15,-9-13-16-15,-13 0-10 0,-23 2-7 16,-14 2-23-16,-7 0 9 0,-7-4 12 16,-3-6-5-16,-6-3 6 0,-14 3-1 15,-10 2-21-15,-17-2 21 0,-12-2-10 16,3 8 4-16,5 3 8 0,5 7-1 15,15 5 1-15,-4 2-2 0,-1 3-38 16,11 5-97-16,2 2-97 0,7 6-313 16,10-1-1995-16</inkml:trace>
  <inkml:trace contextRef="#ctx0" brushRef="#br0" timeOffset="3290.86">25275 12157 2834 0,'0'0'833'16,"0"0"-158"-16,0 0-128 0,0 0-280 16,0 0-92-16,0 0 57 0,34 95-3 15,-31-18-60-15,-3 10-17 0,-5 4-25 16,-10-8-6-16,-3-4 0 0,1-6-8 16,3-14-30-16,4-15-35 15,6-14-23-15,2-4-10 0,-1 5 2 16,-3-1-15-16,1 5-1 0,2-3-1 15,-2-5 0-15,3-3-29 0,2-4-11 16,1-4-33-16,8-4-54 0,7-7-49 16,4-5-103-16,-3 0-427 0,14-21-1876 0</inkml:trace>
  <inkml:trace contextRef="#ctx0" brushRef="#br0" timeOffset="3839.32">26105 12533 2816 0,'0'0'996'0,"0"0"-345"15,0 0-209-15,0 0-179 0,0 0-81 16,-59-12-21-16,37 26-23 0,1 9-13 16,2 6-14-16,2 7-2 0,5 13-12 15,6-4-7-15,6 4-1 0,10-3-18 16,12-7-22-16,4-1-11 0,9-10-6 16,4-10-8-16,4-10 8 0,2-8 19 15,3-11-6-15,-2-10-15 0,-2-4-17 16,-3-4-11-16,-7-3-1 15,-10 0-1-15,-8-1-6 0,-14 1 5 16,-6 2 0-16,-17 1-9 0,-11 1 3 16,-4 3 0-16,-7 2 0 0,-3 1 6 15,4 2-8-15,1-1 8 0,8 5 1 16,9 0-50-16,6 6-63 0,8 5-55 16,7 2-139-16,3 3-691 15,9 0-2169-15</inkml:trace>
  <inkml:trace contextRef="#ctx0" brushRef="#br0" timeOffset="4479.1">27296 12426 1826 0,'0'0'630'16,"0"0"-62"-16,0 0-38 0,0 0-94 15,0 0-130-15,0 0-51 0,-54-23 38 16,35 23-64-16,2 1-45 0,2 9-58 16,0 5-8-16,4 7 14 0,5 9-8 15,5 4-4-15,2 6-11 0,10 1-2 16,9-2-26-16,6-3-15 0,8-8-17 16,10-7-7-16,17-12-3 0,12-11-3 15,2-14-3-15,-13-7-8 0,-19-1-3 16,-18 3-10-16,-8 0-1 0,-7-2 8 15,-4-6 3-15,-6 1-6 16,-12 0-16-16,-13 2-11 0,-6 2-3 16,-6 0-5-16,-1 4 2 0,-3 2 5 15,1 0 5-15,6 1-6 0,1 1-21 16,6 4-18-16,5 4-12 0,6 3-25 16,3 4-38-16,8 4-67 0,5 5-148 15,1 2-301-15,13 0-895 0,-2-2-1283 16</inkml:trace>
  <inkml:trace contextRef="#ctx0" brushRef="#br0" timeOffset="4875.05">28064 11993 3773 0,'0'0'523'0,"7"50"83"16,-2 0-131-16,1 21-157 0,-3 12-83 15,-1 2-30-15,-2-6-35 16,0-7-38-16,-5 0-22 0,-3 0-27 16,-3-1-39-16,-1-4-27 0,0-6-17 15,4-13-62-15,2-11-69 0,2-8-42 16,2-5-58-16,2 2-215 0,0-6-853 15,0 3-2764-15</inkml:trace>
  <inkml:trace contextRef="#ctx0" brushRef="#br0" timeOffset="6133.95">19327 14114 747 0,'0'0'917'0,"0"0"1"0,0 0-199 16,0 0-138-16,0 0-135 0,0 0-80 16,0 0-143-16,0 0-171 0,0 0 99 15,11 22 46-15,-5-3 11 0,1 9-50 16,-1 5-25-16,-5 4 1 0,-1 6-36 15,-4 9-24-15,-5-4-14 0,-1 1-18 16,-3 1-15-16,-1-7-10 0,-3 5-8 16,1-2-7-16,-1-3 6 0,1-3-8 15,2-5-1-15,6-6-32 0,0-6-20 16,5-7 0-16,0-5-3 0,1-4-19 16,2-7-21-16,0-3 23 15,3-7-19-15,2-3-82 0,2-3-106 16,-1-2-122-16,1 0-172 0,3-3-269 15,-1 0-355-15,-2 6-206 0,7-13 524 0</inkml:trace>
  <inkml:trace contextRef="#ctx0" brushRef="#br0" timeOffset="6469.62">19568 14309 536 0,'0'0'871'15,"53"-30"-189"-15,-31 19-100 0,5-2-117 16,-3 3-54-16,-4 3 16 0,-9 3-69 15,-7 3-136-15,-4 1-134 0,-7 6 91 16,-7 3 1-16,-6 6-52 0,-7 2-36 16,0 3-37-16,-7 1-20 0,1 2-18 15,0-2-15-15,1-2 1 0,3-2 19 16,2-2-11-16,6-2 2 16,3-1 4-16,5 1 2 0,0-2 13 15,6-1 6-15,1 2 12 0,1-1 7 16,4 2 13-16,1 1 9 0,0 1-2 0,5 1 5 15,2 1-3-15,3 2-4 16,1 2-1-16,3-2-8 0,0 3-5 16,0-3-12-16,-1 1-14 0,-2 1-13 15,-1-2-15-15,-3 2-7 0,4-4-9 16,-4 1-36-16,3-5-50 0,5-2-33 16,-1-6-43-16,4-5-186 0,-5 0-646 15,12-14-2125-15</inkml:trace>
  <inkml:trace contextRef="#ctx0" brushRef="#br0" timeOffset="6696.58">20190 14295 3473 0,'0'0'1688'0,"0"0"-1314"0,0 0-129 16,0 0-100-16,0 0-66 0,0 0-57 15,0 0-22-15,0 0-105 0,50 7-170 16,-44-4-678-16,0-1-3254 0</inkml:trace>
  <inkml:trace contextRef="#ctx0" brushRef="#br0" timeOffset="6828.16">20197 14537 4668 0,'0'0'781'0,"0"0"-424"0,0 0-160 16,0 0-80-16,0 0-38 15,0 0-47-15,0 0-23 0,0 0-9 16,0 0-83-16,0 0-92 0,41 49-261 16,-18-49-1414-16</inkml:trace>
  <inkml:trace contextRef="#ctx0" brushRef="#br0" timeOffset="7504.86">21333 13922 1486 0,'0'0'946'0,"0"0"72"15,0 0-257-15,0 0-213 0,0 0-286 16,0 0-58-16,0 0 62 0,0 0-50 16,27 84-53-16,-27-35-37 0,-4 14-35 15,-4 13-27-15,-1 1-2 16,-1-5 1-16,3-17-14 0,3-16-18 0,2-10-13 16,1-4-16-16,1 3-2 15,0 0-14-15,5 0-57 0,6-5-53 16,4-8-27-16,6-7-106 0,5-4-264 15,-7-4-933-15,12-9-2172 0</inkml:trace>
  <inkml:trace contextRef="#ctx0" brushRef="#br0" timeOffset="8054.24">22037 13918 3879 0,'0'0'891'0,"0"0"-445"0,0 0-196 15,0 0 0-15,10 82-33 0,-10-34-47 16,-1 15-33-16,-6 10-50 0,0 0-13 15,0-4-15-15,2-18-26 0,3-13-19 16,2-10-14-16,0-3-17 0,2 1-79 16,8 1-71-16,3 2-115 0,3-10-479 15,-2-7-1593-15,8-11-476 0</inkml:trace>
  <inkml:trace contextRef="#ctx0" brushRef="#br0" timeOffset="8591.56">23224 13800 2434 0,'0'0'1049'0,"0"0"-189"15,0 0-362-15,0 0-190 0,0 0 14 16,35 76-39-16,-20-23-73 0,-3 0-60 15,-3-5-33-15,2-4-24 0,-7-10-24 16,1 5-21-16,0 4-6 16,-3-1-23-16,-1-3-8 0,-1-2-11 15,1-3-30-15,2 0-68 0,2-3-16 16,0-2 2-16,-2-1-38 0,1-4-64 16,4-1-112-16,1-7-302 0,0-4-1146 15,5-10-1269-15</inkml:trace>
  <inkml:trace contextRef="#ctx0" brushRef="#br0" timeOffset="9109.7">24029 13984 3677 0,'0'0'761'0,"0"0"-223"0,0 0-150 16,0 0-156-16,0 0-91 0,-51 6-10 16,31 13-5-16,-2 6-7 0,5 6-24 15,1 2-21-15,6 5-7 0,8-4-22 16,3 1-11-16,11-2-7 0,11-3-9 16,7-6-2-16,15-2 4 0,16-10-1 15,12-6-6-15,5-6-2 0,-6-9 4 16,-15-5-1-16,-18 0 5 0,-17 1 5 15,-6-1 33-15,-2-9 25 0,-3-1-31 16,-7-6-11-16,-6-2-2 16,-16 1-9-16,-15-2-15 0,-20 0-14 15,-15 1-13-15,-4 2 0 0,11 7 5 16,20 7-5-16,14 6-12 0,8 1-13 16,0 3-25-16,3-1-33 0,3 4-42 15,7 3-130-15,6 0-482 0,0 4-1013 16,15 2-1870-16</inkml:trace>
  <inkml:trace contextRef="#ctx0" brushRef="#br0" timeOffset="9547.09">25349 13577 3789 0,'0'0'925'0,"0"0"-529"0,0 0 15 16,17 57-115-16,-9-13-70 16,-3 12-15-16,-1 11-36 0,-1-3-43 15,-3-13-34-15,0-14-22 0,-4-7-24 16,0 1-31-16,-1 3-7 0,-2 4-14 15,4-6 0-15,-1-3-19 0,4-3-28 16,5-4-35-16,7 1-35 0,6-5-25 16,5-4-140-16,4-4-440 0,-3-2-1127 15,11-8-1673-15</inkml:trace>
  <inkml:trace contextRef="#ctx0" brushRef="#br0" timeOffset="9966.82">26262 13848 4054 0,'0'0'747'0,"0"0"-332"0,-53 2-103 16,36 10-87-16,1 8-88 0,3 6-11 15,1 7-5-15,4 3-14 0,8 3-24 16,6 1-11-16,13-5-25 0,15-3-5 16,17-10 8-16,18-16 16 15,5-9-13-15,-5-18-12 0,-13-5-3 16,-18 2-6-16,-13 2-10 0,-5-1-6 15,-4-6 7-15,-3-3 17 0,-7-3 11 16,-6 1-11-16,-13 3-21 0,-7 3-19 16,-6 1 0-16,-4 4-14 0,-2 1-1 15,1 1-1-15,1 3-21 0,6 1-17 16,6 4-14-16,2 4-29 0,6 0-48 16,4 7-114-16,6 0-251 0,0 2-1058 15,5 0-2311-15</inkml:trace>
  <inkml:trace contextRef="#ctx0" brushRef="#br0" timeOffset="10364.59">27227 13576 405 0,'0'0'3662'0,"0"0"-2963"0,0 0-139 15,0 0-249-15,0 0-132 0,0 0 23 16,39 76 1-16,-33-19-56 0,-2 11-20 16,-4-1-17-16,0-14-22 0,-1-14-25 15,-7-11-21-15,-1 6-19 0,-3 5-10 16,-2 1-11-16,0-3-2 0,2-3-30 16,2-2-48-16,5-4-24 0,4-3-12 15,2-6-58-15,11-3-207 16,0-8-732-16,16-8-3100 0</inkml:trace>
  <inkml:trace contextRef="#ctx0" brushRef="#br0" timeOffset="10708.25">27834 13918 5414 0,'0'0'513'0,"0"0"-233"0,-31 66-105 15,23-36-60-15,4-1-30 0,4-4 11 16,8-3-21-16,8-6-3 0,10-4 17 16,8-8-4-16,16-4-18 0,15-16-18 15,10-8-18-15,-6-5-16 0,-19 6-14 16,-21 4 0-16,-21 6 6 0,-4-5 8 15,-4-3 11-15,-4-1-9 0,-13-1-1 16,-7 2-9-16,-9 1-7 0,0 2-10 16,-1 4 4-16,2-1 0 0,4 5-26 15,7 1-42-15,5 2-42 0,4 2-39 16,7 0-157-16,4 0-637 0,1-4-3722 16</inkml:trace>
  <inkml:trace contextRef="#ctx0" brushRef="#br0" timeOffset="11373.58">28975 12948 3934 0,'0'0'749'0,"0"0"-242"0,0 0-103 16,0 0-274-16,0 0-35 0,0 0 33 16,-17 56 14-16,6-23-36 0,4 3-36 15,-4 0-22-15,6 2-23 0,-3-3-8 16,4-3-3-16,1 0-7 0,1-4-5 16,-1-2-2-16,1-1-25 0,1-3-36 15,0-1-30-15,1-4-51 0,-1-2-61 16,1-3-179-16,0-5-701 0,-1-7-2489 0</inkml:trace>
  <inkml:trace contextRef="#ctx0" brushRef="#br0" timeOffset="11606.63">28797 13235 3623 0,'0'0'857'0,"0"0"-337"0,0 0-101 15,0 0-133-15,0 0-59 0,0 0-35 16,0 0-72-16,0 0-42 0,54-9-7 16,-36 7-1-16,1 1-17 0,3 1-22 15,-3 0-24-15,2 0-7 0,0 2-29 16,-1 1-39-16,-2-1-13 0,-2 2-43 16,-1-1-67-16,-5 0-109 0,1 0-159 15,-4-1-325-15,-1-2-1063 0,-1 0-802 0</inkml:trace>
  <inkml:trace contextRef="#ctx0" brushRef="#br0" timeOffset="12123.49">29292 12842 2911 0,'0'0'873'0,"0"0"-247"0,0 0-123 15,0 0-179-15,0 0-123 0,-49-50-45 16,32 40-15-16,-3 4-48 0,-3 0-16 16,-1 0-9-16,-4 1-8 0,2-1 17 15,-4 3 8-15,-1 0-26 0,2 2-15 16,-1 1-5-16,1 2-14 15,-2 8-5-15,-3 5 0 0,1 6 1 16,-1 4-5-16,3 4-3 0,1 3 7 16,4 4-9-16,4 10 5 0,5 13-8 15,9 10-6-15,7 1 6 0,7-2-7 16,10-16 1-16,3-16 7 0,4-9-8 16,2-2 6-16,16 2 0 0,18 1 1 15,17-5 6-15,9-11 0 0,-4-12 8 16,-7-15 10-16,-10-6-3 0,-14-4 3 15,-13 2 0-15,-9 1 4 0,-10-2 11 16,1-8-15-16,0-5-21 0,-5-4-11 16,-9-4 0-16,-5 1-10 0,-9 0-5 15,-14 0 15-15,-3 0-10 0,-8 1-3 16,-7 0 0-16,1 3-6 16,-3 6-1-16,4 6-8 0,5 10 1 15,0 6-18-15,3 10-33 0,0 2-49 16,1 11-130-16,1 4-206 0,5-2-835 15,-10 9-2734-15</inkml:trace>
  <inkml:trace contextRef="#ctx0" brushRef="#br0" timeOffset="13551.3">19842 15172 2188 0,'0'0'889'0,"0"0"-318"16,0 0-209-16,0 0-155 0,0 0-76 15,0 0 24-15,0 0 21 0,0 0-49 16,0 0-49-16,0 0-49 0,-1-9-27 16,6 9 53-16,3 0 54 0,4 0-17 15,-1 2 3-15,6-1 8 0,4 1-6 16,-1-1-25-16,5-1-19 0,1 0-18 16,1 0-8-16,1 0 1 0,0 0 9 15,1 0 2-15,1 0-18 0,0 0 2 16,3 0 5-16,5 0 2 0,0 0-6 15,14-3 6-15,12-2 18 16,14-2 3-16,5-2-17 0,-3 2-11 16,-8 2-3-16,-6 0 8 0,0 0 2 15,-2 0-3-15,-2-1-1 0,1 2-5 16,-1 0-6-16,2-1 2 0,1-1 0 16,2 0-5-16,8-1-3 0,8-3 1 15,5 1-9-15,7 0 1 0,0 2 0 16,4 0 0-16,-2 2 7 0,-2 3-7 15,-1 0 9-15,-5 2 2 0,3 0 3 16,-4 0-2-16,0 1 6 0,1-1 0 16,-2-3 2-16,1-4-6 15,2-4-5-15,-2-1 9 0,6-3-3 16,3-1 6-16,4 0-9 0,2 0-4 16,2-2-1-16,2 4-1 0,-4 1 3 15,0 1-1-15,-2 4-3 0,1 1 2 16,6 1-3-16,-5 1-4 0,6 1 9 15,-5-2-10-15,4 1 7 0,-3-2-6 16,3 2 0-16,5-1 5 0,3 2-6 16,1 0 8-16,2-1 0 0,-6 4 3 15,2-1-5-15,1 0-1 0,0 0 4 16,7 2-3-16,-1 0 3 0,4-2-3 16,1 0-1-16,1-2 3 0,5-2-3 15,8-4-4-15,0 0-1 0,3-3 1 16,-1-1 6-16,-7 3 1 0,1 0 1 15,-1 1-2-15,-4 1 2 0,0-1 3 16,-7 3 5-16,-5-1 6 0,-5 3 19 16,-3 2 3-16,0-2-21 15,-8 1-12-15,-4-2-2 0,-8 3-3 0,-9-2 3 16,-11 2-2-16,-13 2-1 16,-20 1-7-16,-9-2 6 0,-8 2-7 15,-2 0-1-15,-3 0-10 0,-3 0-12 16,-5 0-32-16,-8 0-6 0,-1 0-6 15,0-1-1-15,0 0-9 0,-2 1-30 16,-2-1-48-16,1-1-49 0,0 2-7 16,0 0-24-16,-2-2-122 0,-2 1-229 15,2 0-813-15,-4-5-1747 0</inkml:trace>
  <inkml:trace contextRef="#ctx0" brushRef="#br0" timeOffset="14870.09">28350 14939 2058 0,'0'0'2941'0,"0"0"-2560"16,0 0-210-16,0 0 99 0,0 80-28 15,-2-42-55-15,0 1-54 0,0 2-39 16,0-1-42-16,1-1-33 0,1-3-17 16,3-1-2-16,0-2-40 0,2-3-53 15,1-1-45-15,0-3-59 0,-2-1-140 16,-1-3-318-16,-1-6-1168 0,-2 2-1363 0</inkml:trace>
  <inkml:trace contextRef="#ctx0" brushRef="#br0" timeOffset="15221.58">27600 15034 4645 0,'0'0'371'16,"0"0"-90"-16,28 59 120 0,-18-23-92 16,-3 7-132-16,-2 1-56 0,-5-1-21 15,-3-1-26-15,-2-2-40 16,1 0-34-16,0-3-2 0,1 2-68 16,1-3-66-16,1 0-106 0,0-2-302 15,1-10-1527-15,-1 2-1368 0</inkml:trace>
  <inkml:trace contextRef="#ctx0" brushRef="#br0" timeOffset="16486.43">26586 15286 352 0,'0'0'2909'16,"0"0"-2381"-16,0 0-61 0,0 0-19 16,0 0-91-16,0 0-113 0,-59-25-53 15,49 24-42-15,4 1-36 0,0 0-56 16,0 2-23-16,3 2-1 16,0-4-8-16,2 2-3 0,-1-1-2 15,2-1 6-15,0 0-2 0,0 0-6 16,0 0-4-16,0 0-2 0,0 0-2 0,0 0-10 15,0 0 0-15,0 0 1 16,2-1-1-16,-1-1-10 0,0 2 10 16,-1 0 0-16,0 0 29 0,0 0 7 15,0 0-8-15,0 0-3 0,0 0-6 16,0 0-9-16,0 0-10 0,0 0-17 16,1 0-18-16,-1 0-1 0,1 0 8 15,-1 0 16-15,1 0 4 0,-1 0 8 16,1 0-1-16,-1 0 0 0,0 0 1 15,0 0 0-15,0 0 8 0,0 0-8 16,0 0-2-16,0 0 2 0,0 0 0 16,0 0 0-16,0 0 0 0,0 0 2 15,1 0 0-15,-1 0 16 0,0 0 2 16,0 0 0-16,0 0 2 0,0 0-8 16,0 0-7-16,0 0-6 0,0 0-1 15,0 0-1-15,0 0-6 0,0 0 5 16,0 0 0-16,0 0 2 15,0 0 0-15,0 0 2 0,0 0 15 16,0 0 2-16,0 0-2 0,0 0 4 16,1-2-19-16,2-2-1 0,-1 2-1 15,-1-1 8-15,-1 3-8 0,0 0-1 16,0 0 1-16,1 0 2 0,-1 0-1 16,0 0-1-16,0 0 2 0,0 0 17 15,0-1-2-15,0 1-2 0,0-3-14 16,0 2-1-16,0 1 16 0,0-1 0 15,0-1 2-15,0 2 9 0,0 0 9 16,0 0 6-16,-1 0-17 0,-3 0-19 16,-3 5-6-16,-2 4-2 0,-1 5 2 15,-2 5 1-15,1 6 17 0,4 5-3 16,1 4 3-16,6 3-1 0,0 2-3 16,11-1 10-16,7-2-10 0,9-7-13 15,14-8 13-15,18-15 17 16,13-13 18-16,6-18 26 0,-12-6-15 15,-18-1-22-15,-19 7-17 0,-8-1-8 16,-4-2 2-16,-5-4 22 0,-7-1 23 16,-10 3-24-16,-14 5-29 0,-10 5-7 15,-16 2-17-15,-13 5 1 0,-12 5-3 16,-4 0-12-16,13 3-19 0,17 1-13 16,18-2-12-16,2 3-20 0,2-1-55 15,2 2-149-15,1 2-232 0,8 0-756 16,8 0-2455-16</inkml:trace>
  <inkml:trace contextRef="#ctx0" brushRef="#br0" timeOffset="17077.3">25286 15338 2227 0,'0'0'2557'0,"0"0"-2116"0,-56 5-115 16,40 6-85-16,-2 7-93 0,2 3-27 16,6 6 9-16,4 3-18 0,6 3-43 15,10 0-27-15,11-2-17 0,13 1-5 16,21-7-2-16,18-11 5 0,4-10-1 16,-4-8-6-16,-7-12 0 0,-19-2 13 15,-12 3 23-15,-11 1-2 0,-5-2-20 16,-4-1 1-16,-6-3 16 0,-8-3 31 15,-8 2-15-15,-25-1-52 0,-18 2-11 16,-17 0-19-16,3 5-7 0,12 3 2 16,13 3 11-16,14 0-1 15,-5 0-26-15,-3-2-33 0,-3-2-33 16,3 2-96-16,4 3-230 0,9 3-974 16,-8 0-2916-16</inkml:trace>
  <inkml:trace contextRef="#ctx0" brushRef="#br0" timeOffset="17807.91">24383 15541 786 0,'0'0'711'16,"0"0"-201"-16,0 0-149 0,0 0-100 15,0 0-58-15,0 0 4 0,0 0 17 16,0 0 24-16,0 0-2 0,-17-50 63 16,14 43 57-16,-3-3 16 0,-1 0-23 15,-5 2-55-15,2-2-43 0,-5 3-84 16,0 2-26-16,-3 4-27 0,1 2-31 15,-1 10-37-15,3 9-5 0,1 8 6 16,4 8 6-16,7 5-15 16,3 3 2-16,10-1 4 0,9-2-7 0,5-7-17 15,10-5 5-15,6-10-7 0,3-6 4 16,2-11 6-16,2-3 20 16,-1-13-9-16,-7-2-22 0,-4-4-15 15,-6-2-11-15,-12-2 12 0,-10-1-1 16,-8 0 1-16,-13-1-12 0,-12 4-1 15,-8-3-21-15,-8 4-5 0,1 0 0 16,-3 0 0-16,7-1-11 0,4 0-19 16,2-1-26-16,8 1-66 0,1 1-115 15,2 7-236-15,6 5-988 0,-6 2-2663 16</inkml:trace>
  <inkml:trace contextRef="#ctx0" brushRef="#br0" timeOffset="18204.48">23567 15415 4196 0,'0'0'853'0,"-7"57"-347"0,7-7-140 16,0 1-127-16,0 1-103 0,0-8-30 16,0-9-32-16,1 4-40 0,4 2-34 15,0 0-13-15,2-4-81 0,3-3-67 16,-3-6-118-16,3-3-523 0,-4-9-1553 16,2-2-451-16</inkml:trace>
  <inkml:trace contextRef="#ctx0" brushRef="#br0" timeOffset="18588.62">22509 15612 4588 0,'0'0'630'16,"0"0"-226"-16,-11 75-85 0,7-36-112 15,0 4-98-15,2 1-29 0,2-1-53 16,0 0-27-16,6-5-35 0,2-3-76 16,4-3-118-16,-3-9-587 0,5-1-3569 0</inkml:trace>
  <inkml:trace contextRef="#ctx0" brushRef="#br0" timeOffset="19206.5">21441 15650 2631 0,'0'0'979'0,"0"0"-197"15,0 0-217-15,0 0-117 0,0 0-174 16,0 0-91-16,-61-28-53 0,42 40-35 15,-2 9-10-15,0 5-11 16,4 7 0-16,1 14-17 0,10 14 3 16,12 16 1-16,18 3-7 0,7-15-2 15,19-12-6-15,4-20-6 0,7-15-5 16,10-8 5-16,-5-12 16 0,-2-12 9 16,-1-11-17-16,-12-1-14 15,-13-1-6-15,-11 1-7 0,-8-3-10 16,-1-5-5-16,-6-5-4 0,-6-6-2 0,-8 2 1 15,-16 2 0-15,-10 4 0 0,-16-4 0 16,-14-2-1-16,-12-2-4 16,5 8-5-16,15 8-2 0,16 11-3 15,12 12-22-15,-2 1-22 0,0 5-26 16,-2 6-36-16,3 11-102 0,1 7-254 16,6-3-1043-16,-9 17-2753 0</inkml:trace>
  <inkml:trace contextRef="#ctx0" brushRef="#br0" timeOffset="20477.09">19687 15715 3659 0,'0'0'840'0,"0"0"-394"16,0 0-32-16,-61-32-144 0,35 31-111 16,-3 1-61-16,-3 10-24 0,-4 5-15 15,0 7-13-15,-3 7-1 0,3 5 14 16,2 5 1-16,4 4-7 0,3 10-6 15,6 12 2-15,13 7 3 0,7-6-10 16,4-15 2-16,9-15-6 0,5-13-15 16,6 2-4-16,10-2 1 0,13-1 3 15,12-7-6-15,15-12 0 0,1-4-7 16,-6-11-10-16,-13-3-32 0,-21 3-60 16,-8 3-40-16,-8-2-68 0,4-5-132 15,-5 2-731-15,4-17-3347 0</inkml:trace>
  <inkml:trace contextRef="#ctx0" brushRef="#br0" timeOffset="20695.82">20194 15790 4292 0,'0'0'610'0,"0"0"-137"16,0 0-169-16,0 0-141 0,0 0-83 16,0 0-41-16,0 0-39 0,0 0-21 15,0 0-159-15,30 49-251 0,-27-44-1233 16,-3 2-1937-16</inkml:trace>
  <inkml:trace contextRef="#ctx0" brushRef="#br0" timeOffset="20806.91">20186 16113 4576 0,'0'0'783'16,"0"0"-388"-16,0 0-204 0,0 0-75 16,0 0-65-16,0 0-43 0,0 0-8 15,0 0-147-15,0 0-217 0,0 0-1702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9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21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449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735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6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992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2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00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23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2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20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30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C967CD-4D71-4CCA-AB86-966613AFF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4840" b="418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34747-DC79-4F12-885A-A1CD68599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364381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492D-DB1D-4485-AEB7-68E3E569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Electronic Code Book (ECB)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CD2D-1BD8-4B92-B9EC-E900271E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method of encrypting data larger than the block size of an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D17203-4869-4182-BC70-5DB4AC5C83F5}"/>
                  </a:ext>
                </a:extLst>
              </p14:cNvPr>
              <p14:cNvContentPartPr/>
              <p14:nvPr/>
            </p14:nvContentPartPr>
            <p14:xfrm>
              <a:off x="1322640" y="2943720"/>
              <a:ext cx="5765400" cy="289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D17203-4869-4182-BC70-5DB4AC5C8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280" y="2934360"/>
                <a:ext cx="5784120" cy="29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9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0A64-C96F-41D6-982D-DEFE2D50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ECB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FF75-31AD-4A88-8562-7256F800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lengthy messages, ECB may not be secure</a:t>
            </a:r>
          </a:p>
          <a:p>
            <a:r>
              <a:rPr lang="en-CA" dirty="0"/>
              <a:t>You may see repetition, which makes the task of decryption easier</a:t>
            </a:r>
          </a:p>
          <a:p>
            <a:r>
              <a:rPr lang="en-CA" dirty="0"/>
              <a:t>For example, TCP headers may be divided in a way that one block always encrypts the same, since the input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296626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0FA4-193F-43CF-A25F-6A2A553F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8F78-9C19-40E6-AD01-FEEA4685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Unlike block ciphers, stream ciphers process inputs continuously, processing one element at a time</a:t>
            </a:r>
          </a:p>
          <a:p>
            <a:r>
              <a:rPr lang="en-CA" dirty="0"/>
              <a:t>Typically this is done using a XOR between the key and plaintext, with a keystream that is equal length to the plaintext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B98CF-9088-4238-9AA4-1B14A5824D76}"/>
                  </a:ext>
                </a:extLst>
              </p14:cNvPr>
              <p14:cNvContentPartPr/>
              <p14:nvPr/>
            </p14:nvContentPartPr>
            <p14:xfrm>
              <a:off x="6913440" y="4317480"/>
              <a:ext cx="3688200" cy="156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B98CF-9088-4238-9AA4-1B14A5824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080" y="4308120"/>
                <a:ext cx="3706920" cy="15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39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626-30B8-43E7-B29D-19AC13B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B58F-E4E9-458A-A01C-853D788B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Encryption is a method of obscuring data using a key</a:t>
            </a:r>
          </a:p>
          <a:p>
            <a:r>
              <a:rPr lang="en-CA" dirty="0"/>
              <a:t>The idea is that those with the key can decrypt and read the data, but people without the key have no way to read the data</a:t>
            </a:r>
          </a:p>
          <a:p>
            <a:r>
              <a:rPr lang="en-CA" dirty="0"/>
              <a:t>Encryption is primarily used to ensure confidentiality of data that is sensitive </a:t>
            </a:r>
          </a:p>
        </p:txBody>
      </p:sp>
    </p:spTree>
    <p:extLst>
      <p:ext uri="{BB962C8B-B14F-4D97-AF65-F5344CB8AC3E}">
        <p14:creationId xmlns:p14="http://schemas.microsoft.com/office/powerpoint/2010/main" val="289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544B-1A89-4258-A0DF-9C597187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Symmetric 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CB1F-2B6C-48D7-B566-A8DF7D57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type of encryption that has the following elements: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CA" b="1" dirty="0"/>
              <a:t>Plaintext: </a:t>
            </a:r>
            <a:r>
              <a:rPr lang="en-CA" dirty="0"/>
              <a:t>The original message that is being encrypted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CA" b="1" dirty="0"/>
              <a:t>Encryption algorithm: </a:t>
            </a:r>
            <a:r>
              <a:rPr lang="en-CA" dirty="0"/>
              <a:t>The algorithm used to encrypt the text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CA" b="1" dirty="0"/>
              <a:t>Secret key: </a:t>
            </a:r>
            <a:r>
              <a:rPr lang="en-CA" dirty="0"/>
              <a:t>The key used with the algorithm to generate the encrypted text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CA" b="1" dirty="0"/>
              <a:t>Ciphertext: </a:t>
            </a:r>
            <a:r>
              <a:rPr lang="en-CA" dirty="0"/>
              <a:t>The encrypted text outputted by the algorithm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CA" b="1" dirty="0"/>
              <a:t>Decryption algorithm: </a:t>
            </a:r>
            <a:r>
              <a:rPr lang="en-CA" dirty="0"/>
              <a:t>The algorithm used to decrypt the ciphertext into plaintext</a:t>
            </a:r>
            <a:endParaRPr lang="en-CA" b="1" dirty="0"/>
          </a:p>
          <a:p>
            <a:pPr marL="544068" lvl="1" indent="-342900">
              <a:buFont typeface="+mj-lt"/>
              <a:buAutoNum type="arabicPeriod"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2063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A57-1D4A-4897-A3A6-E0F76EFC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Symmetric Encryption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6F99-A5CE-4D82-B9A6-7D136B89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F5E6C3-F757-46D7-929E-DD14A65CB72E}"/>
                  </a:ext>
                </a:extLst>
              </p14:cNvPr>
              <p14:cNvContentPartPr/>
              <p14:nvPr/>
            </p14:nvContentPartPr>
            <p14:xfrm>
              <a:off x="1589400" y="2602080"/>
              <a:ext cx="9619200" cy="199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F5E6C3-F757-46D7-929E-DD14A65CB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2592720"/>
                <a:ext cx="9637920" cy="20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7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368C-49B1-4005-97EB-17A91FEC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Symmetric Encryption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0614-0B1C-41E0-93FE-5A90BBF1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 strong encryption algorithm, such that an attacker who knows plaintext and ciphertext cannot decode text or find the key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sender and receiver must have obtained copies of the key in a secure fashion, and keep the key secure</a:t>
            </a:r>
          </a:p>
        </p:txBody>
      </p:sp>
    </p:spTree>
    <p:extLst>
      <p:ext uri="{BB962C8B-B14F-4D97-AF65-F5344CB8AC3E}">
        <p14:creationId xmlns:p14="http://schemas.microsoft.com/office/powerpoint/2010/main" val="22066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2E2D-C8E9-4875-A03A-B12C3D1D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Approaches to Attacking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CD7D-C771-4ECB-A3CC-186DBE34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Cryptanalysis: </a:t>
            </a:r>
            <a:r>
              <a:rPr lang="en-CA" dirty="0"/>
              <a:t>This attack relies on the nature of the algorithm, and knowledge about the plaintext or plaintext cipher pairs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Brute-force attack: </a:t>
            </a:r>
            <a:r>
              <a:rPr lang="en-CA" dirty="0"/>
              <a:t>Trying every possible key on a ciphertext until a legible plaintext is found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3012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7DB3-E5C6-42D2-8843-AAFCC103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 (Data Encryption 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BF5E-EF76-4CE2-8212-2E967D9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type of block cipher</a:t>
            </a:r>
          </a:p>
          <a:p>
            <a:r>
              <a:rPr lang="en-CA" dirty="0"/>
              <a:t>Takes plaintext blocks of 64 bits, and a key of 56 bits, and uses it to produce a ciphertext of 64 bits</a:t>
            </a:r>
          </a:p>
          <a:p>
            <a:r>
              <a:rPr lang="en-CA" dirty="0"/>
              <a:t>The primary weakness of DES is the key length, which is easy to brute force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E18330-306F-4AE7-85C8-65290B16C7CD}"/>
                  </a:ext>
                </a:extLst>
              </p14:cNvPr>
              <p14:cNvContentPartPr/>
              <p14:nvPr/>
            </p14:nvContentPartPr>
            <p14:xfrm>
              <a:off x="5837040" y="4389480"/>
              <a:ext cx="2649240" cy="17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E18330-306F-4AE7-85C8-65290B16C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7680" y="4380120"/>
                <a:ext cx="2667960" cy="17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49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AB75-CFD4-4EC8-A3A1-AFC6DD20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Triple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2D4A-251E-4158-94EE-D2E02BC5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extension of DES that uses 3 unique keys, with key sizes of 112 or 168 bits</a:t>
            </a:r>
          </a:p>
          <a:p>
            <a:r>
              <a:rPr lang="en-CA" dirty="0"/>
              <a:t>Improved the brute force issue, however suffered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346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7129-037D-4F00-8486-D6485406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36D7-10D8-4868-A965-8E552D2C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Since 3DES was not a reasonable candidate, AES replaced it</a:t>
            </a:r>
          </a:p>
          <a:p>
            <a:r>
              <a:rPr lang="en-CA" dirty="0"/>
              <a:t>Has equal or better security compared to 3DES, and significantly improved efficiency</a:t>
            </a:r>
          </a:p>
          <a:p>
            <a:r>
              <a:rPr lang="en-CA" dirty="0"/>
              <a:t>Works with key lengths 128, 192, and 256 bits</a:t>
            </a:r>
          </a:p>
        </p:txBody>
      </p:sp>
    </p:spTree>
    <p:extLst>
      <p:ext uri="{BB962C8B-B14F-4D97-AF65-F5344CB8AC3E}">
        <p14:creationId xmlns:p14="http://schemas.microsoft.com/office/powerpoint/2010/main" val="333911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95</TotalTime>
  <Words>444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Symmetric Encryption</vt:lpstr>
      <vt:lpstr>What is Encryption</vt:lpstr>
      <vt:lpstr>What is Symmetric Encryption?</vt:lpstr>
      <vt:lpstr>Symmetric Encryption Diagram</vt:lpstr>
      <vt:lpstr>Symmetric Encryption Requirements</vt:lpstr>
      <vt:lpstr>Two Approaches to Attacking</vt:lpstr>
      <vt:lpstr>DES (Data Encryption Standard)</vt:lpstr>
      <vt:lpstr>Triple DES</vt:lpstr>
      <vt:lpstr>Advanced Encryption Standard (AES)</vt:lpstr>
      <vt:lpstr>Electronic Code Book (ECB)</vt:lpstr>
      <vt:lpstr>Problems with ECB</vt:lpstr>
      <vt:lpstr>Stream Ciphers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Encryption</dc:title>
  <dc:creator>Scott Cosentino</dc:creator>
  <cp:lastModifiedBy>Scott Cosentino</cp:lastModifiedBy>
  <cp:revision>38</cp:revision>
  <dcterms:created xsi:type="dcterms:W3CDTF">2020-03-05T01:28:10Z</dcterms:created>
  <dcterms:modified xsi:type="dcterms:W3CDTF">2020-03-05T03:04:26Z</dcterms:modified>
</cp:coreProperties>
</file>