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10T01:28:29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4400 8904 497 0,'0'0'616'16,"0"0"-104"-16,0 0-98 0,0 0-85 16,0 0-14-16,0 0-11 0,0 0-6 15,0 0-46-15,0 0-18 0,-21-50-36 16,20 47-11-16,-1-1-11 0,0 1-20 16,-1 1-25-16,2 0-17 0,0 2-8 15,1 0-88-15,0 4-18 0,1 6 0 16,4 5 59-16,-1 5 12 0,2 5 0 15,2 4-4-15,-2 6 19 0,1 1-6 16,-3 1-1-16,-1 2-22 16,1-4-5-16,-1 0-17 0,0-5-23 15,-1 0 1-15,-1-5-11 0,-1-2 16 16,1-2-17-16,-1-3 9 0,0-3-9 16,0 1 0-16,0-5 0 0,-1 2 9 15,1-4-7-15,-2-2-2 0,1-1 1 16,-1-1 0-16,1-1 10 0,1-2-2 15,-2-1 3-15,2-1 1 0,-1 0 2 16,1 0 2-16,-1 0-18 0,0-4 0 16,-1-2-11-16,1-2-5 0,0-2 2 15,0-5-1-15,0-1-5 0,0-3-12 16,0-1 4-16,0 0-4 16,1-4-8-16,0 1-8 0,0-1 5 15,0-1-9-15,2 0 6 0,0-3-12 16,0-1-2-16,1 0 13 0,2 0 5 15,0-5-26-15,-1 3 13 0,2-1 7 16,2 1 21-16,1 4 13 0,0 0 0 16,-1 2 10-16,1 3-13 0,0 3-5 15,-1 1 22-15,0 5 2 0,0 3 15 16,1 2-13-16,-2 5 24 0,0 0-16 16,0 3-12-16,-2 1 0 0,1 6 20 15,0 6 28-15,-3 3-3 0,-2 6 17 16,0 2-6-16,-1 7-17 0,0 2-10 15,-1-2-14-15,-1 3-12 0,1-2 15 16,0-4-16-16,0-3 1 0,0-6 0 16,1-3 0-16,0-3-1 0,0-3 0 15,0-4-2-15,0 0-1 16,0-2-1-16,1-3-22 0,0-1 3 16,0 0 21-16,1-4 33 0,0-3 2 15,2-4-20-15,4-3-14 0,-4-4 2 16,5-1-3-16,-1-4-17 0,4 0-15 15,-2-2 14-15,2 0 3 0,2-2 3 16,-1 4 9-16,-1 0-8 0,-1 1-1 16,2 1 10-16,1 5-10 0,-5 0-3 15,1 3 0-15,1 4 15 0,-4 4 16 16,2 2 11-16,-1 3-1 0,3 0-2 16,-3 8 9-16,4 5 23 15,-3 6 28-15,-1 3-3 0,-2 5-2 0,0 5-4 16,-4 0-17-16,-2 4 4 0,0 1-4 15,0-2-6-15,-2-2-9 0,-3-3-4 16,2-3-6-16,1-3-15 0,1-5-17 16,0-1-1-16,1-4 0 15,0-1-1-15,0-3 0 0,2 1-1 16,0-3-15-16,0-2-23 0,2-1-27 16,-1-1-42-16,-1 0-56 0,1 0-84 15,2-2-140-15,2-1-289 0,-4-1-513 16,3-1-1526-16</inkml:trace>
  <inkml:trace contextRef="#ctx0" brushRef="#br0" timeOffset="3220.08">5481 9021 306 0,'0'0'533'0,"0"0"-102"0,0 0-121 15,0 0-60-15,0 0 9 16,0 0-11-16,0 0-45 0,0 0 17 16,0 0-10-16,-52-11-10 0,45 11-20 15,3-3 1-15,-3 2 0 0,2 1-54 16,1-1-16-16,0 1-4 0,-1 0 5 16,2-2-7-16,1 2 3 0,1-1-2 15,1 1-13-15,-1-1-5 0,1 1-13 16,-1 0-12-16,1-1-10 0,0 1-15 15,0 0-38-15,0 0-11 0,0 0-19 16,2 0 30-16,2 0 41 0,3 0 10 16,-2 0-6-16,2 0-3 0,2 0-9 15,-3 0-3-15,4 1 3 0,-2-1 11 16,2 1 1-16,-1-1-7 0,2 1-2 16,1 1-9-16,1-2 0 15,-1 0 3-15,2 0 3 0,1 0-1 16,1 0-4-16,1 0-5 0,-1-4 2 15,2 2-3-15,2-1-7 0,1 0 3 16,1 2 4-16,-1-1 1 0,6 0-6 16,-5 1 1-16,6 0 5 0,-3 0-9 15,2 0 7-15,1 0-7 0,-3-1 2 16,3 0-5-16,-6-2 6 0,4 1-6 16,-2 0-2-16,1 1-6 0,-4 0-1 15,1 0 0-15,2 2-2 0,-5 0 0 16,-2 0 0-16,0 0 0 0,-2 0-1 15,1 2 1-15,-4 0-2 0,-2-1-7 16,2 2-9-16,-5 0-17 0,1 2-23 16,-3-1-23-16,2 0-22 0,-2-1-23 15,-3 1-40-15,1 1-59 0,1-4-166 16,0 0-287-16,-1-1-439 0,-2 0-828 16</inkml:trace>
  <inkml:trace contextRef="#ctx0" brushRef="#br0" timeOffset="3778.05">6142 8803 347 0,'0'0'1177'15,"0"0"-540"-15,0 0-107 0,0 0-94 16,0 0-97-16,0 0-13 0,0 0-46 16,0 0-43-16,0 0-41 0,0 0-61 15,-7-26-83-15,14 26-3 0,0 0 22 16,-3 0-1-16,4 0-15 0,-2 4-3 15,3-3-3-15,-2 2-5 0,3 1-8 16,-2-1-3-16,4-1 2 0,0 1 4 16,0 0-1-16,0 1-5 0,2-1-11 15,1 3-9-15,-1 0 4 0,4 0-1 16,-2 1 0-16,1 1 0 0,-1 2-2 16,0 0 2-16,-2 1-5 0,1 3-10 15,-2-2-1-15,1 2 1 0,-2 0 0 16,-4 3 1-16,3-1 0 0,-7 0 0 15,-1 3 1-15,-2-2 12 0,-1-1 12 16,-5 1 38-16,-2 0 8 0,-6-1-20 16,-3 2-2-16,-4-2-12 15,-4-1-5-15,3 0-4 0,-6-1-6 16,4-3-2-16,-4 1-9 0,4-1-3 16,1-1-9-16,-3-1-1 0,5 0-1 15,1-1-9-15,1-1-31 0,4 0-43 16,1-3-62-16,7 0-105 0,3-1-216 15,3-2-548-15,3-1-1105 0,8-1 481 0</inkml:trace>
  <inkml:trace contextRef="#ctx0" brushRef="#br0" timeOffset="4726.7">7372 8511 642 0,'0'0'1454'0,"0"0"-802"16,0 0-61-16,0 0-149 0,0 0-103 15,0 0-89-15,0 0-101 0,0 0-26 16,0 0-14-16,0 0-21 0,-39 0 9 15,27 2 7-15,-1-2 3 0,2 0-13 16,3 0-35-16,-4 0-23 0,5 1-14 16,-3 1-22-16,2 1 0 0,-2-1-11 15,-1 3 8-15,3 0-11 0,-4 0 13 16,5 1-1-16,-2-2-9 0,3 3-3 16,1-2 3-16,-1 1 1 15,2 0-4-15,1 0 11 0,-3 2-9 16,2 0 10-16,-1 3 1 0,-1-1 0 15,0 1 1-15,2-1-1 0,-2 1 1 16,-1-2 0-16,4 3-1 0,-2-1-1 16,-2 1-1-16,3 2 2 0,-3-1 1 15,-2 2 0-15,2-1 0 0,-1 1 0 16,0 0 0-16,-1 0 0 0,3-1-2 16,-1 1 0-16,3-2-12 0,1 2 13 15,-2-2-1-15,1-1 1 0,1 2 0 16,1-2 0-16,0 0 1 0,0 0 0 15,0-1 0-15,1 0-2 0,0-2-10 16,1-1 10-16,0-1 2 0,0-3 0 16,2 4 18-16,2-3 5 0,0 0 1 15,4 1 3-15,1 0 6 16,1-1-6-16,2 0-2 0,2-2 2 16,1 1 5-16,3-2 9 0,3-1 9 15,1-1 8-15,-1 0 3 0,3 0-6 16,-1-3-9-16,-1 2-11 0,2-2-16 15,-2 2-11-15,-2 1-7 0,4 0 0 16,-5 0 0-16,-1 0 1 16,0 1-2-16,-2-1-25 0,-2 2-26 0,-1-2-34 15,-2 0-31-15,1 0-31 0,0 0-31 16,-5-4-75-16,1 1-179 0,-4-2-388 16,-2-1-1268-16,-2-3 517 0</inkml:trace>
  <inkml:trace contextRef="#ctx0" brushRef="#br0" timeOffset="4977.78">7078 8814 2068 0,'0'0'470'0,"0"0"69"15,0 0 53-15,0 0-89 0,0 0-119 16,66 5-44-16,-45-5-79 0,1-5-89 16,0 1-60-16,3 1-59 0,0-1-33 15,1 1-10-15,-3 1-10 0,3-1-38 16,-3 2-102-16,-2 0-99 0,-1 1-164 16,-1-1-401-16,-9 1-1150 0</inkml:trace>
  <inkml:trace contextRef="#ctx0" brushRef="#br0" timeOffset="6618.03">6631 8387 688 0,'0'0'693'0,"0"0"-155"0,0 0-107 16,0 0-86-16,0 0-64 0,0 0-49 15,0 0-232-15,0 0-101 0,0 0 101 16,0 0 161-16,13 30 82 0,-11-7 66 16,0 6-45-16,0 3-49 0,0 6-2 15,0 3-34-15,0 4-20 0,0 2-24 16,0 2-33-16,-1-1-39 0,1-2-19 15,-2-1-3-15,0-3-8 0,0-4-3 16,0-3-6-16,0-3-13 0,0-5 8 16,0-4 0-16,0-4-8 0,0-3-8 15,0-5 10-15,0-1-2 0,0-1-11 16,0-6-41-16,0-2-80 0,1-1-73 16,1-4 8-16,3-8-224 15,-2-4-510-15,-1 3-1454 0,-1-17 1211 0</inkml:trace>
  <inkml:trace contextRef="#ctx0" brushRef="#br0" timeOffset="8057.65">6671 8243 1061 0,'0'0'864'0,"0"0"-538"16,0 0 70-16,0 0-39 0,0 0-65 15,0 0-10-15,61 0-11 0,-43 0-36 16,4 0-7-16,0 0-9 0,3-3-73 16,1 2-40-16,4-2-25 0,0 2-15 15,0-1-5-15,-1 0-12 0,3 0-8 16,-1 0 1-16,-1 0-12 0,0 1-1 16,-4 1-8-16,2-2-6 0,-2 1-12 15,-1 0 14-15,0 1-2 16,1 0-12-16,2-1 12 0,0-1-2 15,2 0-2-15,1 0 5 0,1-2-5 16,0 3-10-16,-1 0 2 0,-3 0-2 16,-2 1 1-16,1 0-1 0,-5 0 1 15,2 0 0-15,-3 0-1 0,-1 0 1 16,-2 0-2-16,-1 1-1 0,-1 0 0 16,-1 0-1-16,-2 1 0 0,-2 0 2 15,-1 0 0-15,0 0 0 0,-2 1 0 16,2-2 1-16,-3 2 0 0,1 0-1 15,-3-1-1-15,3 1-1 0,-3 0-9 16,-1 1 9-16,0 0-9 0,1-1 8 16,-1 2-8-16,-1-2 10 0,-1 4-10 15,1 0 8-15,0-1 1 0,-2 0-1 16,0 2 2-16,0 0 1 0,0 0 1 16,0 4 10-16,-1-2 6 0,1 1-1 15,-1 2 0-15,1-1-13 16,-1 1 8-16,1 1-9 0,-1 0 0 15,1 2 12-15,0-2-12 0,0 1 9 16,-1 0-10-16,0 1 18 0,0-1 0 16,0 2-5-16,0-1 2 0,0 2-13 15,1-2 7-15,-1 2-8 0,1 0 8 16,2 0-7-16,-2 0-1 0,1 0 8 16,1 1-9-16,-2-1 1 0,3 1 0 15,-2-1 8-15,-1 2-10 0,3-2 2 16,-2 0 0-16,0 0 0 0,0-2 1 15,-2 1-1-15,2-1-1 0,-1 0 0 16,0 0 1-16,-1 1-2 16,1 0 0-16,-1 0 1 0,2 0 0 15,1 0 0-15,-2 2-1 0,1-2 0 16,0 0 2-16,-1 0 8 0,-1-1-10 16,2-1 0-16,-1 0 1 0,0-2-1 15,-1 0 0-15,1 1 0 0,-1-2 0 16,1 0 0-16,-1-1 0 0,0-1 0 15,0 1 0-15,1 0 0 0,-1-2 1 16,0 0 0-16,0 0 0 0,0 0 0 16,0 0 1-16,0-2 1 0,0 1-1 15,0 0 8-15,0 0-7 0,0 0-2 16,0-1 1-16,0 0-1 0,-1-1 0 16,1 0 1-16,-2-1 0 0,0 2-1 15,0-3 1-15,1 0 0 0,0 0-1 16,-1-1 2-16,0 1-1 0,-1-1-1 15,1-1 1-15,1 1 0 0,-1-1 0 16,0-1 1-16,0 2 7 0,-1-1-9 16,-1 2 1-16,1-2-1 15,-2 1 0-15,0 0 9 0,-1 1-7 16,1-1-1-16,-1-2 8 0,-2 2-9 16,1-2 0-16,-1 1 1 0,-1-1-1 15,-2 1 1-15,1 0 0 0,1 0 0 16,-4 0-1-16,1-1-1 0,2 1 1 15,-3-1 0-15,1 0 0 0,-2 1 1 16,1-1 0-16,-4 0 0 0,1 0 1 16,-1-1-1-16,-2 2 0 0,-1-1 7 15,3 1-6-15,-1 2 8 0,-1-3-8 16,2 1 8-16,-5-1 1 0,0 1 4 16,2-2 0-16,-1 0 0 0,-3 0-6 15,1-4-8-15,2 0 0 0,-3 0 7 16,-1 0-7-16,-1-1 0 0,2 0 0 15,-1 1-2-15,1 1 0 0,-1 2 0 16,1 1 9-16,-1 0 5 0,4 0-3 16,-3 3-9-16,-2-1 8 15,0 1-7-15,3 0 9 0,-7-2-3 16,4 0 6-16,-1 0 4 0,-3-1-6 16,3 0-2-16,-1 0-2 0,-2-3-8 15,0-1 1-15,3 0-1 0,-2 1-1 16,0 3-2-16,4 0-20 0,-1 0-14 15,3 3-27-15,1 5-34 0,5 0-29 16,2 4-53-16,5 4-109 0,0-1-255 16,4 1-475-16,2-4-1383 0,-4-2 1255 15</inkml:trace>
  <inkml:trace contextRef="#ctx0" brushRef="#br0" timeOffset="10040.06">7065 9626 264 0,'0'0'671'0,"0"0"-150"0,0 0-105 15,0 0-76-15,0 0-38 0,0 0-28 16,0 0-2-16,0 0-22 15,0 0-61-15,0 0-35 0,-7-15-28 16,7 15-19-16,-2 0-6 0,1 0-15 16,0 0-27-16,0 0-59 0,0 2-57 15,1 0 57-15,0 1 48 0,0 1 10 16,0 2-4-16,0-1-16 0,0 2-1 16,0 1 17-16,0 0-8 0,0-1 0 15,0 1 8-15,0 0-19 0,0 0-4 16,0 0-16-16,0 1-15 0,0-1 0 15,0 1 0-15,-1 2 1 0,-1 1 0 16,1 0 1-16,0 1-2 0,1 1 0 16,-1 0 1-16,1-1 2 0,0 0 0 15,0 0 13-15,-1 0-12 0,1-1-1 16,0 0 17-16,0 0-18 0,0 0 1 16,-1 1 1-16,1-2 0 0,0 3-3 15,0-3 0-15,0 1 3 0,0 1-3 16,0-1 2-16,0 0-3 0,0 0 1 15,0-1 0-15,0 2 1 16,0-2-2-16,0 1 0 0,0-1-2 16,0 2 2-16,0-2-2 0,1 0-1 15,0 2 1-15,1 0 2 0,1 0 0 16,-1-1 0-16,1 0 3 0,-1 3 1 16,-1-4-2-16,1 0-2 0,-1 1 14 15,1 0 0-15,1-2-10 0,-1 2 10 16,-1-3-12-16,-1 2 12 0,2-2-11 15,-2 1 11-15,1-3-11 0,-1 1 11 16,0-1 4-16,0-1 0 0,0 0 10 16,0-1 0-16,0 0 0 15,0-1-2-15,0 0 0 0,0 1-7 16,-3 0-6-16,2 0 3 0,-3 0 0 16,1 0 0-16,2 0-12 0,-1-2 12 15,1 1 3-15,-1 0 6 0,0-1 2 16,-1-1 3-16,-2 1 2 0,2 0-2 15,-1 0-4-15,-4-2-5 0,3 2 0 16,-1-1-2-16,-2 1 2 0,0 2-2 16,-1-3 0-16,1 2 0 0,-4-1 3 15,1 1-3-15,2-2 0 0,-4 1 3 16,1-2 5-16,1 0 6 0,-2 1 2 16,-1-2-3-16,-2 1-9 0,3 0-3 15,-4 0-3-15,2 2-8 0,-3-1-8 16,2 1 9-16,-2-2-1 0,1 1 2 15,-1-1 3-15,-1 0-5 0,2 1 10 16,-2-2 4-16,1 0 3 0,-2 0-3 16,-1 0-1-16,3 0-5 15,-3 0 0-15,-1 0-6 0,1 3-2 16,1-2-8-16,-1 3 0 0,0-2 8 16,1 0-7-16,2 0 9 0,0-1-2 15,1 0-1-15,1 2-6 0,-2-3 7 16,2 0-7-16,-1 0 10 0,1 0-2 15,0 0 3-15,-1 0 6 0,1 0-7 16,0-3 3-16,-1 3 3 0,-2 0-4 16,-5 0-6-16,1 0-8 0,-5 1 1 15,-3 5 0-15,-1 1-1 0,-1 1 0 16,-2 0 0-16,1 2 0 0,-2-1 0 16,2 2 0-16,-1-1 1 0,-2 2 0 15,-2 0 0-15,-2 2 0 0,-1-1 1 16,0 3 0-16,-2-2 0 0,4 1 8 15,1-2-2-15,0 0 0 0,5-2 0 16,-1 0-7-16,-1 0 1 0,-3 2 0 16,-1-2 0-16,-1 2 0 15,0-1 0-15,-3 0-2 0,3 0 1 16,0-1-1-16,2-1-8 0,4 2 7 16,2-4 1-16,5-1 0 0,5-1 0 15,1-2 0-15,4-1-10 0,6 0-18 16,1-1-31-16,7-2-39 0,4 0-29 15,2-5-64-15,12-4-225 0,4-7-168 16,7-4-301-16,-3 2-952 0</inkml:trace>
  <inkml:trace contextRef="#ctx0" brushRef="#br0" timeOffset="10790.67">6877 9712 1805 0,'0'0'600'0,"0"0"-185"15,0 0-162-15,0 0-96 0,0 0 1 16,0 0 58-16,0 0-20 0,0 0 2 16,9-52-63-16,-5 40-27 15,-1 0-8-15,0 0 16 0,5 0-8 16,-3 0-8-16,-1-1-7 0,4 2-23 15,-2-2-24-15,0 3-22 0,3-3-12 16,-2 4 21-16,3 0 12 0,2 2 13 16,-1 2 10-16,4 1-9 0,0 3 6 15,2 1 0-15,0 1 30 0,0 5 14 16,1 2 4-16,-3 1-23 0,0 2-22 16,-2 4-32-16,-1-2-19 0,-4 1-9 15,-1 2 1-15,-1 0-9 16,-1 1-23-16,0 1-47 0,0 0-48 0,-1 2-38 15,0 1-59-15,4-1-120 16,-2 2-262-16,-2-6-538 0,1 6-1772 0</inkml:trace>
  <inkml:trace contextRef="#ctx0" brushRef="#br0" timeOffset="12480.09">2712 10808 1488 0,'0'0'574'0,"0"0"-21"0,0 0-108 15,0 0-91-15,0 0-68 0,0 0-47 16,0 0-69-16,-54-8-2 0,44 12-10 16,-1 3-17-16,-1 0-42 0,0 3-7 15,0 3-18-15,2 0-2 0,0 4 2 16,4 3 4-16,-1 1-18 0,7 3-16 15,0 2-5-15,2 1 8 0,6 0 6 16,0 1-2-16,1-3-10 16,3-2-14-16,-1-4-5 0,1-4-7 0,2-4 5 15,0-5 10-15,1-5 5 16,-2-1 12-16,0-1 25 0,-1-8 9 16,0-2-17-16,-2-6-17 0,-1-2-12 15,-3-3-14-15,-1-1-12 0,-3-4-8 16,-2 1 0-16,0-1-1 0,-5 2-1 15,-1 0-1-15,0 3-17 0,-1 1-9 16,-1 2 2-16,-1 2-4 0,2 3-8 16,-1 2-8-16,2 2-12 0,0 3 9 15,2 1-13-15,1 2 2 0,2 3-24 16,1 1-39-16,0 0-212 0,1 2-114 16,3 4-169-16,0-1-477 0,1-4-1610 0</inkml:trace>
  <inkml:trace contextRef="#ctx0" brushRef="#br0" timeOffset="12927.61">2902 11001 88 0,'0'0'2247'0,"0"0"-1551"0,0 0-68 16,0 0-254-16,0 0-30 0,0 0-3 15,0 0-69-15,0 0-113 0,0 0-65 16,0 0-21-16,-24-18 0 0,24 5 19 16,0 1 6-16,4 1-18 0,-1-1-13 15,0-1-25-15,1 1-17 0,2 1-9 16,0-2-8-16,2 1 1 15,2 0-7-15,-2 2 6 0,2 1-5 16,1-1-1-16,-1 1 6 0,3 2-6 16,-1 0 6-16,0 2 1 0,2 2 4 15,-2 3-2-15,1 0-1 0,-3 4 3 16,0 2 12-16,-2 3 5 0,0 0 8 16,-2 2 9-16,-1-2-11 0,0 3-8 15,0 1-8-15,-1 2-2 0,-1-1-7 16,-1 3-2-16,-1-1 1 0,-1 0-10 15,0-4-2-15,2-1-46 0,-1-2-51 16,4-7-69-16,1-2-121 0,3-2-261 16,-2-4-1006-16,2-12-1791 0</inkml:trace>
  <inkml:trace contextRef="#ctx0" brushRef="#br0" timeOffset="13396.85">3173 10882 2091 0,'0'0'807'0,"0"0"-440"16,0 0-140-16,0 0 102 0,0 0 88 15,0 0-4-15,0 0-143 0,0 0-103 16,0 0-60-16,0 0-36 0,41-13-22 16,-32 10-8-16,-3-2-3 0,0 0 2 15,0-1-11-15,1 0-4 0,1 0-7 16,0-2-1-16,-1 1-2 0,-1-1-5 15,3 0-7-15,-3 0-1 0,1-2 1 16,-1-1 7-16,1 0-8 0,-2 1 1 16,-2 0 9-16,-1-1-11 0,-2 4 0 15,0-1 0-15,-1 4 1 0,-4-1 6 16,-4 4-8-16,0 1 0 0,-2 1 22 16,-4 6-3-16,-1 4 2 0,0 2 2 15,1 2 5-15,0 3 0 0,3 2-1 16,2-1-8-16,0 3 6 15,4-1-4-15,1 4 3 0,3-3 0 16,2 1-1-16,0-2 7 0,2-3-12 16,3 0-7-16,1-4-2 0,2-3 1 15,2-1-8-15,0-2 6 0,3-3-6 16,0-3 8-16,1-1-2 0,5-1-8 16,0 0-27-16,1-6-25 0,0-2-23 15,4-2-37-15,-2-1-56 16,-1-1-71-16,2-1-132 0,1 1-250 0,-5-3-385 15,-2 5-1174-15,5-6 1023 0</inkml:trace>
  <inkml:trace contextRef="#ctx0" brushRef="#br0" timeOffset="13702.88">3722 10522 2442 0,'0'0'865'0,"0"0"-133"15,0 0-179-15,0 0-212 0,0 0-148 16,0 0-40-16,0 0-26 0,-30 54-11 16,26-29-18-16,1 2-17 0,-1 2 5 15,0 1-16-15,3 1-6 0,0 0-10 16,1-4-17-16,0 0-9 0,0-2-27 15,4-1 7-15,1-1-6 0,-2 1 6 16,2-4-8-16,0 0-40 0,0-4-41 16,0-4-53-16,1-5-69 15,-2-3-115-15,-1-4-254 0,0-2-465 16,-3-10-1825-16</inkml:trace>
  <inkml:trace contextRef="#ctx0" brushRef="#br0" timeOffset="13963.17">3630 10814 2947 0,'0'0'775'0,"0"0"-223"16,0 0-100-16,0 0-132 0,0 0-79 15,0 0-63-15,56 5-56 0,-46-3-36 16,-1 2-30-16,3 0-26 0,-3 0-14 15,0 2-13-15,2-1-3 0,-3 0 3 16,1 0-3-16,-1-2-40 16,0 0-36-16,-2-1-43 0,-1 0-50 15,1-2-34-15,-1 0-106 0,1-6-231 16,0 1-346-16,-3 1-906 0,0-7 248 0</inkml:trace>
  <inkml:trace contextRef="#ctx0" brushRef="#br0" timeOffset="14171.6">3859 10758 839 0,'0'0'1193'16,"0"0"-175"-16,0 0-273 0,0 0-208 15,0 0-118-15,0 0-111 0,0 0-77 16,16 57-71-16,-12-47-50 0,-2 1-31 16,1-1-8-16,1 0 3 0,0 2-1 15,1-1-13-15,-2 1-12 0,0-3-17 16,-1-1-17-16,0-2-6 0,-1-1-8 15,0-5-37-15,-1 0-82 0,2-1-54 16,-2-10-135-16,0-3-440 0,0 0-1412 16,0-9-313-16</inkml:trace>
  <inkml:trace contextRef="#ctx0" brushRef="#br0" timeOffset="14338.91">3801 10526 2058 0,'0'0'1276'0,"0"0"-549"0,0 0-184 16,0 0-290-16,0 0-253 16,0 0-43-16,0 0 41 0,0 0 1 0,0 0-147 15,0 0-110-15,27 24-134 16,-17-20-367-16,-2 0-1234 0,3-1 732 0</inkml:trace>
  <inkml:trace contextRef="#ctx0" brushRef="#br0" timeOffset="15142.77">4095 10760 3203 0,'0'0'885'16,"0"0"-392"-16,0 0-164 0,0 0-48 15,0 0-30-15,0 0-78 0,0 0-52 16,0 0-31-16,0 0-19 0,0 0-14 15,-22 2-13-15,22-2-12 0,0-1-8 16,0-2-10-16,0 1-13 0,0-1-1 16,0-2-1-16,0-1 0 15,0-1 0-15,4-2-7 0,-3 2 7 16,3-1-1-16,-1 0-7 0,1-1 8 16,1 0-1-16,-1 0 0 0,2 1-8 15,0 0 8-15,0 2-6 0,-1 2 6 16,1 0 0-16,-2 2 2 0,2-1 1 15,1 3 7-15,-2 0 2 0,1-2-2 16,1 2 0-16,-1 0-6 0,3 0 8 16,-3 2 2-16,4-1 2 0,-3 4 4 15,3-1 2-15,-1 2 8 0,-1 1-2 16,-1 1 5-16,2 0 3 16,-5-1 8-16,2 2 1 0,0-2-7 15,-3 1-16-15,-1-2-9 0,1 0-1 16,-2 0-8-16,-1-2-2 0,0 0-2 15,0 0-26-15,0-3-5 0,0-1 6 16,0 0-5-16,0 0-10 0,0-1-21 16,0-3-25-16,0 2-17 0,0 0-17 15,0-1-25-15,1-1-43 0,1 2-9 16,1-1 42-16,-1 1 68 0,0 0 45 16,-1 2 21-16,0 0 23 0,0-2 85 15,1 2-2-15,0-1 5 0,3 1 10 16,-1-1-10-16,2 0-15 0,3-1-11 15,-1-1-11-15,4-2-5 0,1-1-2 16,-1-1-2-16,5-2-13 0,-2 2-9 16,2 0-18-16,0-2 0 0,-1 2-1 15,1-2 0-15,-2-1-1 0,-1 1-21 16,-1-1-15-16,-2-1 1 16,-3 1 0-16,0 0 5 0,-5 1 2 15,-2 0 20-15,-1 2 8 0,-2 1 21 16,-7 2 16-16,0 2-17 0,-3 2 15 15,-2 0 16-15,2 7 5 0,2 3 12 16,-2 3 10-16,5 1 7 0,1 5-14 16,2 0 1-16,3 2 0 0,1 0-8 15,0-2-17-15,1 1-22 0,6-4-12 16,2-4-12-16,5-1-1 0,-1-6-36 16,2-1-24-16,3-3-25 0,-1 0-34 15,1 0-35-15,0-1-54 0,-2 4-106 16,-1 1-196-16,-4 1-234 0,-1-3-894 15,-2 6-952-15</inkml:trace>
  <inkml:trace contextRef="#ctx0" brushRef="#br0" timeOffset="15693.11">3335 11361 2184 0,'0'0'1019'15,"0"0"-398"-15,0 0-529 0,0 0 152 16,0 0 123-16,0 0-41 0,5 67-98 16,-5-40-80-16,-1 1-52 0,-2 1-34 15,-1-1-24-15,0 0-1 0,-1-3-7 16,1-1-12-16,-1-3-17 0,0-2-1 15,2-3 0-15,1-3-20 16,0 0-37-16,1-2-57 0,0-3-50 16,1-3-80-16,0-2-213 0,0-3-439 15,0-1-280-15,0-3-1139 0</inkml:trace>
  <inkml:trace contextRef="#ctx0" brushRef="#br0" timeOffset="16103.63">3520 11414 769 0,'0'0'994'0,"0"0"-239"0,0 0-169 16,0 0-157-16,0 0-88 0,0 0-161 16,0 0-158-16,0 0 82 0,0 0-17 15,0 0-54-15,-6 19-16 0,-8-3-16 16,0 0-1-16,0-1-4 0,2-3-12 15,2 1 13-15,1-3 0 0,3-3 0 16,-3 0 3-16,4-1 2 16,0-1-2-16,1-1-2 0,0 1 1 15,1-1 1-15,0 1 37 0,1-1 51 16,1 1 27-16,1 0 20 0,0 1 0 16,0 0 8-16,2 0-21 0,3 1-8 15,2 0 5-15,0 0 11 0,2 1 5 16,2 1-22-16,1-1-18 0,0 3-11 15,0-2-11-15,-1 1-13 0,2 0-16 16,-3 1-9-16,1 0-9 16,-1 1-14-16,-2-3-4 0,0 0 2 15,-2-2-10-15,2 0-17 0,-1-5-27 16,0 0-37-16,3-2-57 0,2-4-81 16,-2-9-230-16,0 4-1009 0,3-15-2099 0</inkml:trace>
  <inkml:trace contextRef="#ctx0" brushRef="#br0" timeOffset="16695.56">3655 11558 2520 0,'0'0'719'0,"0"0"-135"0,0 0-190 16,0 0-58-16,0 0-83 0,0 0-59 15,0 0-72-15,0 0-51 0,0 0-9 16,60-1-7-16,-51-3 0 0,2-2-4 16,0 2-3-16,-2-2 4 15,1-1-2-15,0 0-10 0,-1 1-10 16,-2-1-7-16,1-1 5 0,0-1-1 16,0 2-4-16,-2-3-6 0,1 2-1 15,0 0 0-15,-2-2-7 0,0 2-6 16,-1-1 10-16,0 2-12 0,-1-1 1 15,-1 1 0-15,-1-2 0 0,1 0 0 16,-2 1-1-16,0-1-1 0,0 1 0 16,-2 0-1-16,0-1 0 0,-1 4-8 15,0-1 8-15,0 1-1 0,0 2 2 16,0 1 0-16,0 1 2 0,0 1 0 16,-1 0 6-16,0 1-8 0,-3 4 0 15,2-1 0-15,-2 3 8 0,-1 1 5 16,2 2 0-16,-3 1-4 0,2 1 6 15,-3 2 0-15,3 2 0 16,-3 0 2-16,4 3-1 0,-4 1 3 16,3 0 4-16,0 2-3 0,2-3 6 15,1 0-1-15,-1-2 3 0,3-1-6 16,2-1-6-16,0-1-4 0,0-2 0 16,2 0-4-16,5 0-1 0,-1-1-6 15,2-1 0-15,1-1 1 0,2-1 0 16,0 1-1-16,1-2-1 0,1-2-7 15,1 0-21-15,1-3-10 0,-1-1-20 16,0-1-18-16,0 0-17 0,-1-1-34 16,0-3-66-16,-3-1-152 15,1-1-317-15,-2-1-994 0,-1-7-1184 0</inkml:trace>
  <inkml:trace contextRef="#ctx0" brushRef="#br0" timeOffset="17190.41">3954 11419 1851 0,'0'0'1485'0,"0"0"-740"0,0 0-267 16,0 0-162-16,0 0-79 0,0 0-39 15,0 0-71-15,-4 57-48 0,8-46-24 16,4-4-15-16,-1 0-11 0,3-3-6 15,1-3-5-15,0-1-4 0,1 0 0 16,3-4-14-16,-5-2-22 0,1 2-17 16,1-1-14-16,-3-1-2 0,1 3 5 15,-2 0-1-15,0 2 5 0,-2 1 11 16,2 0 10-16,-3 2 6 16,-2 5 19-16,1 1 5 0,1 3 53 15,-3 2 12-15,0 1-10 0,2 1-5 16,1 5 5-16,0 1-2 0,-2 3 21 15,0 3 14-15,0 5 24 0,-2 1-20 16,-1 1-3-16,0-1-11 0,0 0-5 16,-6-4 1-16,1-1 13 0,-6-2-17 15,2-4-13-15,-1-2-19 0,-4 0-8 16,3-6-3-16,-1-2 1 0,0-4-1 16,-1-3-2-16,0-3-5 0,2-2-5 15,-3 0-11-15,2 0-1 0,2-3-7 16,0 1-1-16,2-1-6 0,2-1-4 15,3 1-13-15,0-2-28 0,3 2-31 16,0-6-35-16,0 0-39 0,4-2-67 16,1-2-86-16,3 1-216 0,-2 2-970 15,0-4-2159-15</inkml:trace>
  <inkml:trace contextRef="#ctx0" brushRef="#br0" timeOffset="20123.09">3907 12158 1432 0,'0'0'213'0,"0"0"-155"0,0 0 63 16,0 0-58-16,0 0 26 0,0 0 112 16,0 0 52-16,0 0 54 0,10-53 23 15,-10 51-52-15,0 0-55 0,0 2-64 16,0 0-42-16,0 0-112 16,0 0-5-16,0 2 0 0,0 2 88 0,0 0 20 15,1 2 18-15,0 1-13 16,1-1-22-16,-1 3-20 0,1-2-8 15,-1 2 6-15,3 0-11 0,-3 0-20 16,2 1-6-16,-2 1 0 0,2 3-7 16,-1 0-1-16,0 1 15 0,-1 3-7 15,1 1-8-15,-2 1-7 0,0 2-15 16,1-2 11-16,-1-1-11 0,0-1-1 16,2-1 0-16,1 0 0 0,-1-4-1 15,2-1-2-15,2-1 2 0,-3 0 1 16,0-3 12-16,1 0 3 0,1-1 0 15,-1-1-13-15,-1-1 14 0,2 1-1 16,-2 0-14-16,1-1 11 0,-1-1 0 16,0-1 0-16,0 1 3 0,2 0 9 15,-2-1-1-15,-1 0 0 16,3-1 8-16,2 0 1 0,-3-2 5 16,1 0 3-16,3 0 3 0,-1 0-6 15,3 0-3-15,-2 0 6 0,2 0-12 16,1 0-9-16,-1 0-5 0,3 0-5 15,-3 0 0-15,0 0-9 0,3 0 2 16,0 0 12-16,-3 0 2 0,4-2 8 16,0-1-12-16,1 0-1 0,-1 0-2 15,-1 0-10-15,0 1 1 0,1 0-1 16,0 1 1-16,0 0 1 0,2-1 10 16,-2-1-10-16,0 2 7 0,0-3 0 15,2 1-6-15,-1 0 6 0,1 1-8 16,-1 0-1-16,2 0 0 15,0 1 0-15,0 1 1 0,1 0-1 16,-2 0-1-16,2 0 0 0,-1 1 1 16,1 1-1-16,-2 0 0 0,2 0 1 15,1-2 1-15,0 3 1 0,-1-2-1 16,1-1 8-16,2 0-6 0,4 0 11 16,-6 0-3-16,4 2-10 0,0-2 0 15,-1 2-1-15,-1-1 0 0,3-1 2 16,-3 1 10-16,5-1-10 0,-4 0 14 15,3 0 0-15,3-1 0 0,2-4-2 16,1 0 0-16,2 0-2 0,1-1-4 16,0 0 1-16,0-1-7 0,1 0 9 15,0 2-3-15,-2-1-6 0,2 1 11 16,0-1 2-16,3 1 5 16,0-1 1-16,1 0-4 0,3 2 1 0,0-3-3 15,3 4-4-15,8-5-3 0,9-1 0 16,11-1 4-16,-1-1-2 0,-3 0 6 15,-5-1 0-15,-6 4 7 16,1-2-3-16,4 2-2 0,-6-2 4 16,4 1-4-16,-2 2-1 0,-2 0-3 15,2 1-3-15,-1 1-2 0,2-1 3 16,-3 2 1-16,1 1-3 0,-13 0 1 16,-4 2-2-16,-11-1 1 0,0 1-8 15,6-1 7-15,4 0-7 0,7 0 5 16,3-2 3-16,-2 0 5 0,-1 0-8 15,-2-2-5-15,0-1 0 0,-1 1 0 16,-3 1 0-16,-3 0 0 0,-3 2-2 16,-7 0 0-16,-1 2 0 0,-5 0-1 15,-5 1-16-15,-3 0-21 0,-2 0-19 16,-5 0-32-16,1 1-24 0,-5 0-27 16,0 0-38-16,-2-1-99 0,0 0-173 15,0 0-306-15,-1-2-875 0,0-10-945 16</inkml:trace>
  <inkml:trace contextRef="#ctx0" brushRef="#br0" timeOffset="20525.09">7249 11930 1786 0,'0'0'539'0,"0"0"-50"15,0 0-190-15,0 0-78 0,0 0-3 16,0 0 6-16,0 0-31 0,0 0-56 15,0 0-42-15,70 53-35 0,-46-42-14 16,4 4 29-16,-1 1-12 0,1 0 34 16,-1 2-8-16,-5 0 31 0,-2 1 3 15,-3 0-38-15,-5 2-20 0,-5 0-27 16,-6 0-4-16,-6 0-4 0,-7 2 11 16,-11 1 13-16,-4 1-10 0,-4 0 0 15,-4 1 2-15,2-2-11 0,3-3-13 16,3-2-22-16,8-2-38 0,5-5-207 15,7-4-349-15,0-8-1640 0</inkml:trace>
  <inkml:trace contextRef="#ctx0" brushRef="#br0" timeOffset="21397.37">8157 11804 769 0,'0'0'865'0,"0"0"-135"0,0 0-208 15,0 0-138-15,0 0-95 0,0 0-3 16,0 0-1-16,0 0-40 0,0 0-61 15,0 0-51-15,3-15-34 0,-7 15 5 16,2-2-13-16,-3 1-17 0,-1 1-13 16,-2 0-11-16,1 0-14 0,-2 0-7 15,-1 0-14-15,0 3 3 0,0 0 1 16,-2-1 0-16,2 2 0 0,0 3-8 16,2 0-10-16,-2 4 0 0,1 2 1 15,-2 0 9-15,2 3-10 0,-2 1 1 16,0-2 0-16,1 2 0 0,1-1 1 15,0 0 0-15,2-3-1 0,1 0 0 16,-1 1-1-16,2-1 0 16,-2 2 2-16,0 0 8 0,-1 2-9 15,1-1 1-15,1 2 0 0,-3-1-1 0,5 0-1 16,0-1 1-16,0 0 0 16,0-1 12-16,2 1-1 0,0-3-11 15,-1 0 12-15,3 0-13 0,0-1 2 16,0-1 0-16,0-2-1 0,3 0 11 15,0 0-1-15,4-2 1 0,0 0 4 16,2-1 6-16,1-1-1 0,2 0 8 16,2-1 8-16,1 0-8 0,2-1 0 15,1 1 10-15,3-3-1 0,0-1-4 16,2 0-5-16,1 0-6 0,3 0-9 16,2-4-13-16,-1-1 7 0,2 0-9 15,-1 0-18-15,-4 1-54 0,0-1-76 16,-4 0-66-16,-4 0-119 0,-6-1-317 15,-4-1-878-15,-6 1-1040 0</inkml:trace>
  <inkml:trace contextRef="#ctx0" brushRef="#br0" timeOffset="21617.98">7983 12085 2673 0,'0'0'788'16,"0"0"-240"-16,0 0-207 0,0 0-44 16,0 0-36-16,55-6-66 0,-36 3-79 15,3-2-53-15,2 0-35 0,2 1-15 16,-1 2-12-16,1-1-1 0,-4 1-89 16,-2 2-129-16,0 0-126 0,-4 0-317 15,-7 0-997-15,-4-1-696 0</inkml:trace>
  <inkml:trace contextRef="#ctx0" brushRef="#br0" timeOffset="22010.42">7687 11836 1696 0,'0'0'721'0,"3"60"152"0,0-12-151 0,2 19-265 15,-1 8-108-15,-3-6-71 16,-1-12-71-16,0-19-43 0,0-8-76 16,-2-5-18-16,-1 4-28 0,-1-1-15 15,1 3-4-15,1-7-3 0,0-2-20 16,1-4 0-16,0-4-13 0,-1-3-52 16,1-6-43-16,1-3-27 0,-2-2-3 15,-1 0 3-15,2-6-170 0,-1-4-302 16,0-3-478-16,0 0-1050 0,-2-11 1124 0</inkml:trace>
  <inkml:trace contextRef="#ctx0" brushRef="#br0" timeOffset="22940.8">7693 11537 1074 0,'0'0'857'0,"0"0"-177"16,0 0-93-16,0 0-248 0,0 0-37 15,0 0-48-15,0 0-19 0,64 41 6 16,-49-39-35-16,4-2-19 16,4 0-41-16,0 0-27 0,3-4-18 15,-1-1-9-15,1 1-20 0,-1-1-19 16,1-1-8-16,-2 1-15 0,3 0-9 16,1-1-5-16,-1 0 3 0,1 0-3 15,1 0-2-15,-3 2-3 0,2-2 6 16,-5 3-8-16,3 0 5 0,-2 1-5 15,2 0-7-15,-3 2 0 0,-1 0 0 16,0 0 0-16,-2 0 1 0,-2 2-2 16,0 1 2-16,-4-1 6 0,0 0-8 15,-3-1 2-15,-2 2-1 0,0-1 0 16,-2-1 7-16,0 3-8 0,-1 0 0 16,2 2 1-16,-1 1 1 0,-2 1-1 15,2 4 6-15,-2 0-6 0,1 1 6 16,-1 2-6-16,-2 2 6 0,-1-1-6 15,1 2 6-15,0 0-6 16,-2 0-1-16,3 1 8 0,-2-1-1 0,0 3 5 16,-1-1-4-16,2-1 0 15,0 3-1-15,-1-2-6 0,1 2 6 16,0-1-6-16,0 2-1 0,0-2 8 16,1 3-8-16,0-2 1 0,2 3-1 15,-1-2 1-15,0 3-1 0,0 1 0 16,1 0 0-16,1 1 8 0,0-2-9 15,1-2 2-15,-2-1-2 0,2-2 0 16,0-2 0-16,-3 0 0 0,1-1 0 16,-1-2-1-16,-1 0 0 0,0 0-1 15,0 0 2-15,0-3 0 0,-2 0 1 16,1 0 0-16,0-1-1 0,0 0 1 16,-1-2-1-16,0-1 0 0,0 0 1 15,-1-2-1-15,-1-1 2 0,1-2-1 16,-1 1-1-16,0 0 2 0,0-3-2 15,0 4 1-15,0-3 1 0,0 0-1 16,-2-2 8-16,-2 2-7 16,-1-1 6-16,-2 0-6 0,-4 0 0 15,0 0 6-15,-6-1-6 0,-3-1 0 16,-6 1 0-16,-5-1-1 0,-4 0 7 16,-14 0 8-16,-11 0 11 0,-9 0 3 15,-3-1 36-15,5-4-28 0,13-1-19 16,16 4-17-16,9-3-1 0,1 1-1 15,-4 3-11-15,-5-1-29 0,2 2-26 16,2 0-24-16,2 9-23 16,7 1-33-16,4 3-85 0,2 4-179 0,6 0-460 15,3-7-1401-15</inkml:trace>
  <inkml:trace contextRef="#ctx0" brushRef="#br0" timeOffset="23973.67">8022 12857 576 0,'0'0'1431'0,"0"0"-743"0,0 0-87 15,0 0-106-15,0 0-135 0,0 0-49 16,0 0-57-16,0 0-43 0,0 0-45 16,-16-20-80-16,16 27-53 0,0 3 20 15,0 4 7-15,2 7 0 0,3 1 15 16,-2 7 7-16,0 3 8 0,0 3-18 16,0 3 11-16,0-1-1 0,0 3-21 15,-1-4-10-15,-1 1-4 0,1-4-11 16,0-3-6-16,-1-4-28 0,3-1 12 15,-3-1 0-15,0-4-6 16,0 0-6-16,-1-3 10 0,1-3-12 16,-1-2 0-16,0-1-30 0,0-5-20 15,0-2-39-15,0-2-53 0,1-2-56 16,-1-1-30-16,1-7-177 0,-1-1-346 16,0 0-1089-16,-4-12-573 0</inkml:trace>
  <inkml:trace contextRef="#ctx0" brushRef="#br0" timeOffset="24379.53">7887 13004 2200 0,'0'0'768'0,"0"0"-52"15,0 0-223-15,0 0-210 0,0 0-36 16,0 0-35-16,0 0-63 0,20-64-39 15,-9 42-33-15,-1 0-8 0,2-2-4 16,2 0 12-16,1 0-7 16,-1 3 20-16,3 2 1 0,-2 8-22 15,1 4-14-15,-3 6-4 0,1 2-11 16,-1 10-6-16,-2 5 5 0,-2 3 9 16,-1 5-2-16,-2 1-21 0,2-1-25 15,1-1-33-15,2-6-151 0,5-5-247 16,-4-6-1164-16,8-9-2180 0</inkml:trace>
  <inkml:trace contextRef="#ctx0" brushRef="#br0" timeOffset="25378.52">7270 13746 530 0,'0'0'773'0,"0"0"-201"0,0 0-103 15,0 0-35-15,0 0-14 0,0 0-81 16,0 0-37-16,0 0-3 0,0 0-75 15,0 0-222-15,-7-17 171 0,17 39 61 16,2 5 24-16,-3 7-91 0,3 2-31 16,-1 5-24-16,-1-1-37 0,-1-3-38 15,-2-2-4-15,1-6-11 0,-3-7 12 16,-3-6-4-16,0-4-2 16,-2-6 6-16,0-5 20 0,0-1 56 15,0-3-12-15,-3-6-68 0,2-4-23 16,0-4-7-16,1-7-12 0,0-1-4 15,1-3 4-15,2-3 9 0,0 1 1 16,4-1 0-16,-2 3 1 0,1 2 0 16,2 4-1-16,-2 2-6 0,4 4 8 15,-1 0 2-15,2 5-2 0,1 0 0 16,1 3-1-16,-1-1 0 0,3 3-33 16,-1-1-68-16,2 1-43 0,-1 1-92 15,0 2-142-15,-2 1-233 0,-3 0-491 16,1 0-1325-16</inkml:trace>
  <inkml:trace contextRef="#ctx0" brushRef="#br0" timeOffset="25803.32">7651 13877 1845 0,'0'0'941'0,"0"0"-147"0,0 0-266 15,0 0-177-15,0 0-118 0,0 0-46 16,59 18-51-16,-46-18-51 0,-2-4-20 16,1-1-8-16,-1-2 1 0,-1-1-1 15,-2-2-3-15,3 0-13 0,-5 0-12 16,3-3-9-16,-2 3-5 0,0-4-13 16,-3 3 11-16,-2-2-13 0,-1 2 10 15,-1 0-7-15,0 1 9 0,-3 0-9 16,-2 2-1-16,-5 3-1 0,1 1-1 15,-3 4 0-15,-3 0-12 16,-1 4 12-16,-3 6 9 0,2 3 11 16,-1 3 10-16,1 2 5 0,3 4 4 15,-1 0 10-15,4 3 0 0,2 0-1 16,2 0-12-16,2-2-10 0,4-1-11 16,1-3-13-16,0-1 7 0,2-4-8 15,4-2 8-15,2-2-7 0,-1-1-2 16,5-3-1-16,-1-1-38 0,0-3-36 15,3-2-39-15,0 0-54 0,2-2-60 16,0-5-120-16,1-3-222 0,0-1-353 16,-1 3-519-16,3-9-559 0</inkml:trace>
  <inkml:trace contextRef="#ctx0" brushRef="#br0" timeOffset="26113.03">8018 13766 819 0,'0'0'1087'0,"0"0"-322"0,0 0-140 16,0 0-140-16,0 0-110 0,0 0-39 16,0 0-88-16,0 0-61 0,0 0-12 15,-54-18-36-15,41 28-25 0,1 4-14 16,0 2-8-16,0 2-9 0,3 1-14 15,1 3-4-15,2-1-11 0,4 2-7 16,2-1-10-16,1-2-14 0,6-1-7 16,1-2-7-16,1-2-1 0,0-2-6 15,3-4 9-15,1-4-11 0,2-2-27 16,0-3-51-16,3-1-58 0,0-5-116 16,0-3-198-16,-2 0-781 0,-3 0-1272 15,3-7 1209-15</inkml:trace>
  <inkml:trace contextRef="#ctx0" brushRef="#br0" timeOffset="26283.84">8210 13886 2342 0,'0'0'1260'0,"0"0"-390"16,0 0-355-16,-6 53-241 0,6-39-86 15,0-2-83-15,0-1-60 0,0-4-35 16,0-1-10-16,2-5-83 0,4-1-127 15,-3-1-132-15,2-8-218 16,-2 1-1332-16,2-11-630 0</inkml:trace>
  <inkml:trace contextRef="#ctx0" brushRef="#br0" timeOffset="26448.8">8195 13714 3178 0,'0'0'844'0,"0"0"-303"15,0 0-189-15,0 0-155 0,0 0-43 16,0 0-48-16,0 0-106 0,0 0-14 16,0 0-45-16,0 0-140 0,-5-5-131 15,12 5-265-15,-3 0-614 0,6 0-1520 0</inkml:trace>
  <inkml:trace contextRef="#ctx0" brushRef="#br0" timeOffset="27040.6">8319 13828 2407 0,'0'0'983'0,"0"0"-261"16,0 0-179-16,0 60-177 0,0-40-83 15,0 1-79-15,-1-2-63 0,-1-2-46 16,0-2-31-16,1-3-19 0,-1-6-21 16,0-2-11-16,1-4 8 0,-1-5 18 15,2-6-39-15,0-7-16 0,3-5-36 16,2-3-21-16,2-1-15 0,1-1-9 15,0 1-18-15,0 1 41 0,-1 0 31 16,0 6 29-16,1 0 12 0,1 2-23 16,0 5 6-16,3 3 19 0,2 2 0 15,1 5 38-15,-3 0 0 16,0 3 0-16,-1 6 20 0,-5 3 19 16,-4 2 5-16,-2 5 2 0,-3 2 1 15,-6 1-12-15,-2 1-16 0,-1-3-30 16,2-2-17-16,2-6-10 0,5-1-26 15,2-5-48-15,1-3-97 0,0 0-184 16,4-4-282-16,0-3-1416 0,6-5-630 0</inkml:trace>
  <inkml:trace contextRef="#ctx0" brushRef="#br0" timeOffset="27395.94">8567 13769 2022 0,'0'0'916'16,"0"0"-290"-16,0 0-253 0,0 0-99 16,0 0-55-16,0 0-52 0,51 2-40 15,-42-7-36-15,-2 1-24 0,3-1-12 16,-2 0-9-16,0-1 2 16,-2 0-9-16,2-2 0 0,-1 1-3 15,-1 0-19-15,0 0-14 0,-2-1 9 16,1 1 0-16,-2-2 27 0,-1 2 10 15,-1 1-14-15,-1 0 20 0,0 1 7 16,-1 0 10-16,-4 2 23 0,-3 1 20 16,-1 2-7-16,-2 2-70 0,-2 6-12 15,0 2 11-15,-1 4-2 0,1 3 0 16,1 1-9-16,-2 5-6 0,4-2 1 16,1 2-3-16,4-2-8 0,2-2-10 15,3-1-2-15,1-4-36 0,8-2-54 16,1-1-70-16,2-4-178 0,2-2-404 15,-4-3-1533-15,3-2-153 0</inkml:trace>
  <inkml:trace contextRef="#ctx0" brushRef="#br0" timeOffset="27586.68">8781 13843 1929 0,'0'0'812'0,"0"0"-123"16,0 0-113-16,0 0-95 15,0 0-144-15,51-52-109 0,-40 49-75 16,-1-1-31-16,-1 3-8 0,-1 1-19 15,-1 0-12-15,-1 1-18 0,1 3-16 16,-3-1-8-16,1 0-13 0,0 0-13 16,0 0-13-16,4 0-2 0,-1 0-17 15,4-2-75-15,1-1-124 0,0-4-171 16,-2-2-755-16,9-11-2065 0</inkml:trace>
  <inkml:trace contextRef="#ctx0" brushRef="#br0" timeOffset="27762.01">9130 13582 3067 0,'0'0'1538'0,"0"0"-969"0,-15 48-225 15,10-22-128-15,0 2-26 0,-3 2-47 16,3-3-50-16,3 0-40 0,2-4-30 16,0-4-17-16,1-2-6 0,4-3-49 15,3-4-49-15,-4-3-69 0,-1-4-126 16,-1-3-369-16,-1 0-1463 0,-1-8-723 0</inkml:trace>
  <inkml:trace contextRef="#ctx0" brushRef="#br0" timeOffset="27909.85">9050 13754 3547 0,'0'0'1130'0,"0"0"-515"0,0 0-290 16,0 0-111-16,0 0-80 0,0 0-49 15,0 0-45-15,60-16-30 0,-44 13-10 16,2 3-52-16,-2-1-68 0,1 1-99 15,0 0-170-15,-4 0-696 16,-4 1-1488-16,1-1 931 0</inkml:trace>
  <inkml:trace contextRef="#ctx0" brushRef="#br0" timeOffset="28455.14">7276 14564 2146 0,'0'0'1242'0,"0"0"-656"16,0 0 63-16,13 68-268 0,-10-39-153 15,1 2-45-15,2 0-33 0,-2 1-51 16,-2-1-29-16,0-2-29 0,-2 0-13 15,1-2-9-15,-1-3-8 0,0-3-10 16,0-4-1-16,1-3-34 0,-1-4-40 16,1-4-53-16,2-4-61 0,-3-2-51 15,0-2-53-15,1-6-371 0,-1 1-1241 16,0-10-409-16</inkml:trace>
  <inkml:trace contextRef="#ctx0" brushRef="#br0" timeOffset="28724.17">7288 14487 1854 0,'0'0'857'0,"0"0"-95"0,0 0-198 15,42-54-203-15,-23 39-69 0,0 4-79 16,2 0-33-16,1 5-43 0,2 5-30 15,-2 1-37-15,-3 2-16 0,-2 9-19 16,-4 5-17-16,-8 3 2 0,-4 5 10 16,-2 1-10-16,-6 4-8 0,-7-1-2 15,1-1-10-15,1-2-80 0,2-4-80 16,1-4-123-16,4-5-158 0,3-7-384 16,0-3-1135-16</inkml:trace>
  <inkml:trace contextRef="#ctx0" brushRef="#br0" timeOffset="29106">7545 14488 3238 0,'0'0'757'15,"0"0"-170"-15,0 0-173 0,5 62-139 16,-1-39-63-16,1 1-62 0,6-3-35 15,1-2-34-15,1-2-36 0,2-6-21 16,3-5-11-16,1-6 0 0,2 0 7 16,0-10 4-16,-1-3-8 0,4-4-4 15,-2-1-10-15,-4-2-1 16,-2 0 0-16,-3 3 1 0,-2 0-1 16,-3 3 1-16,0 1 0 0,-2 3 10 15,-1 2 24-15,-4 5 6 0,-1 3 14 16,0 2-33-16,0 5-21 0,0 7 34 15,0 3 15-15,-1 5 1 0,-4 2-14 16,1 1-13-16,1-1-7 0,0 0-9 16,3-6-8-16,0-2-1 0,3-2-6 15,4-5-30-15,1-3-28 0,1-4-37 16,2-2-42-16,0-2-52 0,0-7-121 16,-2-5-324-16,-2 4-1069 0,-1-12-1421 0</inkml:trace>
  <inkml:trace contextRef="#ctx0" brushRef="#br0" timeOffset="29516.06">8035 14302 3573 0,'0'0'801'15,"0"0"-242"-15,0 0-189 0,-4 66-126 16,1-39-46-16,-3 4-50 0,1 2-50 15,0-1-27-15,-1-1-29 0,0-1-4 16,0-3-9-16,1-2-12 0,1-8 0 16,2-2-9-16,2-5-8 0,0-5-1 15,0-4-9-15,0-1 10 0,0-2 20 16,0-7-14-16,3-3-6 0,1-1-21 16,4-3-13-16,-1-2-13 0,2 1-3 15,-1-1 8-15,3 4 8 0,-1 1 9 16,3 4 6-16,-1 2 6 0,2 5 0 15,0 2 4-15,-3 2 9 0,1 7 42 16,-4 1 7-16,-3 4-5 0,-5 2 6 16,0 1-4-16,-9 2-2 15,-4 1-6-15,-3 0-14 0,-5-1-3 16,4-3-7-16,0-1-13 0,0-4 1 16,8-3-2-16,1-2-10 0,3-5-39 15,4-1-40-15,1-3-46 0,0-3-74 16,3-4-198-16,2-2-365 0,2 2-1273 15,0-11-535-15</inkml:trace>
  <inkml:trace contextRef="#ctx0" brushRef="#br0" timeOffset="29858.28">8364 14213 3805 0,'0'0'935'0,"0"0"-339"0,0 0-240 16,1 56-96-16,-2-32-48 0,-5 4-57 16,-1 1-41-16,0 2-25 0,-2 0-29 15,1-3-20-15,1-2-18 0,2-3-13 16,4-4-9-16,1-5-2 0,0-2-22 16,5-3-29-16,1-2-30 0,2-3-29 15,0-1-14-15,-2-2-17 0,0-1-37 16,0 0-63-16,0 0-78 0,0-5-122 15,0-1-118-15,-1 0-105 0,0-1 37 16,2 0 245-16,-3 1 384 0,1 1 113 16,-3 2 289-16,2 1 9 0,-1 2-8 15,-2 0-91-15,1 2-55 16,0 1-59-16,-1 3-83 0,1 0-115 16,-2-2-69-16,4-2-453 0,-2-2-1366 15,1-7-527-15</inkml:trace>
  <inkml:trace contextRef="#ctx0" brushRef="#br0" timeOffset="30060.93">8492 14341 4271 0,'0'0'883'16,"0"0"-456"-16,0 0-260 0,0 0-79 16,0 0 2-16,0 0-14 0,0 0-36 15,0 0-25-15,0 0-13 0,0 0-2 16,26-20 0-16,-17 15-24 0,0 0-32 15,0 2-35-15,1 0-43 0,-2 1-49 16,2 1-83-16,0 1-166 0,1 0-242 16,0 0-313-16,-3 0-447 0,5 0-219 0</inkml:trace>
  <inkml:trace contextRef="#ctx0" brushRef="#br0" timeOffset="30267.12">8659 14298 3035 0,'0'0'1240'0,"0"0"-523"15,0 0-321-15,0 0-135 0,-37 63-46 16,33-40-33-16,4 4-32 0,0-1-19 16,8 3-8-16,3-2-19 0,5-2-23 15,3-3-13-15,2-2-16 0,-2-4-19 16,2-5-12-16,-2-1-14 0,1-5-7 16,-2-2-15-16,-2-1-20 0,-2-2-32 15,-3 0-46-15,-2-2-47 0,-3-2-53 16,-1 1-116-16,-1-3-263 0,-2 2-1218 15,-2-5-1582-15</inkml:trace>
  <inkml:trace contextRef="#ctx0" brushRef="#br0" timeOffset="31398.93">8033 15021 3667 0,'0'0'583'0,"0"0"-270"0,0 0-50 15,0 0-32-15,0 0-58 0,8 70-4 16,-15-42-52-16,-3 4-47 0,0 3-9 15,-4-3-11-15,1-3-13 0,1 0-14 16,3-4-11-16,-2-3-11 0,5-3-1 16,-2-4-1-16,3-3-38 0,1-4-33 15,-1-1-33-15,1-3-19 0,2-3-4 16,0-1 22-16,1 0 29 0,1-5-36 16,0 1-66-16,0-4-11 0,4-1-8 15,1-2-60-15,1 1-23 0,0 0-18 16,2-3 2-16,1-2 86 15,3 0 97-15,-1-2 79 0,4-1 35 16,1-2 0-16,3-1 121 0,0 1 102 16,2-1-39-16,3-1 17 0,-1 3 16 15,-2 0 38-15,2 4-19 0,-2 4-3 16,-5 5-59-16,-4 4-66 0,-4 2-59 16,-5 6-10-16,-3 5 12 0,-2 3 24 15,-7 2-4-15,-3 0-38 0,-3 1-18 16,-3-1 5-16,2-2 12 0,-1-2 8 15,2 0-2-15,0 1-16 0,3-2-19 16,0 0 0-16,1 1-3 16,2-1 0-16,2 1 0 0,1 0 27 15,1-1 13-15,2 0 13 0,0 0 7 16,3-2 9-16,-1-1-14 0,1-1-13 16,0-3-10-16,3 1-8 0,2-3-2 15,4 0-9-15,0-1-2 0,1-1-4 16,2 0-7-16,1-2-43 0,-1-1-21 15,1-2-22-15,1 1-20 0,3-2-19 16,-1 0-21-16,1-1-47 0,-3 1-14 16,-1 0-18-16,-1 1 48 0,-2-1 78 15,2 4 61-15,-4-1 22 0,2 0 16 16,-3 3 33-16,2-1 130 0,-2 0 19 16,1 1-2-16,-1-1 5 0,2-2-9 15,-1 2-21-15,2-2-33 0,1-1-29 16,0-1-27-16,1-2-20 15,-1 0-13-15,2-4-15 0,0-1-6 0,0 0-10 16,-2-2 10-16,3-1-12 16,-3-1 0-16,1 2-2 0,-4-2-12 15,1 2-2-15,-3 1-7 0,0 0-5 16,-2 3 27-16,-3 1 1 0,-1 1 2 16,0 3 7-16,-5 1 1 0,-1 1 17 15,-2 0 10-15,-2 2-6 0,-1 1-3 16,0 0 15-16,-1 6-2 0,-3 1 2 15,4 3 3-15,1 3 4 0,-1 3 1 16,3 0-1-16,2 3 1 0,2 2 1 16,-1 0-2-16,3 0-8 0,2-2-10 15,0-2-10-15,1 0-10 0,5-3-11 16,1-2 0-16,2-3-1 0,1-2 2 16,3-2 5-16,1-3-7 0,3-2-43 15,-1 0-33-15,1 0-31 0,0-4-34 16,1-3-45-16,2-2-107 0,-3-1-207 15,1-4-441-15,-6 3-1305 0</inkml:trace>
  <inkml:trace contextRef="#ctx0" brushRef="#br0" timeOffset="31826.12">8635 15083 1120 0,'0'0'2219'16,"0"0"-1519"-16,0 0-208 0,0 0-173 15,0 0-85-15,0 0-50 0,0 0-48 16,0 0-28-16,-20 51-15 0,27-41-18 16,2 1-10-16,5-1-12 0,2-1-31 15,1-2-9-15,4-2-13 0,-1-3-26 16,0-2-75-16,-2 0-13 0,0-1-6 16,-4-3 22-16,-2 0 35 15,-3 1 36-15,-3 0 27 0,0 2 0 16,-1 1 63-16,-1 1 42 0,0 7-5 15,0 4 15-15,0 4 32 0,0 6 10 16,1 3-12-16,0 5-20 0,-2 3-5 16,-2 0-10-16,-1 3-9 0,0 1-4 15,-5-3-17-15,-4 0-8 0,2-5-21 16,-2-2-9-16,-1-6 2 0,0-3 6 16,0-2-6-16,0-6-12 0,-2-2-9 15,1-4-5-15,-3-1-6 0,2-3-5 16,-3 0-7-16,2 0 0 0,0-2-1 15,0-2-14-15,1 0-12 0,1 1-9 16,3-1-20-16,0 0-11 0,3 0-6 16,-1-1-16-16,3-3-42 0,3 0-113 15,0 0-181-15,0-1-636 0,2-6-2009 16</inkml:trace>
  <inkml:trace contextRef="#ctx0" brushRef="#br0" timeOffset="44928.14">8714 11971 655 0,'0'0'634'0,"0"0"-11"16,0 0-130-16,0 0-96 16,0 0-80-16,0 0-75 0,0 0-20 0,0 0 15 15,0 0 27-15,4-5-24 16,-2 4-37-16,0 0-22 0,1-1-39 15,-1 1-33-15,3 1-22 0,-1 0-13 16,0 0-9-16,0 0 0 0,1 0-6 16,0 0-13-16,1 0-11 0,1 0-8 15,-1 0-2-15,-1 0 0 0,1 0 5 16,1 0 5-16,0 0-7 0,0 0-1 16,0 0 3-16,1 0 6 0,1-1 1 15,0 0-3-15,-1 0-8 0,4-1-3 16,-3 0-2-16,2 0-6 15,2 0 0-15,-2 0-4 0,2 0 4 16,1 0-2-16,1-1 2 0,0 3 2 16,0-2 3-16,1 2-2 0,0-1-3 15,3 1 8-15,-1-1-3 0,1 0 3 16,3 0-7-16,2-1-2 0,0-1-6 16,0-1 2-16,1 0 4 0,2 0-4 15,1 0 2-15,0 0 2 0,3-1 2 16,-1 0 4-16,1 1-6 0,0-1 5 15,0 1-4-15,1 1 0 0,0-2-4 16,1 2-3-16,1-1-6 0,-1 1 7 16,1 0-1-16,0 1-6 0,1-1 5 15,2 0-5-15,1 0 5 0,4-1-5 16,0 0-1-16,3 0 9 16,2 0-9-16,1-3 1 0,2 1-1 0,-2-1 7 15,1 0-7-15,-1 0 0 0,0 1 1 16,2-1 10-16,-2-2-10 15,0 1 7-15,-1 0-8 0,2 1 1 16,-3-2-1-16,2 0 0 0,-2 0 0 16,0 2 0-16,-7 2-1 0,2 0 1 15,-4 3-1-15,-4 0 0 0,-5 2-1 16,-1 0 0-16,-4 0-6 0,0 2 6 16,-4 2 1-16,-2 0-2 0,0 0 0 15,0-1-5-15,-1 1 6 0,-3-1 0 16,-3 2 0-16,0-2 0 0,-3 0 0 15,0-1 0-15,-1 2 0 0,1-2-7 16,-3 1 7-16,-2-2-7 0,0 0 8 16,0 0 0-16,-1 2 0 0,1-3 0 15,-1 1 0-15,1-1 0 0,-1 1 1 16,-1-1 0-16,0 0 7 0,1 0-6 16,-1 0 7-16,0 0-1 0,0 0-6 15,0 0 5-15,1 0-5 0,1-1-1 16,-2-2 1-16,1 0 5 0,0-1-7 15,-1 0 0-15,1 0 1 16,0-1 0-16,0-2-1 0,0 1 1 16,0 0-1-16,0-2 0 0,0 0-1 15,2-1 1-15,-2-1 0 0,-1 1 0 16,1-1 0-16,-1 0-1 0,0 0 0 16,0-1 1-16,0 1 0 0,0-2 0 15,0 1 1-15,0-2 0 16,0 1 0-16,0-1 0 0,0-1 0 0,0-2 0 15,0 1 0-15,0 0 0 0,0-2-1 16,0 0-6-16,0 1 5 0,0-2 1 16,-2 1-1-16,-1-2 0 15,0 1 0-15,1-2-1 0,0 1 1 16,0-4 0-16,-2 3 1 0,1-3 0 16,1 0-1-16,1 0 1 0,0-3-1 15,1 3 0-15,0-4 0 0,0 3 1 16,-1-3-1-16,1 0 0 0,-2 1 1 15,1 1 0-15,-1-3-1 0,-1 2 1 16,-3 0-1-16,3 1 0 0,1 0-1 16,-1-2 0-16,0 1 1 0,-1-1-1 15,1 1 1-15,1-4 1 0,0 0 2 16,1 1 6-16,0-3-8 0,1-1-1 16,0 2-1-16,0-2 1 0,0 2 1 15,2 0 1-15,0 2 6 0,1 1-5 16,-1 0 5-16,1 1-5 0,-2 1-1 15,0 0 7-15,0 1-8 0,-1-1 1 16,0 1-1-16,0 0 0 0,0 0-1 16,0-2-1-16,0 2 1 15,0 0-7-15,0 2 7 0,0 0-1 16,0 4 1-16,0 0-7 0,0 6 7 16,0 1-8-16,0 3-16 0,-1 1-15 15,-1 3-17-15,-1 1-13 0,1 3-14 16,0-1-15-16,0 2-12 0,1 0-26 15,1 0-53-15,0 0-86 0,0 3-113 16,0 1-136-16,0 2-189 0,0 3-214 16,0-2-234-16,0-1-207 0</inkml:trace>
  <inkml:trace contextRef="#ctx0" brushRef="#br0" timeOffset="45310.11">10945 10267 753 0,'0'0'634'16,"0"0"-83"-16,0 0-152 0,0 0-113 15,0 0-2-15,0 0 28 16,0 0 11-16,0 0-41 0,0 0-36 16,0 0-13-16,-48 21-17 0,47-21-30 15,-1 0-10-15,2 0-30 0,-1-3-35 16,1-3-58-16,0-3-26 0,0-3-10 15,3 0 4-15,2-3-1 0,1-5-1 16,0 1-5-16,4-2-13 0,-3-1 1 16,3 1 0-16,-1-2 17 0,1 2-17 15,1 0 14-15,-4 2 11 0,6 0 6 16,-4 1 0-16,3 0-8 16,1 3 2-16,1 4 8 0,4 5 23 15,0 5 7-15,1 3 12 0,6 14 31 16,-2 8 11-16,1 6 4 0,-3 4-11 15,-4 5-24-15,-3-1-25 0,-3-2-31 16,0-4-32-16,-4-5 0 0,4-5-107 16,-1-9-127-16,-1-9-267 0,0-4-1476 15,-1-22-1571-15</inkml:trace>
  <inkml:trace contextRef="#ctx0" brushRef="#br0" timeOffset="46410.71">7953 8835 1531 0,'0'0'685'15,"0"0"-174"-15,0 0-11 0,0 0-86 16,0 0-156-16,0 0-40 0,0 0-22 16,0 0-12-16,0 0 4 0,0 0-12 15,7 0-9-15,0 0-24 0,-2 0-23 16,3 0-36-16,-2 2-19 0,3-1-19 16,-2 3-16-16,2-3 0 0,-2 1 0 15,4-1 7-15,-1-1 3 0,0 0 14 16,5 0-8-16,-1 0-11 0,4 0-7 15,0 0-6-15,1-1-5 0,4-1 0 16,2-1-2-16,-1 1 3 0,2-1 7 16,3 0-5-16,-2 0-7 0,0 1-11 15,3 1 11-15,-3-3 1 0,3 3-2 16,2-1 2-16,2-3 4 0,4-1 1 16,10-2-7-16,-4 0 2 15,4-3 0-15,0 1-2 0,1 0 0 0,14-2 0 16,6-3 2-16,2 3-4 15,-4 2-1-15,-4 1 1 0,-6 3 1 16,0-1 0-16,-1 2-1 0,2 2-8 16,-1 0 7-16,0 1-7 0,0 1 10 15,0 0-3-15,-1 0-1 0,1-1-6 16,1 1 5-16,-1-3-5 0,3 1 8 16,3-1-3-16,-3 0-6 0,1 0 7 15,0 1-7-15,-2 1 7 0,-2 0-6 16,-2 2 5-16,3 0-5 0,-5 0 8 15,1 0-3-15,-3 0 0 0,1 0 1 16,0 0-7-16,-9 0 8 0,-5-2-7 16,-10 2-1-16,-1 0 1 0,4 0-2 15,-1 0-1-15,3 0 1 0,-3 2-2 16,-4 2-18-16,-5-1 2 0,-1 2-5 16,-3 0-13-16,-3 1-13 0,-1 0-20 15,-3-2-24-15,-4 1-19 0,-3-1-29 16,1-2-41-16,-3 1-57 15,-1-3-138-15,0 0-110 0,0-2-347 16,-4-1-1353-16,0-6 718 0</inkml:trace>
  <inkml:trace contextRef="#ctx0" brushRef="#br0" timeOffset="46848.25">10776 8456 1875 0,'0'0'665'0,"0"0"-155"0,0 0-29 15,0 0-159-15,0 0-114 0,0 0 1 16,0 0-59-16,0 0-20 0,0 0 43 16,0 0 8-16,13 13-49 0,-1-8-48 15,3 2-40-15,3 0-8 0,5 2-12 16,-1 2-10-16,6-2-12 0,-1 3 0 16,0-1 0-16,2 3-2 0,-5-1 2 15,-1-1-2-15,-3 2 2 0,-4 3-2 16,-10-1 72-16,-5 3 21 0,-4 2 0 15,-12 0 27-15,-7 3-7 16,-6 0-29-16,-3 1-33 0,-4-2-16 0,4 0-14 16,4-5-11-16,0-2-10 15,7-3 0-15,5-3-46 0,2-2-51 16,6-2-63-16,0 3-70 0,1-5-172 16,4 1-468-16,0-2-1492 0</inkml:trace>
  <inkml:trace contextRef="#ctx0" brushRef="#br0" timeOffset="50468.61">11645 8540 431 0,'0'0'630'16,"0"0"-136"-16,0 0-130 0,0 0-50 16,0 0-43-16,0 0 9 0,0 0-31 15,0 0-41-15,0 0-28 16,0 0-13-16,-34-3 2 0,31 3-24 15,0 1 1-15,2 0 2 0,-1 0-45 16,-1 1 14-16,0-2 9 0,1 3-30 16,0-3-29-16,1 1-11 0,0 0 4 15,1 1-17-15,-1-1 0 0,1 0-1 16,0 0-9-16,0 0-11 0,0 0 14 16,0 1-7-16,0-1 7 0,2 0 3 15,0-1 8-15,3 2 15 0,-2-1 2 16,0-1-2-16,2 2-5 0,3-2-3 15,-3 0-7-15,5 0-2 0,-4 0-2 16,6-2-6-16,-2-1-2 0,1-1-5 16,3 0-5-16,1-1-4 0,1-1 2 15,2-1-10-15,0 1-2 0,-1-1-2 16,0 1 1-16,-1 0-8 0,3-2 7 16,-3 2-7-16,2 1 6 0,-2-1-6 15,1 0 9-15,1-1-2 0,-1 1-7 16,2-1 11-16,0-3-11 0,3 1 9 15,-3-2-9-15,1-1 6 16,0-2-6-16,0 3-2 0,-3-2 2 16,-2 3 9-16,-4-3-9 0,0 4 0 15,-2-2 11-15,-1 0-12 0,-4 2-1 16,2-3 0-16,-3 3-8 0,-1-2-3 16,0 1-1-16,-2-2 4 0,0 0-3 15,-4 0-6-15,-3 1 2 0,1-2-7 16,-3 4 1-16,-1 0-3 0,-4 2 1 15,-2 4 3-15,-1 2-1 0,-5 1 0 16,-3 3 2-16,1 5 6 0,-4 3 10 16,-2 5-8-16,1 0 9 0,0 4 1 15,1 3-2-15,0-1 2 0,4 2-15 16,3 1 4-16,5 0 12 16,3 0 15-16,2 4 15 0,7-1 0 0,2 0 4 15,2 0 6-15,1 1-7 0,4-1-9 16,6 0 1-16,-1-4 6 0,3 0-8 15,2-3-1-15,1-3-7 16,3-2-2-16,0-3-11 0,2-3 10 16,1-3-12-16,1-4-31 0,1 0-30 15,0-3-40-15,4-3-68 0,-4-3-98 16,2-2-256-16,-4-4-775 0,-4 3-1076 16,4-12 1211-16</inkml:trace>
  <inkml:trace contextRef="#ctx0" brushRef="#br0" timeOffset="51006.36">12249 8287 948 0,'0'0'1270'15,"0"0"-474"-15,0 0-342 0,0 0-269 16,0 0 195-16,0 0 67 0,0 0-103 16,0 58-88-16,-5-34-45 0,-3 3-48 15,1 3-41-15,-3 1-11 0,3 0-21 16,-5-2-22-16,5-1-10 0,-2-3-10 15,3-6-6-15,-1-2-12 0,3-4-6 16,2-6-8-16,0-2-4 16,0-5 8-16,-1 0 17 0,1-5-4 15,2-4-19-15,0-6-14 0,1-5-17 16,7-4-1-16,1-7-4 0,5 0-16 16,2-2-8-16,2-1 1 0,3 2 2 15,-3 3 16-15,1 3 16 0,-1 3 10 16,1 3-10-16,3 5 3 0,-1 5-3 15,0 4-4-15,-2 6 15 0,0 3 1 16,-2 7 22-16,-4 6 12 0,-1 6 8 16,-7 1 2-16,-2 4 9 0,-3 1-1 15,0 2-6-15,-5 1-7 0,-5-1-12 16,3-2-9-16,-2-2-11 0,4-4-7 16,2-5-1-16,3-6-44 0,0-2-44 15,3-6-67-15,5-3-64 0,1-8-125 16,2-2-464-16,2-12-2056 0</inkml:trace>
  <inkml:trace contextRef="#ctx0" brushRef="#br0" timeOffset="51331.08">12695 8290 174 0,'0'0'2537'0,"0"0"-1703"0,0 0-180 16,0 0-270-16,0 0-115 0,0 0-56 15,0 0-32-15,-64 6-32 0,51 9-23 16,2 0-11-16,0 6-18 16,0 3-6-16,4 1 10 0,0 3 1 0,4-1-23 15,3-1-16-15,0 1-18 16,7-4-9-16,-2-3-9 0,2-2-14 15,2-2-5-15,-2-5 1 0,4 0-9 16,2-4-32-16,0-3-17 0,4-4-29 16,4-1-48-16,-2-8-65 0,5-3-103 15,1-1-156-15,0-2-296 0,-2-2-493 16,-6 5-1101-16</inkml:trace>
  <inkml:trace contextRef="#ctx0" brushRef="#br0" timeOffset="51584.79">12904 8564 2675 0,'0'0'690'0,"0"0"-126"15,0 0-262-15,0 0-23 16,-7-51 31-16,7 36-56 0,0-1-67 15,0 1-86-15,4-2-25 0,2 2-38 16,0 1-26-16,3 1-12 0,-3 1-1 16,2 3 0-16,-1-1-60 0,1 4-97 15,1 1-96-15,-2 1-145 0,2 0-281 16,1-1-531-16,-3 3-1248 0</inkml:trace>
  <inkml:trace contextRef="#ctx0" brushRef="#br0" timeOffset="51916.4">13017 8429 1492 0,'0'0'786'0,"0"0"-92"16,0 0-238-16,0 0-191 0,0 0-64 15,58 30-32-15,-41-30-61 0,1-5-45 16,-1-3-9-16,0-1-53 16,-2-1 1-16,1 2-4 0,-4 0 1 15,-3 1 1-15,2 4 80 0,-5 3 39 16,2 0 62-16,-3 8 31 0,-1 4 65 15,-2 4-31-15,-2 4-65 0,0 2-14 16,-1 3-17-16,-4 1-14 0,-2 2-25 16,-3-1-20-16,-4 2-4 0,1-3-4 15,-5 2-7-15,1-3-16 0,-2-3-8 16,0-2-14-16,0-2-8 0,0-6-12 16,3-2-6-16,3-6-4 0,1-2-1 15,7-2-7-15,2-2-14 0,3-5-38 16,0-4-58-16,6-3-34 15,6-6-56-15,3-1-88 0,4-3-191 16,-1 0-610-16,-2 5-1029 0,3-7-98 0</inkml:trace>
  <inkml:trace contextRef="#ctx0" brushRef="#br0" timeOffset="52238.94">13334 8614 1561 0,'0'0'2572'16,"0"0"-1930"-16,-27 65-179 0,16-43-239 15,2-1-47-15,-1-3-20 0,5-8-58 16,2-4-42-16,3-6-28 0,1-3 34 16,4-11-19-16,5-6-44 0,2-5-1 15,4-6-27-15,4-4-20 0,2-3-23 16,-1 0 0-16,2-3 4 0,1 1 26 16,-2 0 24-16,0 3-3 0,0 5 6 15,-2 4 2-15,-3 7-6 16,1 5-8-16,-3 7 24 0,-2 5 2 15,-4 4 28-15,-4 6-8 0,-4 7 52 16,-1 6 46-16,-10 1-11 0,0 3-23 16,-6 1-19-16,-3 1-23 0,0-2-16 15,0-1-11-15,3-4-5 0,5-3-9 16,2-4-1-16,5-6-38 0,3-2-65 16,1-3-56-16,6-5-61 0,5-8-133 15,-2 2-870-15,6-14-2565 0</inkml:trace>
  <inkml:trace contextRef="#ctx0" brushRef="#br0" timeOffset="52447.57">13791 8217 3540 0,'0'0'1051'15,"0"0"-353"-15,-23 68-324 0,9-36-108 16,-3 4-59-16,-1 3-68 0,2-2-47 15,-1-3-34-15,2-3-27 0,4-3-22 16,4-4-9-16,2-3-29 16,4-4-51-16,1-3-71 0,3-5-118 15,4-6-291-15,0-3-1350 0,3-12-1525 0</inkml:trace>
  <inkml:trace contextRef="#ctx0" brushRef="#br0" timeOffset="52815.93">13690 8497 3221 0,'0'0'1096'0,"0"0"-459"0,0 0-346 0,0 0-65 15,0 0-44-15,0 0-47 16,0 0-36-16,0 0-31 0,58-1-33 16,-39-1-21-16,1 0-6 0,-1-3-8 15,2 0-13-15,4-1-24 0,-5 1-15 16,0-1-13-16,0 1-19 0,-2-1-20 15,-5-2-12-15,-1 1 8 0,-4 0-1 16,-2-3 31-16,-3 3 1 0,-2-2 24 16,-1 1 51-16,-2 2 2 0,-5-2 44 15,-2 3-5-15,-1 1 26 0,-3 3 3 16,-1 1 22-16,-1 0 10 0,2 3 5 16,-1 5-20-16,1 3-13 0,3 2-4 15,-3 2-6-15,6 0 1 0,3 0-32 16,1-2-25-16,3-3-6 0,5 1-30 15,4-5-71-15,4-1-78 16,1-2-67-16,1-3-134 0,-1 0-291 16,0 0-426-16,-1-3-284 0,1 1-1 0</inkml:trace>
  <inkml:trace contextRef="#ctx0" brushRef="#br0" timeOffset="52959.88">13976 8495 51 0,'0'0'1039'0,"0"0"69"16,0 0-162-16,0 0-124 0,0 0-237 15,31 50-195-15,-25-41-98 0,0-5-54 16,2-2-42-16,2-2-16 0,2-6-41 15,3-6-56-15,-1-3-37 0,0-4-22 16,0-4-16-16,-2 1-8 0,-1-3-9 16,-4 4-33-16,-3 0-14 0,0 2-24 15,-2 3-32-15,-2 2-69 0,0-1-180 16,0 5-855-16,-3-9-2612 0</inkml:trace>
  <inkml:trace contextRef="#ctx0" brushRef="#br0" timeOffset="54032.98">12072 9217 240 0,'0'0'1590'16,"0"0"-820"-16,-24 63-63 0,14-40-354 16,2 2-121-16,-3-4-54 0,5-2-7 15,-2-6-9-15,4-4 16 0,1-2-40 16,-1-4-29-16,1-3 3 16,2 0 14-16,1-5-54 0,0-5-72 15,2-6-15-15,6-4-6 0,-1-3 18 16,4-5 0-16,4-1 0 0,-2-1 0 15,3-2 0-15,1 2-18 0,2 2-2 16,-1 1 0-16,0 4-3 0,0 5 1 16,-3 3-8-16,-3 7-9 0,-5 5-13 15,0 3 2-15,-4 5 53 0,-2 4 58 16,-1 3 26-16,0 1-13 0,-1 0-29 16,-1 1-39-16,1-4-3 15,1-4-3-15,2-4 3 0,3-2 32 16,7-4 54-16,0-6-35 0,4-5-28 15,3-1-8-15,0-1-15 0,-1 0-1 16,0 0 1-16,-1 4 12 0,-3 4 40 16,-3 3 43-16,0 6 21 0,0 6-33 15,-6 7-8-15,0 5 13 0,-2 8 16 16,-3 3 24-16,-6 6-26 0,-1-1-37 16,-5 3-23-16,0-1-15 0,5-2-12 15,-1-3-8-15,4-7-7 0,2-5-67 16,2-7-71-16,11-7-70 0,0-5-38 15,6-12-166-15,4-7-402 0,-4 2-1518 16</inkml:trace>
  <inkml:trace contextRef="#ctx0" brushRef="#br0" timeOffset="54352.3">12529 9222 1040 0,'0'0'1240'0,"0"0"-523"0,0 0-231 15,0 0-103-15,0 0-32 0,0 0-39 16,0 0-28-16,0 0-100 0,56-15-74 15,-39 3-54-15,0-2-20 0,0-2-12 16,-1 1-4-16,-1 0 1 16,-3 1-18-16,-4 1 13 0,-3 2-13 15,-3 3 13-15,-2 2 3 0,-3 4 25 16,-5 0 35-16,0 2-22 0,-5 4-2 16,-1 5 3-16,0 2 3 0,0 3 8 15,1 4-2-15,1 3-11 0,-1 2-5 16,1 2-9-16,5 2-13 0,3-2-5 15,2 1-12-15,2-4-11 0,2-2-1 16,4-4-1-16,7-3-7 0,2-3-12 16,4-5-32-16,0-4-24 0,4-1-23 15,4-4-17-15,0-4-67 0,-1-2-128 16,2-2-200-16,-1-2-325 0,-3-1-409 16,-2-2-264-16,-6 4 483 0</inkml:trace>
  <inkml:trace contextRef="#ctx0" brushRef="#br0" timeOffset="54673.84">12975 9078 446 0,'0'0'1014'16,"0"0"-215"-16,0 0-143 0,0 0-74 15,-10-53-93-15,5 45-120 0,-1 4-84 16,-2 2-57-16,2 2-68 0,-3 4-52 16,4 3-40-16,-4 5-18 0,3 1-8 15,3 2 4-15,1 4 6 0,1-3 15 16,1 4 13-16,0 0 2 0,0 0-5 15,3 2 1-15,-1 2 8 16,-1 0-4-16,0 3-6 0,-1 0-11 16,-2 0-11-16,-3 1-6 0,-4-2-1 15,-4-2-3-15,2-2-12 0,-4-4-6 16,1-4-8-16,-1-4-6 0,1-3-1 16,6-6 2-16,-1-1 0 0,4-9-13 15,3-2-35-15,2-5-47 0,0 0-30 16,5-4-18-16,5-1-29 0,1-1-68 15,5 1-99-15,0 1-126 0,2 1-121 16,0 0-286-16,3-1-412 0,-5 6-741 16</inkml:trace>
  <inkml:trace contextRef="#ctx0" brushRef="#br0" timeOffset="54970.7">13224 8953 1040 0,'0'0'1437'0,"0"0"-489"16,0 0-174-16,0 0-283 0,0 0-123 15,0 0-137-15,0 0-69 16,0 0-44-16,0 0-10 0,0 0 1 16,-62 40-9-16,52-18-1 0,0 5-11 15,-3-1 4-15,5 3-1 0,-1 3 4 16,-1 0-7-16,0 3 1 0,-2 1-18 16,1 0-16-16,-1 1-14 0,-3 1-11 15,-1-2-8-15,-2 0 1 0,0-4-1 16,1-4-6-16,2-4-4 0,1-5-5 15,3-8-6-15,5-5 7 0,1-6-3 16,-1 0-5-16,4-9-35 0,2-3-35 16,0-4-30-16,7-1-17 0,0-3-35 15,4-1-32-15,1 3-77 0,1-3-123 16,2 3-259-16,-2 4-820 0,5-8-1571 16</inkml:trace>
  <inkml:trace contextRef="#ctx0" brushRef="#br0" timeOffset="55327.75">13375 9077 2879 0,'0'0'1042'0,"0"0"-467"16,0 0-151-16,0 0-177 0,0 0-46 15,-64 20-29-15,47-7-36 0,-3 3-32 16,1 3-15-16,0 0-10 0,2 2-13 15,4 1-12-15,1-2-12 0,6 0-6 16,3-3-17-16,3-5-17 0,3-3-2 16,4-5 1-16,6-4-1 0,3-1 19 15,1-7-13-15,2-4-6 0,-2-1-40 16,1-2-14-16,-2 4 12 16,-1-1 11-16,0 1 13 0,-1 3 6 15,-3 4 0-15,-2 4 12 0,0 1 0 16,-5 9 32-16,-2 5 35 0,-2 4 8 15,0 3-8-15,-4 4-10 0,-5 0-16 16,5-2-15-16,-1-1-12 0,4-5-14 16,1-6-20-16,6-3-80 0,7-9-77 15,2 0-78-15,5-12-277 0,-5 0-1758 16,9-17-699-16</inkml:trace>
  <inkml:trace contextRef="#ctx0" brushRef="#br0" timeOffset="55998.41">13735 9025 3339 0,'0'0'1035'0,"0"0"-431"0,0 0-238 16,0 0-165-16,-62 17-38 16,43-3-12-16,0 6-21 0,0 3-11 15,4 0-14-15,2-2-37 0,6-1-21 0,5-1-23 16,2-4-14-16,9-4-10 15,5-3 1-15,0-4-2 0,3-4-5 16,0 0-28-16,0-7-31 0,-1 0-22 16,-1-3-16-16,-4 2 16 0,1-3 7 15,-2 4 11-15,-2 0 2 0,-1 4 23 16,0 3 5-16,-4 0 39 0,0 8 76 16,-2 5 41-16,-1 4 7 0,0 6-9 15,-5 4-9-15,-2 4-13 0,-3 3-22 16,-2 0-24-16,-5 3-11 0,0 0 1 15,-5-1 1-15,-4-3 14 0,3-3 9 16,3-7-5-16,0-4-15 0,4-6-16 16,4-6-8-16,2-2-5 15,3-5-12-15,-1 0-22 0,5 0-33 0,2-7-30 16,1-3-10-16,0-3-27 16,4-2-15-16,5-1-11 0,-1 1-25 15,3-1-14-15,1 2-6 0,-2 2 26 16,4 4 64-16,0 0 54 0,1 2 22 15,2-1 24-15,2 0 3 0,6-1 15 16,1-4 32-16,3-4-19 0,5-1-28 16,3-3-19-16,4-6-120 0,-3 0-185 15,-1 0-10-15,-2 0 105 0,-6 3 229 16,-9 0 244-16,-5 6 8 0,-7 3 6 16,-7 5-30-16,-1 1-13 15,-8 6-12-15,0 2-40 0,-5 0-53 0,-1 11-23 16,0 3 12-16,0 4 9 0,3 6 9 15,0 4-17-15,3 3-2 16,1 0 2-16,6 1-11 0,1-3-16 16,1-4-20-16,10-2-18 0,2-5-15 15,3-2-7-15,3-5 0 0,2-4-7 16,4-3-6-16,-3-3-19 0,0-1-23 16,1 0-24-16,-4-4-32 0,-2-1-28 15,-3-2-59-15,-2-4-108 0,-2 2-593 16,1-10-3180-16</inkml:trace>
  <inkml:trace contextRef="#ctx0" brushRef="#br0" timeOffset="67306.89">14519 8938 187 0,'0'0'998'16,"0"0"-403"-16,0 0-62 0,0 0-127 16,0 0-138-16,0 0-63 0,-54-18-14 15,50 17 14-15,0 1-12 0,1-1-29 16,2 1-16-16,1 0 20 0,0-1-17 16,0 1-51-16,0 0-20 15,1 0-7-15,6 0 2 0,-1 0 3 16,4 0 5-16,0 0-15 0,5 0-17 15,1 0 1-15,3 0-7 0,4 1 20 16,1 1 12-16,3-1-6 0,3 0-11 16,2-1-14-16,7 2-7 0,-1-2 3 15,5 0-7-15,2 0-10 0,1-3-5 16,1 0-5-16,-1 0-12 0,-1 1 7 16,-2-1-8-16,-3-1 8 0,0 0-1 15,-2 0-8-15,-2 1-1 16,-3 0-29-16,-3 1-23 0,-3 1-23 15,-3 1-22-15,-3 0-34 0,-4 0-50 16,-2 0-75-16,-2 1-96 0,-2-1-180 16,2 0-392-16,-6 0-550 0,3-4-6 0</inkml:trace>
  <inkml:trace contextRef="#ctx0" brushRef="#br0" timeOffset="67691.75">15355 8703 1743 0,'0'0'492'0,"0"0"-12"15,0 0-337-15,0 0-46 16,0 0 86-16,0 0 42 0,0 0-24 16,66-8-46-16,-45 16-29 0,6-1 5 15,-1 3-4-15,1 1 4 0,0 3 23 16,-4 2-14-16,-7 2 6 0,-2 2-82 16,-9 1-1-16,-5 2 4 0,-4 1 2 15,-11 1-4-15,-2-3-7 0,-5 1-12 16,-4-4-7-16,3-4 2 0,3-1-23 15,2-6-15-15,4-1-3 0,2-2-30 16,1 0-96-16,1-2-46 0,-1 2-44 16,-2 3-59-16,-1 2-142 0,-2-2-445 15,3 0-1400-15</inkml:trace>
  <inkml:trace contextRef="#ctx0" brushRef="#br0" timeOffset="72303.05">15638 9156 154 0,'0'0'501'0,"0"0"-95"0,0 0-106 15,0 0 29-15,0 0-69 0,0 0-8 16,0 0-6-16,0 0-11 0,0 0-11 16,7-24-18-16,-7 23 4 0,0-2-7 15,0 0-7-15,0 2-21 0,0-1-20 16,0 1-20-16,0-2-10 0,0 2 0 15,0 0-16-15,0 1-5 0,0 0-10 16,0 0-13-16,0 0-25 0,0 0-33 16,0 0-23-16,0 0-12 0,1 0-19 15,1 2 31-15,-2 2 29 0,1 0 3 16,1 2 1-16,-1 1-4 16,1 1 0-16,-1 1 16 0,0 0-14 15,0 5-1-15,0-3-3 0,-1 6-1 16,1 0-8-16,-1 1-3 0,0 1 0 15,0 3-1-15,0-2 1 0,0 1 0 16,0 0-12-16,0 1 8 0,0-2-8 16,0 0-1-16,0-1 1 0,0-1-1 15,2 2 1-15,-1-1-1 0,-1 1 0 16,0-1 9-16,0 2-9 0,0 1-1 16,0 0 1-16,0 2 0 0,0 0 9 15,0 1-10-15,-3 1 2 0,0 0 10 16,1-1-10-16,-2 0-1 15,2 1 0-15,-2-2-2 0,1 1-1 16,1 0 0-16,1 1 1 0,-1 0 1 16,1 0 10-16,-1 1-11 0,1 0 0 15,1 0 1-15,-3 2 0 0,3 0 1 16,0-1-1-16,0 1 1 0,0-2 0 16,3 4-1-16,-2-2-1 0,1-2 0 15,0 2-2-15,-1-2-11 0,1 0 13 16,0 1 0-16,-1-2 0 0,1 2-3 15,-1-3 1-15,1 0-11 0,0 0 13 16,0-2-1-16,-1 0 1 0,0-1-1 16,1-2-1-16,0 1 0 0,1-2-11 15,1-2-1-15,-1 1 12 0,0-3-1 16,1 0 1-16,-1-1 1 16,0-1 1-16,1-3-1 0,-2-1-1 0,0-2-1 15,2 0-7-15,-1-2 10 16,2-1 13-16,-2-1-10 0,3 0 11 15,0-1-12-15,-1 0 20 0,5-2-3 16,-3 1 8-16,4-1 11 0,4 0 10 16,-1 0 22-16,7-2 43 0,1-3-25 15,4-1-21-15,-2 2-17 0,5 0-7 16,-2-1-11-16,-2 3-12 0,3 0-7 16,-7 2-12-16,0 0 1 0,-1 0-2 15,1 0 0-15,-4 0-1 0,2 0 1 16,-2 0-17-16,2 0-14 0,-2 0-27 15,0 0-12-15,-1 0-32 0,-2 0-51 16,0 0-100-16,1 0-212 0,-3 0-361 16,-2 2-1049-16,2-2-237 0</inkml:trace>
  <inkml:trace contextRef="#ctx0" brushRef="#br0" timeOffset="72678.32">16330 10535 2798 0,'0'0'704'0,"0"0"-452"16,0 0 12-16,0 0 2 0,0 0-3 16,0 0-51-16,0 0 12 15,55 56-12-15,-48-35-32 0,-3 3-44 16,-2 5-46-16,-2 3-19 0,-1 0-6 16,-4 1-3-16,-6 1-25 0,-3-4-5 15,1 0-8-15,-1-3-7 0,1-5-9 16,1-3-6-16,-1-3-2 0,5-3-11 15,-1-2-51-15,2-4-34 0,0 1-20 16,1-4-23-16,1 1-61 0,-2 0-178 16,2-2-419-16,0-1-1490 0</inkml:trace>
  <inkml:trace contextRef="#ctx0" brushRef="#br0" timeOffset="74332.5">16695 10781 1771 0,'0'0'491'15,"0"0"-276"-15,0 0 316 0,0 0-109 16,0 0-147-16,0 0-70 0,0 0-24 16,57 10-29-16,-46-10-39 0,4-4-17 15,-2-2-26-15,2-1-1 0,1-2-23 16,-2-1-4-16,0-3-17 0,0-1-8 16,-1-1 5-16,-1 0-1 0,-2-3-18 15,-1 2 0-15,-2 0 11 0,0-2-14 16,-2 3 1-16,-2 0 0 0,0-1 1 15,-1 3 1-15,-2-1-1 16,0 1 0-16,-1 1 0 0,-5 2 0 16,-3 1 12-16,0 2-14 0,-2 2-21 15,-3 3 7-15,1 2-4 0,-2 0-3 16,0 4 21-16,-2 5 12 0,2 3 16 16,-1 3 7-16,1 4 1 0,2 6 18 15,3 4 4-15,-1 3 10 0,3 2 16 16,2 1 14-16,3 2-7 0,1-3-26 15,2 0-46-15,0-1-18 0,1-5 10 16,5-1-9-16,4-5-1 0,0-4-1 16,2-6-63-16,3-2-40 0,0-5-66 15,4-3-132-15,-1-2-169 0,1-3-556 16,-4-3-1627-16</inkml:trace>
  <inkml:trace contextRef="#ctx0" brushRef="#br0" timeOffset="74650">17026 10883 3052 0,'0'0'672'0,"0"0"-104"15,0 0-259-15,0 0-77 0,0 0-47 16,0 0-49-16,0 0-30 0,16-65-24 15,-4 46-19-15,0 0-12 0,2 0-6 16,1 0 10-16,2 3 0 0,-1 3-6 16,2 5 7-16,0 4 4 0,-1 4-2 15,-1 6-11-15,0 6 14 0,-4 5 9 16,3 5-1-16,-8 0-15 0,0 2-8 16,-4-2-15-16,-1 2-14 0,2-2-8 15,-1-4-9-15,2-4-27 0,-1-3-64 16,6-7-60-16,0-4-66 15,2 0-183-15,1-5-811 0,5-15-2133 16</inkml:trace>
  <inkml:trace contextRef="#ctx0" brushRef="#br0" timeOffset="74864.08">17543 10558 3027 0,'0'0'1120'0,"0"0"-467"16,0 0-177-16,-55 54-225 16,38-28-74-16,2 5-18 0,3 4-20 15,5-2-21-15,3 3-25 0,4-5-55 16,5-4-23-16,9-3-15 0,5-4-21 16,4-6-112-16,4-6-90 0,1-5-214 15,-6-3-1244-15,3-7-1995 0</inkml:trace>
  <inkml:trace contextRef="#ctx0" brushRef="#br0" timeOffset="75180.08">17722 10868 2850 0,'0'0'921'16,"0"0"-230"-16,0 0-296 16,0 0-171-16,-2 50-26 0,2-45-41 15,0-3-33-15,0-2-8 0,0-3 71 16,0-7-100-16,0-3-60 0,5-4-19 16,3-3-6-16,-3 0 8 0,6-3-9 15,-3 1 0-15,3-2-1 0,-3 3-1 16,3-1 0-16,-4 3 0 0,2 4-24 15,2-1-57-15,-2 5-29 0,4 2-47 16,-3-1-80-16,1 1-179 0,1-1-329 16,-1 2-1072-16,-5 2-510 0</inkml:trace>
  <inkml:trace contextRef="#ctx0" brushRef="#br0" timeOffset="75441.47">17905 10680 154 0,'0'0'1977'0,"0"0"-1071"15,1 51-169-15,9-33-357 0,-3 0-236 16,5-4-136-16,2-2-8 0,0-2-333 15,-2-5-281-15,0-1-177 0,1-1-102 16,-5-3 74-16,1 0 346 0,-5 0 473 16,1 0 39-16,2 0 559 15,-5 0 134-15,-1 6 120 0,0 3 74 16,0 3-196-16,-1 0-198 0,0 3-149 16,0 1-117-16,-1 0-81 0,0 0-53 15,-1 1-45-15,-2-2-42 0,-3 1-19 16,2 0-2-16,-7-1-2 0,-2-3-3 15,2-1-7-15,-2-1-10 0,0-6 0 16,5-1-2-16,1-3-12 0,6 0-78 16,1-3-79-16,1-6-132 0,1-3-424 15,1 4-1823-15</inkml:trace>
  <inkml:trace contextRef="#ctx0" brushRef="#br0" timeOffset="75758.62">18119 10921 3916 0,'0'0'888'0,"0"0"-326"0,0 0-301 16,-5 60-104-16,0-47-22 0,2-3-52 15,2-7-55-15,1-3-27 0,0 0 11 16,6-10-12-16,0-4-6 0,3-4-54 16,0-1-22-16,1-4-7 0,-2 0 16 15,5-3 29-15,-5-1 21 0,1-1 11 16,2 1-2-16,-2-4 3 0,3 0-4 15,1 3 13-15,-2 2 0 0,2 4-13 16,-2 5 15-16,-6 9 85 0,0 5 22 16,-5 3-18-16,0 9-2 0,-5 5 32 15,-3 3 21-15,-4 3-50 0,-2 1-43 16,4-3-27-16,2 0-20 0,2-3 0 16,1-3-1-16,4-2-35 15,1-3-46-15,1-1-42 0,6-6-52 16,1 0-109-16,0 0-380 0,5-15-2028 0</inkml:trace>
  <inkml:trace contextRef="#ctx0" brushRef="#br0" timeOffset="76000.7">18538 10476 2812 0,'0'0'1707'16,"0"0"-1050"-16,-22 63-201 0,12-32-195 16,-3 6-38-16,-1 2-31 0,-1 1-53 15,-1-1-42-15,1-1-36 0,3-2-34 16,4-6-15-16,1-2-12 16,4-6-12-16,2-4-64 0,1-7-81 15,1-7-92-15,2-4-163 0,2-7-513 16,-2-1-1837-16</inkml:trace>
  <inkml:trace contextRef="#ctx0" brushRef="#br0" timeOffset="76392.23">18403 10747 2403 0,'0'0'1111'0,"0"0"-307"16,0 0-372-16,0 0-208 0,62 3-130 15,-44-6-94-15,4-2-7 0,0-1-237 16,-3 0-113-16,-1 0-193 15,-2-1-137-15,-1-2 97 0,-5 1 101 16,-1-1 350-16,-1 1 139 0,-2 0 341 16,-4 1 382-16,-2 1 0 0,0 2-235 15,-1 0-128-15,-6 3-85 0,-1-1-60 16,2 2-46-16,-3 0-39 0,3 0-21 16,-4 2-19-16,5 5-14 0,-3 1-11 15,3 4-11-15,1 4-11 0,1-1-2 16,3 2-6-16,0 1-24 0,3-2-10 15,3-2 1-15,6 2-2 0,2-4-17 16,0-1-33-16,0-2-19 0,0-5-1 16,2-2 12-16,-1-2 26 0,2-2 25 15,-1-8 7-15,1-2 0 0,-2-3-41 16,1-5-41-16,-2 0-31 0,-5-3-23 16,1 2 40-16,-6-3 55 0,-2 4 40 15,-2-1 0-15,0 3-19 0,-4-1-105 16,1 1-112-16,-3 1-319 15,-1 4-1253-15,1-7-586 0</inkml:trace>
  <inkml:trace contextRef="#ctx0" brushRef="#br0" timeOffset="77658.88">17054 11414 3399 0,'0'0'599'0,"0"0"-181"15,0 0 70-15,0 0-151 0,7 75-81 16,-17-41-66-16,-4 7-46 0,-5 0-42 16,-2 3-54-16,0 1-17 15,2-2-21-15,-1-1-2 0,1-5-8 16,7-6-30-16,0-6-37 0,1-4-30 16,5-8-21-16,3-5-9 0,-1-6-13 15,3-2 31-15,1-2-3 0,0-6-190 16,0-2-98-16,4-3-38 0,0-2-114 15,1 1-83-15,4-1-21 0,0-3 120 16,1 2 266-16,5-2 263 0,0-1 7 16,3-1 443-16,3-2 124 0,4 0-10 15,-1 0 37-15,5 0-135 0,2 0-146 16,-2 2-79-16,0 0-41 0,0 4-21 16,-8 2-23-16,-4 6-36 0,-6 4-50 15,-7 4-41-15,-4 0-20 0,-1 8 50 16,-6 0 25-16,-6 5-40 0,-6 2-17 15,-1 2-17-15,-3-1-1 16,3 0 28-16,2 1 5 0,3-1 3 16,1 0-11-16,3 0-13 0,2 0-14 15,2 1 0-15,1-2 0 0,3-1 0 16,3 1-1-16,0-4-8 0,0-2-1 16,6-2-4-16,2-1 14 0,1-4 0 15,1 1 2-15,5-3-2 0,-2 0-12 16,1-6-8-16,2-1 5 0,3 0 14 15,-1-4-14-15,-1 0 5 0,1-2 7 16,-2 1-7-16,1 2 10 0,-6-1 1 16,0 0-1-16,2 3-1 0,-6 0-14 15,2 1 14-15,-3 1-2 0,0 1 1 16,-2-1 2-16,-2 2 2 0,1 0-1 16,-1 1 1-16,0 0 21 0,-1 0 9 15,2 1 3-15,-2-2-12 0,0 1-9 16,0-2 2-16,0 1 0 0,-1 0-4 15,0 1-1-15,0 1-2 0,2-1 3 16,-2 2 4-16,0 1 3 16,0-1-1-16,0 1 5 0,0 0-1 0,0-1 6 15,0 1 2-15,0 0 2 16,0 0-5-16,0 0-3 0,0 0-5 16,0 0-7-16,0 0-4 0,0 0-8 15,0 0-1-15,0 0-7 0,0 0-6 16,0 0 1-16,1 0 13 0,1 2 15 15,0 3-3-15,0-2-2 0,-1 0-2 16,1-2 2-16,-2 0-2 0,1 0-6 16,-1-1 0-16,0 0-1 0,0 0 11 15,0 0 0-15,1 0 6 16,-1 0 4-16,0 0 1 0,0 0-7 16,0-2-4-16,0 1-1 0,0-2 1 15,0 1 1-15,-2 1 2 0,-2 0-5 16,-1-1-9-16,0 2 0 0,-5 0-1 15,4 0 0-15,-6 5 0 0,4 2 6 16,-2 2 4-16,1 2 1 0,1 1 3 16,0 4-3-16,3-2 0 0,2 3 7 15,2 0 0-15,1-1 3 0,0 1-3 16,3-1-4-16,6-2-12 0,-1 0 5 16,5-2-5-16,2-5-2 0,1-3-44 15,2-3-46-15,1-1-46 0,2-5-34 16,-2-4-77-16,3-4-119 0,-4-2-200 15,-2 0-235-15,0-3-299 0,-3 0-253 16,-5 4 129-16</inkml:trace>
  <inkml:trace contextRef="#ctx0" brushRef="#br0" timeOffset="77944.44">17516 11636 1244 0,'0'0'1149'0,"0"0"-165"16,0 0-156-16,0 0-261 0,0 0-186 16,0 0-166-16,0 0-53 15,0 0-12-15,0 0-16 0,0 0-57 16,-5 35-38-16,17-26-26 0,3-1-13 15,3-2-27-15,2-2-37 0,-1-4-7 16,1 0 25-16,-1 3 30 0,-1 1-3 16,1 6 19-16,-3 7 72 0,1 6 63 15,-4 5 3-15,-3 8 56 0,-1 4-39 16,-5 1-31-16,-2 0-38 0,-2 0-29 16,-5-6-25-16,-1-3-18 0,-5-4-6 15,2-9-6-15,2-5-1 0,-5-6 6 16,5-1 0-16,-5-5-1 0,2-2-6 15,-1 0-15-15,-3 0 0 0,1-1-10 16,1 1-23-16,1-1-24 0,-3 0-35 16,3-2-48-16,0-3-85 15,0-2-287-15,2-1-1584 0,-5-18-1312 0</inkml:trace>
  <inkml:trace contextRef="#ctx0" brushRef="#br0" timeOffset="78648.64">19037 10933 2329 0,'0'0'423'0,"0"0"103"15,0 0 24-15,0 0-188 0,0 0-96 16,0 0 24-16,0 0-4 0,0 0-202 15,0 0 26-15,0 0 15 0,30-11-12 16,1 11-13-16,6 0-10 0,11 0-4 16,14 1-15-16,12-1-20 0,2 0-18 15,-13 0-12-15,-18 0-10 0,-18 0 0 16,-3 1-10-16,0 0-1 0,5-1-14 16,0 3-14-16,-6 0-15 0,2-1-31 15,-4-1-30-15,-4 0-50 0,-1-1-65 16,-4 0-119-16,-2-5-100 0,-1-3-236 15,-3 0-688-15,-3-9-1129 0</inkml:trace>
  <inkml:trace contextRef="#ctx0" brushRef="#br0" timeOffset="78854.46">19727 10737 2479 0,'0'0'525'16,"0"0"75"-16,0 0-89 0,25 62-95 15,-17-37-90-15,-3 4-84 0,-3 2-38 16,-2-1-57-16,-8 2-67 16,-4-4-28-16,-2-1-12 0,-3 0-21 0,2-6-10 15,0 0-7-15,4-4-2 16,4-2-59-16,1-3-86 0,4-2-126 16,2-3-240-16,0-1-612 0,0-6-2235 0</inkml:trace>
  <inkml:trace contextRef="#ctx0" brushRef="#br0" timeOffset="79368.92">20085 10699 2938 0,'0'0'765'0,"0"0"-234"0,0 0-206 15,0 0 34-15,23 52-85 0,-14-22-86 16,-3 7-32-16,-1 1-8 16,-2 3-49-16,-3-1-29 0,0-3-18 0,0-1-17 15,-3-5-20-15,-1-5-13 16,3-4-2-16,1-5-60 0,0-6-78 16,0-5-74-16,1-6-85 0,4 0-128 15,-2-11-298-15,-2 3-1074 0,-1-13-508 0</inkml:trace>
  <inkml:trace contextRef="#ctx0" brushRef="#br0" timeOffset="79675">20068 10681 2685 0,'0'0'716'0,"0"0"-209"16,0 0-31-16,0 0-172 0,55-9-90 15,-36 9-72-15,4 4-27 0,0 5 14 16,5 5-2-16,1 4 1 0,2 4-4 16,2 6-1-16,-4 4-23 0,-3 4 8 15,-7 2-27-15,-9 3-31 0,-8-1-11 16,-5 2-7-16,-11-5 0 0,-8-1 6 16,-1-3 0-16,-1-4-15 0,0-3-13 15,1-5-8-15,1-3 5 0,4-6-7 16,2-3-23-16,1-5-34 0,4-3-36 15,0-1-48-15,3-4-64 0,-1-6-128 16,1 0-332-16,-2-2-1013 0,4 1-1345 16</inkml:trace>
  <inkml:trace contextRef="#ctx0" brushRef="#br0" timeOffset="80005.27">19919 10669 2834 0,'0'0'953'0,"-1"67"-360"15,0-12-39-15,-2 18-203 0,-3 10-128 16,1-4-15-16,-4-8-26 0,2-10-48 16,-3-11-43-16,6-11-44 0,1-11-28 15,2-6-12-15,-1 0-7 0,2-1-8 16,0 0-30-16,0-9-41 0,3-7-26 16,1-5-33-16,5-9-8 0,0-9-114 15,1-7-227-15,2-5-388 16,-5 6-1186-16,2-22 62 0</inkml:trace>
  <inkml:trace contextRef="#ctx0" brushRef="#br0" timeOffset="80632.49">19836 10457 3027 0,'0'0'855'0,"0"0"-417"0,0 0-11 16,0 0-108-16,0 0-98 0,0 0-56 15,64 17-30-15,-43-16-14 0,7-1 4 16,3 0-28-16,6-1-27 0,3-5-26 15,5 1-10-15,2 0-8 0,-1 2-8 16,-3-1-6-16,-3 3-2 0,-2 0-2 16,-5 1 0-16,-2 0-1 0,0 0-5 15,0 0 10-15,3 0 8 0,0 0-4 16,1-3-1-16,-3 0-6 16,-4 0 5-16,-2 2-12 0,-3-1 9 0,-6 2-10 15,2 0 1-15,-5 5 6 0,0 0-8 16,-3 5 0-16,-4 1 0 15,1 4 2-15,-4 3 5 0,-1 3 1 16,-1 3-1-16,-2 5-5 0,0 3 8 16,0 2-1-16,0 5 0 0,-2 2 5 15,0 3 4-15,0-1-9 0,0 3 2 16,0 0-3-16,-2 0-1 0,2-1-6 16,-1-3 1-16,1-1 0 0,0-5-1 15,0-3 8-15,0-2-8 0,0-3 0 16,-1-1 8-16,1-2 6 0,-2 1-3 15,-1-2 3-15,-3 1-1 0,-1-3 1 16,-5-1 2-16,-4-4 9 0,-7 1 3 16,-7-4 7-16,-12 0-13 0,-16-1-16 15,-13 1-7-15,-4-2-1 0,6-3-13 16,16-5-13-16,15-2-22 0,12-2-21 16,6 0-29-16,-3-2-18 0,3-1-27 15,1 2-92-15,4-1-150 0,4 2-637 16,5 0-1812-16,-5-2 1212 0</inkml:trace>
  <inkml:trace contextRef="#ctx0" brushRef="#br0" timeOffset="81151.77">20145 11937 3350 0,'0'0'895'15,"0"0"-194"-15,0 0-311 0,0 0-184 16,0 0 11-16,24 73-39 0,-20-35-43 15,-2 4-25-15,-2 3-13 0,0-2-17 16,0 0-31-16,-1-3-13 16,0-3-9-16,-1-3-2 0,0-4-8 15,0-6-10-15,-1-1-7 0,-2-4 0 16,0-4-2-16,0-3-20 0,0-5-20 16,-1-2-17-16,2-5-11 0,-2-3-12 15,0-7-37-15,1-7-80 0,1-3-71 16,-2-5-109-16,2-2-153 0,0-5-252 15,-4-1-315-15,4 8-792 0,-5-14 921 0</inkml:trace>
  <inkml:trace contextRef="#ctx0" brushRef="#br0" timeOffset="81478.41">20008 12004 1677 0,'0'0'994'0,"0"0"-249"0,0 0-95 15,0 0-243-15,0 0-97 0,0 0-18 16,0 0-31-16,0 0-40 0,0 0-56 15,0 0-37-15,11-24 3 0,-4 24 4 16,2 2-27-16,-1-1-19 16,2-1-18-16,3 0-13 0,-1-4-8 15,0-3-5-15,3-3-10 0,-1-3-4 16,1-3-3-16,-1-5-4 0,1 0-5 16,-1-4-4-16,0 0-3 0,2 0-2 15,0 2-4-15,0 4-4 0,0 5 16 16,0 6 4-16,0 5 0 0,-2 3 9 15,1 8 18-15,-2 7-6 0,-3 6-5 16,0 4-6-16,-3 4-13 0,-2 0-7 16,-2 3-12-16,-1-1-12 0,-1-1-33 15,0 0-35-15,0-1-23 0,1-2-23 16,3 1-43-16,0-4-106 16,0-1-231-16,1-6-1150 0,-2-6-2245 15</inkml:trace>
  <inkml:trace contextRef="#ctx0" brushRef="#br0" timeOffset="82063.78">19555 12959 3934 0,'0'0'630'0,"0"0"-87"15,-1 68-176-15,1-35-161 0,2 7-56 16,2 3-31-16,-1-3-7 0,2 0-4 16,-2-5-36-16,-1-2-48 15,-1-3-5-15,1-5-9 0,-2-2-9 16,1-5 5-16,-1-4-6 0,0-3-41 15,0-4-31-15,0-4-19 0,0-3-31 16,0 0-21-16,0-6-26 0,0-6-137 16,0-1-217-16,3-5-338 0,0 4-824 15,-2-13-574-15</inkml:trace>
  <inkml:trace contextRef="#ctx0" brushRef="#br0" timeOffset="82367.96">19532 13069 1563 0,'0'0'1015'16,"0"0"-295"-16,0 0-76 0,0 0-211 15,-3-53-109-15,3 34-40 0,6 0-60 16,-2-3-56-16,3 0-32 0,3-1-39 16,-1 3-5-16,2 1-4 0,2 5-8 15,3 6-13-15,-1 3-16 0,4 5-11 16,-2 9-5-16,3 4 19 0,0 7 1 15,-1 1 7-15,-2 4-5 0,-6 0-6 16,0 0-19-16,-6-2-3 0,-4 1 2 16,-1-1 3-16,-8-1-5 0,-3-2-14 15,-1-3-8-15,0-1-6 0,1-6-1 16,1-4-48-16,4-3-40 16,1-3-29-16,4-2-40 0,1-4-117 0,0-1-220 15,5-2-647-15,-2 1-1209 0</inkml:trace>
  <inkml:trace contextRef="#ctx0" brushRef="#br0" timeOffset="82719.08">19803 13347 4423 0,'0'0'678'0,"0"0"-315"16,0 0-189-16,0 0-75 0,0 0 50 15,0 0 22-15,0 0-82 0,0 0-38 16,0 0-9-16,0 0-6 0,16-67-11 16,-9 42 3-16,1 4-9 0,-2 3-12 15,1 2-7-15,0 1-9 0,0 5-20 16,1-1-28-16,-2 4-45 0,6-2-55 16,1 1-65-16,3 0-179 0,0 2-356 15,2 1-371-15,-2 3-266 16,1 2-146-16,-3 6 1540 0,1 4 73 15,-4 5 1425-15,2 4-37 0,-3 2-565 16,-1 1-294-16,1 5-227 0,-3-2-138 16,0-3-58-16,-2 0-48 0,0-3-56 15,-3-5-49-15,3-4-26 0,-2-6-113 16,0-4-137-16,0-8-197 0,-1-2-1120 16,4-18-2039-16</inkml:trace>
  <inkml:trace contextRef="#ctx0" brushRef="#br0" timeOffset="82823.25">20081 12952 1298 0,'0'0'297'15,"0"0"-297"-15,0 0-715 0,0 0-165 16</inkml:trace>
  <inkml:trace contextRef="#ctx0" brushRef="#br0" timeOffset="82980.58">20081 12952 668 0,'58'59'661'0,"-58"-59"-122"0,12 69-205 15,-5-37-106-15,1 1 102 0,-1-2 108 16,1-4 135-16,1-3-16 0,2-6-124 16,0-2-110-16,1-5-117 0,2-4-52 15,0-3-48-15,0-4-44 0,-1 0-14 16,1-6-48-16,-2-3-3 0,1-4-179 16,-1 0-279-16,-5 3-1208 0,7-11-1623 15</inkml:trace>
  <inkml:trace contextRef="#ctx0" brushRef="#br0" timeOffset="83336.14">20505 13147 2592 0,'0'0'1226'0,"0"0"-630"16,0 0-229-16,0 0-122 0,0 0-31 15,0 0-106-15,0 0-50 0,0 0-34 16,0 0-21-16,0 0-1 0,-4-17 1 15,0 16 28-15,-5 1 4 0,3 0 17 16,-3 3 11-16,0 5 7 0,0 3 15 16,1 2-3-16,1 2-13 0,3 1-7 15,1-1-20-15,3 2-10 0,0-4-18 16,6-1-14-16,3-3-9 0,3-5 8 16,3-4-11-16,1 0-7 0,2-8-13 15,-2-2-7-15,2-1 0 16,-6 1 9-16,1 2 17 0,-3 0 11 0,-2 6-18 15,0 2-1-15,-2 0 12 0,-1 8 9 16,-2 2 34-16,-1 1-13 16,0 3-5-16,-1-1-6 0,2-3-10 15,5-4-30-15,-1-3-103 0,5-3-104 16,3-9-337-16,-5-1-1325 0,9-13-1087 0</inkml:trace>
  <inkml:trace contextRef="#ctx0" brushRef="#br0" timeOffset="83509.64">20760 13082 760 0,'0'0'1633'0,"0"0"-489"0,0 0-219 15,0 0-285-15,0 0-257 0,0 0-195 16,0 0 15-16,0 0-29 0,0 0-38 16,-9 59-28-16,4-36-21 0,-1 3-15 15,-1 0-22-15,1-1-26 0,-1 0-8 16,0-2-15-16,1-3-1 0,0-2-53 16,2-5-65-16,1-3-40 15,0-4-47-15,0-3-115 0,0-3-161 16,0 0-416-16,0-5-1467 0,-1-4 416 0</inkml:trace>
  <inkml:trace contextRef="#ctx0" brushRef="#br0" timeOffset="83797.03">20686 13205 3347 0,'0'0'842'0,"0"0"-300"0,0 0-277 16,0 0-140-16,71-5-69 0,-47-7-50 15,3-1-6-15,0-5-74 0,-2 0 16 16,-2 1 25-16,-5 0 33 0,-8 4 147 16,-4 3 87-16,-6 5 20 0,-1 3-39 15,-5 2-63-15,-5 9-33 0,0 8 20 16,1 7 18-16,0 4 1 16,3 2-28-16,5 3-30 0,2-2-49 15,2 0-28-15,7-6-23 0,7 0-15 16,3-7-43-16,2-4-25 0,4-6-30 15,2-2-18-15,0-2-48 0,-4 0-111 16,-2 1-160-16,-4 1-572 0,-7-2-1270 16,-4 6 28-16</inkml:trace>
  <inkml:trace contextRef="#ctx0" brushRef="#br0" timeOffset="84217.98">20219 13630 3714 0,'0'0'1282'0,"0"0"-1101"0,0 0 63 16,21 67-49-16,-22-34-58 0,-8 6-43 15,-6 4-17-15,-2 0-23 0,-3 2-22 16,0-3-8-16,1 0-1 0,-1-5-5 15,2-2-4-15,1-5-14 0,3-8 0 16,1-3 0-16,3-5-10 16,0-5-59-16,2-5-41 0,0-4-30 15,5-1-47-15,0-8-158 0,3-5-278 16,0-2-418-16,5-2-369 0,4-1-74 16,-1 3 814-16</inkml:trace>
  <inkml:trace contextRef="#ctx0" brushRef="#br0" timeOffset="85105.02">20133 13916 845 0,'0'0'1156'0,"0"0"-210"15,50-46-248-15,-26 29-192 0,3-3-145 16,1 2-73-16,-1-1-97 0,-1 0-65 16,-3 5-2-16,-2 2 22 0,-3 6-21 15,-7 4-60-15,-4 2-35 0,-4 7 6 16,-3 6 36-16,-5 3-9 0,-5 3-30 16,-4 1-33-16,-2 0 0 0,0-1-24 15,1-3 15-15,-1-1 8 0,4-3 1 16,0-1 1-16,-3 0-1 15,3 1 2-15,0 1 0 0,1 1 27 16,-1 1 10-16,2 2 2 0,0-1 7 16,2-1 9-16,2 0-7 0,3-3-2 15,3-2-10-15,0-3-12 0,3-2-9 16,6-3 2-16,2-2 4 0,4 0-2 16,0-1-12-16,4-2-9 0,-1-3 0 15,4 0-25-15,-1 0 4 0,-3-1 2 16,3-3 6-16,0-3 2 0,-1 1-3 15,-1-2-4-15,-1 0 0 0,0-1 8 16,-3 0 0-16,-3 3 9 0,-3 0-7 16,-2 1 0-16,-2 2 0 0,-2 1 6 15,-1 2 2-15,-2 0 8 0,0 1 2 16,0 0-2-16,-3 2 9 16,0-1 13-16,-6 1-1 0,2 0 3 15,-2 1 0-15,0 1 1 0,-2 1 1 16,1 0-2-16,-1 6-3 0,2 1 3 15,2 6 8-15,0 0 8 0,0 3 12 16,3 2-1-16,-1 1-7 0,1-1-10 16,3 1-10-16,1-2-10 0,0-4-12 15,1 1-10-15,5-4 1 0,1-4-1 16,6-2-17-16,1-4-29 0,4 0-18 16,2-6-19-16,1-4-21 15,1 0-12-15,-1-4-24 0,-1 3-21 16,-1-2-10-16,-2 1-22 0,0-2-74 15,0 1-86-15,-2 1-172 0,-1 0-372 16,-1-1-373-16,-5 2 85 0,0 2 477 16,-1 1 708-16,-5 2 217 0,-2 3 644 15,0 3 168-15,-1 0-25 0,-4 4-379 16,0 3-144-16,-1 3-113 0,1 0-94 16,2 3-78-16,3 2-57 0,0-1-52 15,2 2-31-15,4-1-19 0,4-1-22 16,0-2-2-16,3-2 0 0,1-1-11 15,0-3-2-15,1-3-2 0,-2-3-32 16,-3 0 14-16,-1 0 20 0,-2-3 17 16,-1-1 11-16,-3 4 24 0,1 0-19 15,1 4 9-15,-2 5 55 0,1 6 41 16,-3 6 2-16,1 4-26 0,-2 5-18 16,0 2-31-16,-1 2-23 15,-4 0-19-15,-5 1 6 0,-2-2 26 16,-4 1 62-16,-3 0-4 0,-4-2-8 15,-4-2-19-15,1-3-28 0,-2-5-25 16,3-5-19-16,0-2-12 0,3-8-1 16,1-2-1-16,5-5 0 0,-1 0-11 15,4-5-14-15,-1-1-25 0,1-2-20 16,3-1-16-16,1-2-18 0,3-3-57 16,5-2-211-16,1 1-644 0,0-12-3194 0</inkml:trace>
  <inkml:trace contextRef="#ctx0" brushRef="#br0" timeOffset="86059.68">20813 10903 839 0,'0'0'1092'16,"0"0"-507"-16,0 0-5 0,0 0-98 16,0 0-115-16,-51 0-120 0,49-2 14 15,1 0-9-15,1-1-53 0,0 0-34 16,0 1-34-16,3 1-28 0,2 0-38 15,6 1-13-15,3 0 5 0,5 0 8 16,3 0-12-16,8 0-9 16,16-2-7-16,18-6 9 0,19-2 10 15,9-1-5-15,2-1-4 0,-4-1-2 16,-8 5 13-16,-2 2-3 0,-6 2-7 16,-5 3-18-16,-18 1-10 0,-11 0-18 15,-13 0 8-15,-3 0-9 0,2 0 0 16,1 1-1-16,-2 2-24 0,-7 0-31 15,-5 0-50-15,-3-1-62 0,-6-2-69 16,-3 0-92-16,-1 0-104 0,0 0-3 16,0-5-384-16,0-4-1069 0,0 3 332 15</inkml:trace>
  <inkml:trace contextRef="#ctx0" brushRef="#br0" timeOffset="86306.5">21864 10584 3016 0,'0'0'572'15,"0"0"-49"-15,0 0 4 0,0 0-216 16,63 53-96-16,-46-32-30 0,-6 4-32 16,-3 3-12-16,-7 3-27 0,-4 0-38 15,-11 2-16-15,-10 1 1 0,-5-3-13 16,-5 1-6-16,1-5-8 0,4-3-16 15,4-4-18-15,8-3 0 0,9-5-68 16,3-4-91-16,5-2-85 0,0-2-220 16,5-3-802-16,-1-1-2134 0</inkml:trace>
  <inkml:trace contextRef="#ctx0" brushRef="#br0" timeOffset="86928.48">22537 10601 132 0,'0'0'1018'0,"0"0"-213"0,0 0-43 15,0 0-22-15,0 0-124 16,0 0-152-16,0 0-255 0,0 0-59 16,0 0 43-16,0 0-18 0,19 50-39 15,-19-12-12-15,-2-1-1 0,-5 2-19 16,-1-1-23-16,-2 0-18 0,-2-4-18 16,2-1-23-16,1-2-9 0,-1-5-5 15,3-3-8-15,2-4-40 0,-1-6-17 16,4-3-20-16,-1-5-41 0,3-4-62 15,0-1-76-15,4-8 20 0,3-6-150 16,-1-3-183-16,2-2-179 0,0-5-159 16,0 2-14-16,-1 4-224 0</inkml:trace>
  <inkml:trace contextRef="#ctx0" brushRef="#br0" timeOffset="87269.4">22859 10554 273 0,'0'0'1947'16,"0"0"-1151"-16,0 0-50 0,0 0-325 16,0 0-135-16,0 0-64 0,0 0-32 15,0 0-73-15,-64 71-59 0,35-47-30 16,-1-1-10-16,2-1-6 0,3-2-10 16,4-1 7-16,3-3-9 0,5-2-12 15,4-2 11-15,0-1-11 0,5-1-15 16,-3-1 1-16,2 0 7 0,2-2 16 15,-3 2-17-15,3 2 20 0,2-3 13 16,1 1 63-16,0-1 13 0,2-1 24 16,5-2-2-16,-2 3-7 0,5-1 1 15,-2 0-31-15,4 1-11 0,-2 2-4 16,0 0-12-16,2 0-23 0,-5-1-9 16,2-1-15-16,1-1-11 0,0-1-70 15,3-3-62-15,2-3-77 16,-1 0-129-16,3-5-232 0,-2-4-547 0,-2 1-1150 15,3-7 1171-15</inkml:trace>
  <inkml:trace contextRef="#ctx0" brushRef="#br0" timeOffset="87706.85">22868 10838 332 0,'0'0'1958'0,"0"0"-1173"15,0 0-306-15,0 0 39 0,0 0-127 16,0 0-84-16,0 0-59 0,0 0-62 15,0 0-56-15,51-6-32 0,-38 3-24 16,1-1-12-16,1 0-9 16,1 0-18-16,1-2-7 0,-2 1-8 0,1-2-4 15,-2 1 1-15,-2-2-8 16,1 1 0-16,-1-2 12 0,2 2 2 16,-6-2-3-16,2-1-8 0,-2 0-9 15,0 0-1-15,-4-1 6 0,0 2 1 16,-2-1 0-16,-1 0-9 0,-1 3 0 15,0-1 2-15,-6 3 4 0,1 0-6 16,-7 2-21-16,0 2 3 0,0 1 18 16,-7 0 15-16,3 3 2 0,-1 2-2 15,0 3 7-15,3 2 1 0,-3 2 12 16,3 1 5-16,1 5 10 0,-1 1 2 16,2 1-6-16,2 3 6 0,-1 2-7 15,6 1-9-15,-3-2-9 0,4 1-10 16,4-3-5-16,0-3-10 0,5 1 5 15,4-8-5-15,3 2-2 0,4-4-1 16,2-4-32-16,3-2-39 0,7-3-11 16,-4-1-56-16,4-1-56 15,-2-4-95-15,-1-2-155 0,-1-2-263 16,0-1-935-16,-7 3-938 0</inkml:trace>
  <inkml:trace contextRef="#ctx0" brushRef="#br0" timeOffset="88153.02">23295 10767 2481 0,'0'0'697'0,"0"0"-97"0,0 0-132 15,0 0-147-15,12 50-76 0,-4-41-61 16,7 3-62-16,1-4-63 0,6-3-11 15,1-2-48-15,3-3-98 0,-3 0-95 16,1-3-17-16,-1-2 30 16,-6-2 99-16,-2-1 81 0,-6 1 0 15,1 1 96-15,-5 0 72 0,3 1 29 16,-5 1-12-16,-1 3-3 0,-2 1-77 16,1 6-56-16,-1 5 44 0,0 7 62 15,1 3 7-15,-1 9-29 0,0 1-8 16,0 8-2-16,-2 11-21 0,-3 16-16 15,-8 13 6-15,-1 7-8 0,-3-5-6 16,-1-10-23-16,2-20-15 16,2-12-8-16,1-11-11 0,4-7-1 0,-5 2 11 15,-3-1 0-15,-1 0 8 0,1-5-11 16,-1-6-14-16,2-4-3 0,-2-5-4 16,3-2-7-16,-1-5-5 15,1-3-20-15,-1-5-14 0,-1-1-16 16,0-1-24-16,2 1-18 0,0 1-33 15,5 2-115-15,3 2-263 0,4 2-1094 16,-3-7-2442-16</inkml:trace>
  <inkml:trace contextRef="#ctx0" brushRef="#br0" timeOffset="89857.47">23203 10402 1758 0,'0'0'810'0,"0"0"-90"0,0 0-79 16,0 0-231-16,0 0-150 0,0 0-81 16,0 0-35-16,0 0 2 15,0 0-36-15,0 0-27 0,-15-16-17 16,15 8-7-16,0-3 11 0,0-3 0 16,1-2 0-16,1 0 4 0,-1-3-7 15,-1 0-2-15,1 0-15 0,0 1-10 16,0-2 0-16,0 2-4 0,-1 0 3 15,1 0 1-15,-1-4-12 0,1 0-6 16,-1-4-3-16,1 0-5 0,-1-4 0 16,1 1-3-16,-1-2-1 0,0 0-3 15,0-2 3-15,0 0-1 0,0-3-7 16,0-2 5-16,0-2-7 0,0-1 1 16,0 0 17-16,0-3-5 0,1 0-12 15,1-1 0-15,0 2 0 0,1 0 1 16,-1 2 0-16,1 1 7 0,0 3-9 15,1 3 1-15,0 1-1 0,-2 0 0 16,3-1-1-16,2 2 1 0,-3-1-2 16,1-2 1-16,1 1-1 15,-1-1-7-15,0 1 9 0,3 2-1 16,-3-1 1-16,1 3-1 0,1 3 1 16,-3 1-1-16,3 3 1 0,-2 1 0 15,-2 3 0-15,-1 1 0 0,0 1 1 16,0 3-2-16,-1 1 1 0,-1 2-2 15,0 2-5-15,0 2-1 0,0 0-17 16,0 2-7-16,0 2-7 0,0-1-10 16,1 0-13-16,1 2-20 0,-1-1-28 15,1 1-46-15,0 0-70 0,-1 0-97 16,1 0-80-16,3 0-69 0,-3 0-187 16,0-1-248-16,-2-1-268 0,0 2-207 15</inkml:trace>
  <inkml:trace contextRef="#ctx0" brushRef="#br0" timeOffset="90160.87">23272 8600 694 0,'0'0'822'16,"0"0"-161"-16,0 0-101 0,0 0-45 16,0 0-117-16,0 0-55 0,0 0-75 15,0 0-72-15,0 0-26 0,0 0 17 16,-14-36 10-16,18 33-32 0,4 0-38 15,-1 1-43-15,4 0-35 0,1 1 0 16,1 1 13-16,5 0-7 0,0 0-2 16,4 0-4-16,1 1 4 0,7 1 4 15,2-2 1-15,4 1 3 0,6 0-15 16,-3 2-13-16,6 0-3 16,-7 2-8-16,1-2-10 0,-4 4-2 15,-4 0-8-15,-5-1-1 0,-2 2-1 16,-3-1-36-16,-3 0-26 0,-6-1-30 15,-2 0-46-15,-1 0-112 0,-3-1-290 16,-1-2-908-16,3-3-1655 0</inkml:trace>
  <inkml:trace contextRef="#ctx0" brushRef="#br0" timeOffset="90719.71">23672 8504 1707 0,'0'0'487'0,"0"0"-173"0,0 0-22 16,0 0-84-16,0 0-76 0,0 0-60 16,66 7 4-16,-50-7 33 0,2 0 55 15,0 0-10-15,0 0-41 0,0 0-41 16,0 0 10-16,-2 3 27 0,-1 2-10 16,0-2-4-16,-2 2 14 15,1 4 23-15,-4 0-21 0,-1 2 30 16,-4 2 13-16,-4 3-3 0,-1 3 6 15,-6 1-27-15,-10 3-31 0,-4 2-37 16,-6 0-19-16,0 0-18 0,-2-2-13 16,0-4 3-16,5-2-12 0,-1-3-3 15,5-2-13-15,5-4-59 0,5-1-69 16,-2-3-108-16,7-1-237 0,0-1-944 16,-1-4-1645-16</inkml:trace>
  <inkml:trace contextRef="#ctx0" brushRef="#br0" timeOffset="91368.94">24158 8138 9 0,'0'0'356'15,"0"0"98"-15,0 0-88 0,24-50-48 16,-21 37 35-16,0 1 128 0,-2 3 55 16,0 2 23-16,1 2-55 0,-2 5-41 15,0 0-76-15,0 0-227 16,0 9-82-16,-2 4 80 0,0 6 42 0,0 6-12 15,0 7-38-15,-1 4-41 16,-4 5-11-16,2 0-9 0,-1 2-13 16,-4 1-32-16,3-2-16 0,-2 0-17 15,4-5-9-15,-2-5-2 0,4-4-19 16,2-5-25-16,1-8-50 0,5-4-39 16,5-6-16-16,3-5-64 0,3-2-177 15,1-9-383-15,-4 1-1288 0,0-14-240 16</inkml:trace>
  <inkml:trace contextRef="#ctx0" brushRef="#br0" timeOffset="91718.49">24150 8012 2110 0,'0'0'1017'16,"0"0"-299"-16,0 0-300 0,0 0-157 16,0 0-61-16,0 0-70 0,0 0-30 15,63-20 19-15,-43 25 12 0,2 5 10 16,6 5-3-16,5 7-28 0,1 5-8 16,-1 6-9-16,0 3-19 0,-5 3-21 15,-10 1-11-15,-7-2-21 0,-8 1 5 16,-6-3-2-16,-9 0 3 0,-6-4 1 15,-8-3 0-15,-2-1-6 0,-1-4-8 16,-2-4-14-16,2-5-8 16,-1-4-34-16,5-5-7 0,1-4-7 15,5-2-3-15,2-2-30 0,2-4-53 16,2-2-104-16,3-3-218 0,-1-4-791 16,1 4-1604-16</inkml:trace>
  <inkml:trace contextRef="#ctx0" brushRef="#br0" timeOffset="92085.89">24050 7847 345 0,'0'0'1542'0,"0"0"-533"15,0 0-114-15,0 0-387 16,0 0-230-16,0 0-90 0,0 0 58 16,-21 60 30-16,15-16-73 0,3 14-56 15,2 21-25-15,-1 5-37 0,-1-2-14 16,-2-5-21-16,-2-23-24 0,4-10 5 15,0-14-17-15,0-6-14 0,-1 4 0 16,1 3-10-16,-2-1-8 0,-1-4-29 16,3-7-46-16,2-7-18 0,1-5-38 15,3-7-60-15,8-4-60 16,0-9-264-16,-3 0-1339 0,8-21-853 0</inkml:trace>
  <inkml:trace contextRef="#ctx0" brushRef="#br0" timeOffset="92717.06">23931 7706 2681 0,'0'0'936'0,"0"0"-448"16,0 0-145-16,0 0-55 0,0 0-76 16,0 0-56-16,57-6-43 0,-37 5-30 15,2 0-18-15,0-1-11 0,3 0-17 16,3-3-17-16,2 1 8 0,2 0-8 16,1-2-8-16,1 1-2 15,0-2 0-15,0 0-7 0,0 0 12 16,0-2 5-16,-3 1 2 0,0 1-7 15,-4 3-6-15,-4-1-6 0,-1 2 6 16,-1 2 2-16,-3 1-11 0,-3 0 0 16,-1 1-10-16,-1 6 8 0,0 4 1 15,-2 2 1-15,-4 5 3 0,2 6 13 16,-4 7 5-16,-4 12 4 0,0 16-9 16,-1 12-6-16,0 2-8 0,0-4 9 15,1-16-1-15,2-16-10 0,3-8 0 16,-2-3-1-16,-1 5-1 0,3 4 2 15,1 3 7-15,-4-1-5 0,0-5 0 16,-1-1 0-16,0-1 8 0,0-4-10 16,-1 0 23-16,1-2-1 0,0-3-1 15,-1 0-6-15,4-1-4 0,-1-2-10 16,2-3 8-16,-2 1-8 16,-1-3 0-16,0-2 0 0,0-2 1 15,-3-1 11-15,-3-2 28 0,-6-1 52 16,-10-1 53-16,-9 2-64 0,-11-2-46 15,-16 1-19-15,2-3-15 0,6 1 7 16,7-2-8-16,7-1-1 0,-2 0 0 16,-6 0-9-16,7 0-41 0,2 0-35 15,4 1-15-15,0 2-19 0,-1 2-64 16,7 1-149-16,-2-1-418 0,8 0-1982 16</inkml:trace>
  <inkml:trace contextRef="#ctx0" brushRef="#br0" timeOffset="94111.28">15502 8742 2576 0,'0'0'348'0,"0"0"-58"16,0 0-9-16,0 0-214 16,0 0-25-16,0 0 56 0,0 0 49 15,0 0 29-15,0 0 13 0,0 0-25 16,38-5-7-16,-27 10-27 0,1-3-27 16,2 1-14-16,0 0-26 0,2 1-11 15,3-1-4-15,3 1-2 0,0-1-16 16,1-1 18-16,4 1-16 0,0-2-2 15,1 1 2-15,3 0 9 0,0 0-6 16,1-1 0-16,4 1-16 0,1 0-8 16,4-2 8-16,1 0 3 0,13-2-3 15,10-3 4-15,11-4-8 0,4-2 8 16,-3 2 4-16,-6-2 1 0,-4 3 4 16,2 1-2-16,-1-1-1 0,-2 0-4 15,0 0-2-15,1-1-2 0,3 1 5 16,-1 0 1-16,1-1-1 0,5 0-11 15,0 0 0-15,5-2-13 0,4 3 11 16,1-1-11-16,1 1 7 0,1 0 0 16,-2-2 4-16,-1 3-1 0,0-1-1 15,-1 1 2-15,2-2-2 16,5 1 0-16,0-2 0 0,5 2-9 16,1-2 7-16,-2 1-7 0,1 0 7 15,-1-1-1-15,-3 1-6 0,3 0 10 16,2 3-10-16,-1-1 0 0,4 0 7 15,2-1-9-15,-2 2 1 0,1-3 0 16,-3 2 0-16,1-1 0 0,5-1 0 16,3-1 0-16,0 0 0 0,5 0 0 15,0 1 0-15,-2-1 0 0,-1 0 1 16,3 2 0-16,-1 0 0 0,1 0 6 16,3 2-8-16,-1-1 2 0,-3-2 0 15,-1 2-1-15,3 0 1 0,-1-1 0 16,1 0 0-16,0-1-1 0,-1 0 1 15,-6-1-2-15,-2 0 2 16,-5 0-1-16,-4-2 0 0,1 1 10 16,-1 0-9-16,0 2 10 0,-1 0-2 15,-3-2-10-15,-3 1 2 0,-4 0-2 16,-3-1 2-16,-4 1-2 0,-4-3 2 16,-4 2 0-16,-4-1 0 0,-4 1 0 15,-10 0 0-15,-13 3 6 0,-7 1-7 16,-2 0 0-16,1-1-1 0,7 0 1 15,0-1-1-15,-2 1-1 0,-7 2 0 16,-2 2-21-16,-7 0-36 0,-3 2-2 16,-5 1-16-16,-5-1-10 0,-4 1 0 15,-1 0 3-15,0 1-19 0,0 0-49 16,0 0-100-16,-2 0-111 0,-1 0-104 16,0 1-287-16,0 0-402 15,1-1-420-15,2 0 763 0</inkml:trace>
  <inkml:trace contextRef="#ctx0" brushRef="#br0" timeOffset="94454.04">23527 7870 661 0,'0'0'739'16,"0"0"-170"-16,0 0-22 0,0 0-110 15,0 0-62-15,0 0-68 0,0 0-69 16,0 0-18-16,0 0-6 0,0 0-56 15,-36-42-31-15,35 42 4 0,1 0-33 16,0 0-64-16,0 2-32 0,6 1 37 16,4 2 62-16,5-1 18 0,2 3-33 15,2 2-10-15,7 0 5 0,-2 3 6 16,2 2-12-16,-4-1 10 16,1 2 7-16,-6 0-6 0,-4 0-27 15,-4-1-33-15,-8 1-13 0,-3 0 0 16,-10 0 17-16,-8 0-2 0,-8-1-2 15,-1 0-14-15,-2-3-12 0,-2 1-21 16,4-2-16-16,0-1-6 0,2 0-9 16,6-2-29-16,2 3-53 0,3 0-128 15,-1-1-238-15,3 1-458 0,7-3-1119 16,2-3 251-16</inkml:trace>
  <inkml:trace contextRef="#ctx0" brushRef="#br0" timeOffset="95177.41">24836 8138 2653 0,'0'0'500'0,"0"0"-183"16,0 0-16-16,0 0-88 0,0 0-64 16,0 0-12-16,-49-9-58 0,45 7-37 15,3 2 4-15,1-1 44 0,3 0 44 16,6 0-62-16,3-2-26 15,6 1 66-15,5-2 17 0,8 2-14 16,10-2-47-16,20 1-21 0,18-2-10 16,7-1-5-16,1 1-2 0,0 0-2 15,-7 1 4-15,4-1 19 0,2-1-14 16,1 2-4-16,-3 1-3 0,-3 1-18 16,-9 1-10-16,-13 1 8 0,-18-1-10 15,-12 1-23-15,-4-1-24 0,-4 0 22 16,0 0 15-16,-3-1 10 0,-8 1-3 15,-8-1-59-15,-2 2-61 0,-1 0-82 16,-4 0-107-16,-3 2-135 0,-1 1-391 16,2-2-640-16,-2-1-533 0</inkml:trace>
  <inkml:trace contextRef="#ctx0" brushRef="#br0" timeOffset="95434.02">26082 7922 2041 0,'0'0'549'16,"0"0"55"-16,59 23-59 0,-39-12-190 16,2 4-128-16,-5 0-58 0,-6 2-58 15,-8 1-34-15,-4 1-3 0,-14-2 53 16,-10 1 2-16,-7-4-31 0,-7 1-21 15,-5-3-21-15,-1 1-7 0,2-3-33 16,6 0-16-16,7-1-82 16,8 2-161-16,7-5-189 0,7-1-535 15,6-5-2145-15</inkml:trace>
  <inkml:trace contextRef="#ctx0" brushRef="#br0" timeOffset="96065.36">26879 7906 2675 0,'0'0'488'0,"-23"100"123"0,13-44-168 15,0 2-177-15,3-15-93 0,1-14-62 16,-1-2 25-16,1 0-13 0,-2 5-51 15,0 2-51-15,1-4-21 0,1-5-36 16,1-4-92-16,0-2-99 0,2-4-82 16,2-6-244-16,1-5-379 15,0-4-1163-15,0-11 1256 0</inkml:trace>
  <inkml:trace contextRef="#ctx0" brushRef="#br0" timeOffset="96341.85">26864 7745 2717 0,'0'0'411'0,"0"0"-212"0,0 0 117 16,67-36-112-16,-42 28-83 0,1 1 20 15,-2 2 14-15,-2 2 16 0,-5 3-19 16,0 4-32-16,-6 5-32 0,-6 3-13 15,-5 5 3-15,-3 4 22 0,-11 2-29 16,-8 5-6-16,-5 1-15 0,-2 1-23 16,-2-1-27-16,4-4-38 0,5-2-57 15,3-5-69-15,9-3-68 0,5-3-111 16,5-7-372-16,1 1-1030 16,11-8-184-16</inkml:trace>
  <inkml:trace contextRef="#ctx0" brushRef="#br0" timeOffset="96551.61">27351 7722 3454 0,'0'0'891'16,"0"0"-313"-16,-18 85-127 0,-6-30-198 16,-9 16-100-16,-5 0-29 0,4-11-2 15,7-16-32-15,11-14-33 0,4-7-29 16,-1 5-26-16,4 0-2 0,1 0-21 15,7-5-63-15,1-5-56 0,9-5-61 16,7-8-141-16,4-5-238 0,4-2-848 16,-5-7-1504-16</inkml:trace>
  <inkml:trace contextRef="#ctx0" brushRef="#br0" timeOffset="96880.75">27551 7863 3839 0,'0'0'676'0,"0"0"-384"16,0 0-66-16,-67 25-59 0,41-7-31 15,1 3-17-15,0 4-7 0,0 2-31 16,6 0-32-16,4-2-29 0,6-2-11 16,5-3-9-16,4-6-9 0,6-4 7 15,6-7 2-15,7-3 19 16,3-1-19-16,3-10-2 0,0-2 1 0,3-4-1 15,-2 0 2-15,-1 1-1 16,-6 2 1-16,-1 5 14 0,-6 6 59 16,-4 3-24-16,-5 4 1 0,-3 10 15 15,-8 4 35-15,-3 6 28 0,-3 2-43 16,-1 1-35-16,1-1-36 0,2-2-14 16,6-4-21-16,5-4-66 0,2-6-57 15,10-5-40-15,8-5-127 0,3-10-369 16,-4-1-1518-16,15-15-533 0</inkml:trace>
  <inkml:trace contextRef="#ctx0" brushRef="#br0" timeOffset="97018.1">27802 8017 2961 0,'0'0'1151'0,"0"0"-557"0,0 0-206 15,0 0-132-15,0 0-40 0,0 0 8 16,0 0-51-16,0 0-45 0,2 65-43 16,-11-44-25-16,0 0-16 0,2-5-27 15,2 0-17-15,3-5-81 16,2-4-66-16,2-6-111 0,6-5-272 0,-2-4-1394 15,7-19-1418-15</inkml:trace>
  <inkml:trace contextRef="#ctx0" brushRef="#br0" timeOffset="97337.4">27925 8104 2313 0,'0'0'1944'16,"0"0"-1578"-16,0 0-108 0,0 0-73 15,0 0 82-15,0 0-83 16,0 0-62-16,68-37-41 0,-52 24-19 0,0 4 2 15,-3 3 0-15,-2 3-3 16,-4 3-26-16,-2 0-35 0,-1 6-8 16,-1 0 8-16,0 0 0 0,4-1-19 15,1-2-59-15,7-3-69 0,6-5-151 16,7-8-483-16,-4 0-2470 0,18-19 1827 0</inkml:trace>
  <inkml:trace contextRef="#ctx0" brushRef="#br0" timeOffset="97504.24">28562 7758 3461 0,'0'0'1152'16,"0"0"-561"-16,-21 50-177 16,3-19-151-16,-6 4-53 0,-8 12-51 15,-6 11-35-15,-3-5-29 0,8-4-24 16,6-8-28-16,5-9-30 0,5 2-13 16,0-1-13-16,8-5-33 0,4-6-80 15,4-6-41-15,1-7-124 0,3-5-542 16,0-4-1711-16,7-11-32 0</inkml:trace>
  <inkml:trace contextRef="#ctx0" brushRef="#br0" timeOffset="98016.46">28309 8057 4555 0,'0'0'966'0,"0"0"-766"15,0 0-59-15,0 0-22 0,0 0-5 16,0 0-23-16,0 0-23 16,55 51-30-16,-24-48-19 0,3-3-19 15,2 0-23-15,0-3-2 0,0-2 12 16,-3-2 6-16,-4-1-1 0,-3-1 0 16,-5-1 8-16,-2-1 1 0,-4-1-1 15,-1 0-2-15,-6-1 2 0,0 1-1 16,-6 0-6-16,-1 1 7 0,-1 0 8 15,-3 3 3-15,-5 1-3 0,-1 3-8 16,-5 2-2-16,-2 2 2 0,-1 6 23 16,-1 4 9-16,-1 4 2 0,-1 3-2 15,2 1-6-15,3 3-5 0,5-1-6 16,2-1-15-16,3 0 0 0,5-4-15 16,0-1-44-16,10-3-33 0,-2-5 5 15,6-2 8-15,-1-3-17 0,3-1-52 16,-1-3-33-16,-3-4-8 0,2-1-26 15,-2-2-7-15,2-3 43 0,-4 2 48 16,-1 0 78-16,1 1 53 16,-3 1 23-16,-2 2 121 0,-1 3 14 15,0 2 23-15,-3 2-22 0,0 2-113 16,-1 6 59-16,0 4 36 0,0 5-18 16,0 1-52-16,1 3-30 0,1 0-15 15,5 0-13-15,2-3-13 0,5-2-92 16,5 0-154-16,2-5-319 0,-5-4-1069 15,11-6-1667-15</inkml:trace>
  <inkml:trace contextRef="#ctx0" brushRef="#br0" timeOffset="98176.71">28857 8130 3853 0,'0'0'766'0,"-60"17"-238"0,38-6-215 15,-2 1-158-15,2 1-80 0,6-1-75 16,12-4-70-16,4-2-203 0,3-2-320 16,4-4-1474-16,11-6-620 0</inkml:trace>
  <inkml:trace contextRef="#ctx0" brushRef="#br0" timeOffset="98329.53">29004 8065 3690 0,'0'0'1295'16,"0"0"-846"-16,-51 74-122 0,28-41-105 16,-3 3-89-16,1 1-95 0,6-5-38 15,5-5-132-15,8-4-205 0,2-8-812 16,11-15-2759-16</inkml:trace>
  <inkml:trace contextRef="#ctx0" brushRef="#br0" timeOffset="98410.97">29042 8249 1862 0,'0'0'328'0,"0"0"-328"16,51 0-861-16,-15-4-468 0</inkml:trace>
  <inkml:trace contextRef="#ctx0" brushRef="#br0" timeOffset="99187.39">26689 8892 2840 0,'0'0'605'0,"0"0"-263"0,-18 48-8 15,12-35-192-15,3-1-88 0,0-6-21 16,2-3-31-16,1-3 19 0,1-6 13 16,4-4-34-16,2-6-62 0,2-4 8 15,2 2 16-15,-1 0 17 0,2-1 17 16,0 3-1-16,-3 3 1 0,0 1 4 16,0 5 24-16,-3 2-24 15,-1 5-39-15,-2 0-24 0,1 5 63 16,-1 2 0-16,-1 4 18 0,2-2 0 15,-2-1-18-15,3-2 0 0,2-2 0 16,2-4 1-16,4 0 26 0,3-7-25 16,4-5-2-16,3-4-3 0,0 1 3 15,2 1 28-15,-2 1 394 0,-3 3-36 16,-2 5-93-16,-5 5-31 0,-3 0-93 16,-5 7-64-16,-1 7-5 0,-2 3 11 15,-2 2-14-15,-3 6-29 0,-3-2-17 16,-2 1-17-16,-1-3-25 0,1-1-9 15,3-2-35-15,4-7-68 0,1-2-54 16,7-6-93-16,6-3-181 0,4-6-241 16,4-6-451-16,2-2-901 0,-7 2 630 15</inkml:trace>
  <inkml:trace contextRef="#ctx0" brushRef="#br0" timeOffset="99478.34">27152 8872 400 0,'0'0'1060'0,"0"0"-291"0,0 0-218 15,0 0-83-15,0 0 8 0,0 0-56 16,0 0-74-16,0 0-105 0,64-9-57 15,-44 0-48-15,3-2-25 0,0-6-4 16,2-1 1-16,-3-2 11 0,-2-1-7 16,-3-1-23-16,-4 2-3 0,-4 3-10 15,-4 3-5-15,-5 1 11 0,-2 6 13 16,-7 2-36-16,-4 3-30 0,-7 2-29 16,-3 2-7-16,-2 5 6 0,0 4 1 15,2 3 1-15,1 2 10 16,2 1 4-16,2 5 4 0,2-2-2 15,4 5 0-15,2 0-5 0,1 2-12 16,5-3-9-16,3 0-10 0,1-4-15 16,2-1-11-16,6-3-10 0,2-4 5 15,4-1-11-15,2-4-19 0,3-4-17 16,4-3-44-16,3 0-104 0,2-7-167 16,3-4-356-16,-8 0-1153 0,14-10-421 0</inkml:trace>
  <inkml:trace contextRef="#ctx0" brushRef="#br0" timeOffset="99777.97">27741 8561 2673 0,'0'0'1308'0,"0"0"-742"0,0 0-214 16,0 0-74-16,-61 14-69 0,44 3-69 15,0 4-13-15,2 4-11 0,1 4-30 16,0 4 3-16,1 4 26 0,-2 2-6 15,0 4-5-15,-1-1-24 16,0 1-13-16,-2 1-20 0,0-4-22 16,0-4-7-16,1-4 4 0,0-4-3 15,1-6-5-15,3-6 12 0,4-4-5 16,2-4-2-16,2-8-7 0,5 0-12 16,1-10-22-16,10-6-68 0,3-6-42 15,6-3-16-15,3-2-29 0,3-4-79 16,-1 1-110-16,0-1-46 0,-2 0-128 15,3 2-233-15,-3-1-513 0,-3 9-1046 16</inkml:trace>
  <inkml:trace contextRef="#ctx0" brushRef="#br0" timeOffset="100044.97">27954 8567 2552 0,'0'0'1144'0,"0"0"-395"0,0 0-125 15,0 0-371-15,0 0-65 0,-56 20-6 16,34-3-35-16,0 6-23 0,1 4 13 15,-3 2-15-15,2 5-19 16,2 2-13-16,0 3-16 0,0-2-10 16,5 0-12-16,0 0-14 0,3-1-14 15,0-6-14-15,2 0 4 0,0-7 4 16,-2 0 7-16,-1-3 5 0,2-1-3 16,-3-3-11-16,3-2 1 0,3-3-5 15,0-5-12-15,5-3-12 0,3-3-22 16,1-1-28-16,9-7-14 0,2-6-40 15,7-3-50-15,3-3-65 0,5-5-127 16,0 0-296-16,2-2-868 0,-8 8-1466 16</inkml:trace>
  <inkml:trace contextRef="#ctx0" brushRef="#br0" timeOffset="100353.59">28077 8729 4022 0,'0'0'758'15,"0"0"-384"-15,0 0-167 0,0 0-12 16,-68 39-40-16,47-19-30 0,-2 3-28 16,0 3-14-16,4-2 4 0,3 2-11 15,5-5-26-15,4-1-24 0,6-3-12 16,1-2-13-16,3-7 6 0,6-4-7 16,3-2 2-16,5-2 24 0,3-6 0 15,0-6-6-15,2-2-11 0,-2-1 0 16,-1 1-2-16,-5 1-5 0,-3 5 0 15,-2 2 14-15,-5 3 9 0,-4 3-25 16,0 5 8-16,-2 4-7 0,-5 5 30 16,-2 5 9-16,-4 0-13 15,2 1-14-15,2 0-13 0,1-3-27 16,6-5-72-16,3-1-61 0,10-7-103 16,4-4-273-16,-1-2-907 0,13-17-2383 0</inkml:trace>
  <inkml:trace contextRef="#ctx0" brushRef="#br0" timeOffset="101002.98">28338 8745 1537 0,'0'0'3090'16,"0"0"-2600"-16,0 0-220 0,0 0-90 16,0 0-11-16,-54 19-40 0,40-7-36 15,-3 2-27-15,1 3-2 0,0 1 8 16,2 1-10-16,3-2-7 0,-1-1-11 15,8-1-13-15,0-3-25 0,4-2-6 16,0-4-2-16,6-1 0 0,2-2-3 16,3 0 5-16,2-3 12 0,2 0-12 15,-1 0-1-15,1 0-13 16,-2-4-3-16,-1 2 5 0,0-2-2 16,-5 0 1-16,3-2-6 0,-2 1-6 15,1-3 5-15,-5 2-1 0,1-3 2 16,-1 3 3-16,-1 1 3 0,-2 3-2 15,-1 2-3-15,0 1 17 0,-2 11 1 16,-6 3 22-16,-2 8 50 0,-5 8 8 16,-4 6 6-16,-5 4 11 0,-5 3 32 15,-3 0-18-15,-3 1-31 16,-2 0-11-16,1-1-14 0,2-4-14 16,4-4-17-16,10-8-24 0,4-5-1 15,7-8-32-15,5-6-30 0,4-5-26 16,5-5-24-16,8-12 6 0,7-5-14 15,5-7-173-15,3-5-202 0,-1-1-468 16,0-2-432-16,0 4 66 0,-1 2 128 16,2 4 543-16,-3 3 538 0,4 5 121 15,1-1 563-15,3 1 544 0,3-1 25 16,14-4-269-16,-3 0-368 0,3-2-198 16,-3-1-189-16,-12 5-108 0,-2-3 2 15,-13 4 163-15,-6 5 255 0,-11 1-28 16,-3 2-102-16,-8 4-37 0,-4 5-122 15,-3 0-74-15,-3 7 21 0,-4 7 59 16,3 2-7-16,2 4-27 0,4 5-29 16,3 0-21-16,6 0-4 0,4 1-18 15,4-4-30-15,11-2 7 0,2 0-8 16,5-4-14-16,3-1-25 0,-2-4-42 16,1-2-31-16,3-4-13 0,1-2 0 15,3-3-37-15,3-6-120 16,-10 1-662-16,23-20-3673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6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5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6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68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0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9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2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4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5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35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6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D12C4F-F40B-4EE0-9860-F2608C56E472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09544-A9A7-4512-BB97-EDA33A1DB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A33C-05B7-42F8-A980-FC99AEE42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Digital Signatures and Key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CFEF6-DAE2-48E5-943F-8FA5D3C52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8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7836-7904-4035-A449-E0B7C6CD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A20B-49A0-47B0-8B4F-47095E9D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Primarily used for authentication, the idea is to extend MAC to allow for verifying the sender of a message</a:t>
            </a:r>
          </a:p>
          <a:p>
            <a:r>
              <a:rPr lang="en-CA" dirty="0"/>
              <a:t>This is typically done by encrypting the hash with a private key</a:t>
            </a:r>
          </a:p>
          <a:p>
            <a:r>
              <a:rPr lang="en-CA" dirty="0"/>
              <a:t>If the recipient can decrypt the message with the senders public key, they have verified the sender</a:t>
            </a:r>
          </a:p>
        </p:txBody>
      </p:sp>
    </p:spTree>
    <p:extLst>
      <p:ext uri="{BB962C8B-B14F-4D97-AF65-F5344CB8AC3E}">
        <p14:creationId xmlns:p14="http://schemas.microsoft.com/office/powerpoint/2010/main" val="17808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A02F-B6AB-4A78-91C0-EB36BB81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Public-key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F022-2854-40B8-A15A-82E7DFA6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major weakness of public-key cryptography is that anyone can claim to be someone else, and post a public key posing as them</a:t>
            </a:r>
          </a:p>
          <a:p>
            <a:r>
              <a:rPr lang="en-CA" dirty="0"/>
              <a:t>The solution is to use a public-key certificate. </a:t>
            </a:r>
          </a:p>
          <a:p>
            <a:r>
              <a:rPr lang="en-CA" dirty="0"/>
              <a:t>The idea is to store the public key as well as a user ID with a trusted third party, who signs the certificate as authentic </a:t>
            </a:r>
          </a:p>
          <a:p>
            <a:r>
              <a:rPr lang="en-CA" dirty="0"/>
              <a:t>The third-party is typically referred to as a certificate authority (CA)</a:t>
            </a:r>
          </a:p>
        </p:txBody>
      </p:sp>
    </p:spTree>
    <p:extLst>
      <p:ext uri="{BB962C8B-B14F-4D97-AF65-F5344CB8AC3E}">
        <p14:creationId xmlns:p14="http://schemas.microsoft.com/office/powerpoint/2010/main" val="128836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6360-1BBB-4911-834F-ABB08827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to Create a Public-key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8446-C677-46B3-A87D-BF8CE882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User generates a private and public key. The user then prepares an unsigned certificate with the user ID and public key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user provides the certificate to a CA in some secure manner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CA hashes the certificate, and encrypts it with their private key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CA attaches the signature to the unsigned certificate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certificate is returned to </a:t>
            </a:r>
            <a:r>
              <a:rPr lang="en-CA"/>
              <a:t>the client for use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67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853E-5393-435E-97D0-BBD0980A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Symmetric Key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3E36-FD3F-43F2-8BC7-28B22DBA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Public-key cryptography can be used for key sharing, however it doesn’t provide any authentication </a:t>
            </a:r>
          </a:p>
          <a:p>
            <a:r>
              <a:rPr lang="en-CA" dirty="0"/>
              <a:t>We want to make sure the key we receive is actually sent by who claims to send it</a:t>
            </a:r>
          </a:p>
        </p:txBody>
      </p:sp>
    </p:spTree>
    <p:extLst>
      <p:ext uri="{BB962C8B-B14F-4D97-AF65-F5344CB8AC3E}">
        <p14:creationId xmlns:p14="http://schemas.microsoft.com/office/powerpoint/2010/main" val="9967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864E-A117-4632-BAC7-F5129D42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Digital Envelopes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AC97-6FC3-445D-B5C0-DA302CE2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digital envelope is a type of protocol that can help protect a key</a:t>
            </a:r>
          </a:p>
          <a:p>
            <a:r>
              <a:rPr lang="en-CA" dirty="0"/>
              <a:t>The protocol follows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The sender prepares a message, and generates a one time use symmetric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The sender encrypts the message with the one time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The sender encrypts the one time key with the public key of the recipient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The sender attaches the encrypted key to the message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3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D55E-2B72-4F33-AC1B-6BB887D7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Digital Envelope </a:t>
            </a:r>
            <a:r>
              <a:rPr lang="en-CA" dirty="0" err="1"/>
              <a:t>Digram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3990-2FC0-4599-9E5F-8A6D9653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DE0374-AD9A-4D68-9B8C-BFC3224F3DBC}"/>
                  </a:ext>
                </a:extLst>
              </p14:cNvPr>
              <p14:cNvContentPartPr/>
              <p14:nvPr/>
            </p14:nvContentPartPr>
            <p14:xfrm>
              <a:off x="924480" y="2740320"/>
              <a:ext cx="9562320" cy="288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DE0374-AD9A-4D68-9B8C-BFC3224F3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120" y="2730960"/>
                <a:ext cx="9581040" cy="29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688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311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Digital Signatures and Key Management </vt:lpstr>
      <vt:lpstr>Digital Signatures</vt:lpstr>
      <vt:lpstr>Public-key Certificates</vt:lpstr>
      <vt:lpstr>Steps to Create a Public-key Certificate</vt:lpstr>
      <vt:lpstr>Symmetric Key Sharing</vt:lpstr>
      <vt:lpstr>Digital Envelopes</vt:lpstr>
      <vt:lpstr>Digital Envelope Digram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 and Key Management </dc:title>
  <dc:creator>Scott Cosentino</dc:creator>
  <cp:lastModifiedBy>Scott Cosentino</cp:lastModifiedBy>
  <cp:revision>24</cp:revision>
  <dcterms:created xsi:type="dcterms:W3CDTF">2020-03-08T03:42:36Z</dcterms:created>
  <dcterms:modified xsi:type="dcterms:W3CDTF">2020-03-10T01:41:24Z</dcterms:modified>
</cp:coreProperties>
</file>