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3" r:id="rId4"/>
    <p:sldId id="264" r:id="rId5"/>
    <p:sldId id="265" r:id="rId6"/>
    <p:sldId id="257" r:id="rId7"/>
    <p:sldId id="258" r:id="rId8"/>
    <p:sldId id="259" r:id="rId9"/>
    <p:sldId id="269" r:id="rId10"/>
    <p:sldId id="270" r:id="rId11"/>
    <p:sldId id="271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4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5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1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0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7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2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7416F"/>
            </a:gs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E749-FF04-4649-B02C-3EFCC34F435E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D5CC-7C25-413A-8C1A-17A4432A72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3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1325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</a:t>
            </a:r>
            <a:r>
              <a:rPr lang="uk-UA" dirty="0" smtClean="0"/>
              <a:t>:</a:t>
            </a:r>
          </a:p>
          <a:p>
            <a:pPr algn="r"/>
            <a:r>
              <a:rPr lang="uk-UA" dirty="0" smtClean="0"/>
              <a:t>Яковецкий Николай </a:t>
            </a:r>
          </a:p>
          <a:p>
            <a:pPr algn="r"/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52475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6695" y="806362"/>
            <a:ext cx="7860846" cy="1341315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bg1"/>
                </a:solidFill>
              </a:rPr>
              <a:t>ToDoList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uk-UA" sz="3600" dirty="0" smtClean="0">
                <a:solidFill>
                  <a:schemeClr val="bg1"/>
                </a:solidFill>
              </a:rPr>
              <a:t>Веб-приложение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Внешний вид веб-приложения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77" y="2204740"/>
            <a:ext cx="8202045" cy="40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Внешний вид веб-приложения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31" y="2306340"/>
            <a:ext cx="8335169" cy="41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Внешний вид веб-приложения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65" y="2306340"/>
            <a:ext cx="8573070" cy="42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Внешний вид веб-приложения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7" y="2306340"/>
            <a:ext cx="8187645" cy="40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14527"/>
            <a:ext cx="12192000" cy="4284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758588"/>
            <a:ext cx="10515600" cy="2251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sz="4800" dirty="0" smtClean="0">
                <a:solidFill>
                  <a:schemeClr val="bg1"/>
                </a:solidFill>
              </a:rPr>
              <a:t>Спасибо за внимание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;)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9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Актуальность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2121674"/>
            <a:ext cx="1179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У всех людей на протяжении каждого дня есть свои заботы или дела. Естественно все хранить в голове невозможно и очень часто мы забываем про то или иное дело. Поэтому существуют приложения со списком дел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29970" y="1116558"/>
            <a:ext cx="7860846" cy="971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ToDoList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SP.NET Core logo&quot; iPad Case &amp; Skin by columan | Redbub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987" y="3020954"/>
            <a:ext cx="2682875" cy="32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AngularJS logo.svg — Вікіпеді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6" y="3020954"/>
            <a:ext cx="5737224" cy="152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78628" y="2347258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UI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412513" y="2347258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API</a:t>
            </a:r>
            <a:endParaRPr lang="en-US" sz="2400" dirty="0"/>
          </a:p>
        </p:txBody>
      </p:sp>
      <p:pic>
        <p:nvPicPr>
          <p:cNvPr id="1030" name="Picture 6" descr="Download HD Materialize Logo - Materialize Css Logo Transparent PNG Image -  NicePNG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34" y="4758130"/>
            <a:ext cx="2727408" cy="142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Аналоги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9" y="2306340"/>
            <a:ext cx="4527972" cy="389595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7659"/>
            <a:ext cx="5683440" cy="32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chemeClr val="bg1"/>
                </a:solidFill>
              </a:rPr>
              <a:t>Аналоги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44" y="2306340"/>
            <a:ext cx="10071912" cy="39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Внешний вид веб-приложения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8" y="2551382"/>
            <a:ext cx="5560434" cy="278614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0466"/>
            <a:ext cx="5695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0" y="2640741"/>
            <a:ext cx="5609359" cy="2901779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Внешний вид веб-приложения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15" y="2640741"/>
            <a:ext cx="5689599" cy="29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Внешний вид веб-приложения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51" y="2053045"/>
            <a:ext cx="8526349" cy="42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92013"/>
            <a:ext cx="12192000" cy="144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857250"/>
            <a:ext cx="10515600" cy="98385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Внешний вид веб-приложения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17" y="2100763"/>
            <a:ext cx="8912566" cy="44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92</Words>
  <Application>Microsoft Office PowerPoint</Application>
  <PresentationFormat>Широкоэкранный</PresentationFormat>
  <Paragraphs>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ToDoList Веб-приложение </vt:lpstr>
      <vt:lpstr>  Актуальность </vt:lpstr>
      <vt:lpstr> </vt:lpstr>
      <vt:lpstr> Аналоги</vt:lpstr>
      <vt:lpstr> Аналоги</vt:lpstr>
      <vt:lpstr>  Внешний вид веб-приложения</vt:lpstr>
      <vt:lpstr>  Внешний вид веб-приложения</vt:lpstr>
      <vt:lpstr>  Внешний вид веб-приложения</vt:lpstr>
      <vt:lpstr>  Внешний вид веб-приложения</vt:lpstr>
      <vt:lpstr>  Внешний вид веб-приложения</vt:lpstr>
      <vt:lpstr>  Внешний вид веб-приложения</vt:lpstr>
      <vt:lpstr>  Внешний вид веб-приложения</vt:lpstr>
      <vt:lpstr>  Внешний вид веб-приложения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Messenger kotA</dc:title>
  <dc:creator>_ scq</dc:creator>
  <cp:lastModifiedBy>_ scq</cp:lastModifiedBy>
  <cp:revision>17</cp:revision>
  <dcterms:created xsi:type="dcterms:W3CDTF">2020-11-12T13:29:24Z</dcterms:created>
  <dcterms:modified xsi:type="dcterms:W3CDTF">2022-07-01T00:57:20Z</dcterms:modified>
</cp:coreProperties>
</file>