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2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.plot@gmail.com" userId="0ee524b7e4a966cd" providerId="LiveId" clId="{89C29477-B870-E04E-9E4A-0D5EFCC64E2E}"/>
    <pc:docChg chg="custSel addSld modSld">
      <pc:chgData name="aman.plot@gmail.com" userId="0ee524b7e4a966cd" providerId="LiveId" clId="{89C29477-B870-E04E-9E4A-0D5EFCC64E2E}" dt="2021-12-02T16:42:53.930" v="2400" actId="680"/>
      <pc:docMkLst>
        <pc:docMk/>
      </pc:docMkLst>
      <pc:sldChg chg="addSp delSp modSp">
        <pc:chgData name="aman.plot@gmail.com" userId="0ee524b7e4a966cd" providerId="LiveId" clId="{89C29477-B870-E04E-9E4A-0D5EFCC64E2E}" dt="2021-12-02T16:42:16.791" v="2394" actId="14100"/>
        <pc:sldMkLst>
          <pc:docMk/>
          <pc:sldMk cId="500044589" sldId="256"/>
        </pc:sldMkLst>
        <pc:spChg chg="mod">
          <ac:chgData name="aman.plot@gmail.com" userId="0ee524b7e4a966cd" providerId="LiveId" clId="{89C29477-B870-E04E-9E4A-0D5EFCC64E2E}" dt="2021-12-02T16:42:16.791" v="2394" actId="14100"/>
          <ac:spMkLst>
            <pc:docMk/>
            <pc:sldMk cId="500044589" sldId="256"/>
            <ac:spMk id="2" creationId="{558377EF-BA3B-4D46-8909-01A510C4393A}"/>
          </ac:spMkLst>
        </pc:spChg>
        <pc:spChg chg="del">
          <ac:chgData name="aman.plot@gmail.com" userId="0ee524b7e4a966cd" providerId="LiveId" clId="{89C29477-B870-E04E-9E4A-0D5EFCC64E2E}" dt="2021-12-02T14:16:33.810" v="50" actId="478"/>
          <ac:spMkLst>
            <pc:docMk/>
            <pc:sldMk cId="500044589" sldId="256"/>
            <ac:spMk id="3" creationId="{B8B7A7C0-C5A7-0044-97E6-57D3DDA7F221}"/>
          </ac:spMkLst>
        </pc:spChg>
        <pc:spChg chg="add del">
          <ac:chgData name="aman.plot@gmail.com" userId="0ee524b7e4a966cd" providerId="LiveId" clId="{89C29477-B870-E04E-9E4A-0D5EFCC64E2E}" dt="2021-12-02T16:41:34.482" v="2389" actId="478"/>
          <ac:spMkLst>
            <pc:docMk/>
            <pc:sldMk cId="500044589" sldId="256"/>
            <ac:spMk id="5" creationId="{15B85A84-F02F-2149-BBDA-7D452C56E14C}"/>
          </ac:spMkLst>
        </pc:spChg>
        <pc:spChg chg="add del">
          <ac:chgData name="aman.plot@gmail.com" userId="0ee524b7e4a966cd" providerId="LiveId" clId="{89C29477-B870-E04E-9E4A-0D5EFCC64E2E}" dt="2021-12-02T16:41:54.021" v="2391" actId="478"/>
          <ac:spMkLst>
            <pc:docMk/>
            <pc:sldMk cId="500044589" sldId="256"/>
            <ac:spMk id="7" creationId="{A5081A54-F8CF-3640-A2B7-63EBA4C998C6}"/>
          </ac:spMkLst>
        </pc:spChg>
      </pc:sldChg>
      <pc:sldChg chg="modSp new">
        <pc:chgData name="aman.plot@gmail.com" userId="0ee524b7e4a966cd" providerId="LiveId" clId="{89C29477-B870-E04E-9E4A-0D5EFCC64E2E}" dt="2021-12-02T14:19:55.595" v="178" actId="14100"/>
        <pc:sldMkLst>
          <pc:docMk/>
          <pc:sldMk cId="3399601756" sldId="257"/>
        </pc:sldMkLst>
        <pc:spChg chg="mod">
          <ac:chgData name="aman.plot@gmail.com" userId="0ee524b7e4a966cd" providerId="LiveId" clId="{89C29477-B870-E04E-9E4A-0D5EFCC64E2E}" dt="2021-12-02T14:17:24.430" v="60" actId="20577"/>
          <ac:spMkLst>
            <pc:docMk/>
            <pc:sldMk cId="3399601756" sldId="257"/>
            <ac:spMk id="2" creationId="{0D972A82-B675-E546-8CBE-F4228E3F8971}"/>
          </ac:spMkLst>
        </pc:spChg>
        <pc:spChg chg="mod">
          <ac:chgData name="aman.plot@gmail.com" userId="0ee524b7e4a966cd" providerId="LiveId" clId="{89C29477-B870-E04E-9E4A-0D5EFCC64E2E}" dt="2021-12-02T14:19:55.595" v="178" actId="14100"/>
          <ac:spMkLst>
            <pc:docMk/>
            <pc:sldMk cId="3399601756" sldId="257"/>
            <ac:spMk id="3" creationId="{2189443E-8104-3043-A195-D5B23E9A8F6E}"/>
          </ac:spMkLst>
        </pc:spChg>
      </pc:sldChg>
      <pc:sldChg chg="modSp new">
        <pc:chgData name="aman.plot@gmail.com" userId="0ee524b7e4a966cd" providerId="LiveId" clId="{89C29477-B870-E04E-9E4A-0D5EFCC64E2E}" dt="2021-12-02T14:26:42.014" v="663" actId="14100"/>
        <pc:sldMkLst>
          <pc:docMk/>
          <pc:sldMk cId="509922237" sldId="258"/>
        </pc:sldMkLst>
        <pc:spChg chg="mod">
          <ac:chgData name="aman.plot@gmail.com" userId="0ee524b7e4a966cd" providerId="LiveId" clId="{89C29477-B870-E04E-9E4A-0D5EFCC64E2E}" dt="2021-12-02T14:21:20.810" v="247" actId="20577"/>
          <ac:spMkLst>
            <pc:docMk/>
            <pc:sldMk cId="509922237" sldId="258"/>
            <ac:spMk id="2" creationId="{3C2E9283-E9DE-0B44-8F2F-8AA81565A924}"/>
          </ac:spMkLst>
        </pc:spChg>
        <pc:spChg chg="mod">
          <ac:chgData name="aman.plot@gmail.com" userId="0ee524b7e4a966cd" providerId="LiveId" clId="{89C29477-B870-E04E-9E4A-0D5EFCC64E2E}" dt="2021-12-02T14:26:42.014" v="663" actId="14100"/>
          <ac:spMkLst>
            <pc:docMk/>
            <pc:sldMk cId="509922237" sldId="258"/>
            <ac:spMk id="3" creationId="{15B038B8-D6C6-5642-9283-D8C5A56FFB21}"/>
          </ac:spMkLst>
        </pc:spChg>
      </pc:sldChg>
      <pc:sldChg chg="addSp delSp modSp new">
        <pc:chgData name="aman.plot@gmail.com" userId="0ee524b7e4a966cd" providerId="LiveId" clId="{89C29477-B870-E04E-9E4A-0D5EFCC64E2E}" dt="2021-12-02T14:48:34.058" v="1176" actId="20577"/>
        <pc:sldMkLst>
          <pc:docMk/>
          <pc:sldMk cId="2007180284" sldId="259"/>
        </pc:sldMkLst>
        <pc:spChg chg="mod">
          <ac:chgData name="aman.plot@gmail.com" userId="0ee524b7e4a966cd" providerId="LiveId" clId="{89C29477-B870-E04E-9E4A-0D5EFCC64E2E}" dt="2021-12-02T14:48:34.058" v="1176" actId="20577"/>
          <ac:spMkLst>
            <pc:docMk/>
            <pc:sldMk cId="2007180284" sldId="259"/>
            <ac:spMk id="2" creationId="{08A62EA4-A8B3-AF41-88D4-81AEECC090C7}"/>
          </ac:spMkLst>
        </pc:spChg>
        <pc:spChg chg="del">
          <ac:chgData name="aman.plot@gmail.com" userId="0ee524b7e4a966cd" providerId="LiveId" clId="{89C29477-B870-E04E-9E4A-0D5EFCC64E2E}" dt="2021-12-02T14:48:03.028" v="1139" actId="931"/>
          <ac:spMkLst>
            <pc:docMk/>
            <pc:sldMk cId="2007180284" sldId="259"/>
            <ac:spMk id="3" creationId="{9BC18D9C-576D-F24E-A28A-97DADB712422}"/>
          </ac:spMkLst>
        </pc:spChg>
        <pc:picChg chg="add mod ord">
          <ac:chgData name="aman.plot@gmail.com" userId="0ee524b7e4a966cd" providerId="LiveId" clId="{89C29477-B870-E04E-9E4A-0D5EFCC64E2E}" dt="2021-12-02T14:48:03.028" v="1139" actId="931"/>
          <ac:picMkLst>
            <pc:docMk/>
            <pc:sldMk cId="2007180284" sldId="259"/>
            <ac:picMk id="4" creationId="{3EF60932-E930-1848-A75B-56AD29F893CE}"/>
          </ac:picMkLst>
        </pc:picChg>
      </pc:sldChg>
      <pc:sldChg chg="modSp new">
        <pc:chgData name="aman.plot@gmail.com" userId="0ee524b7e4a966cd" providerId="LiveId" clId="{89C29477-B870-E04E-9E4A-0D5EFCC64E2E}" dt="2021-12-02T14:31:25.212" v="1105" actId="14100"/>
        <pc:sldMkLst>
          <pc:docMk/>
          <pc:sldMk cId="3558307607" sldId="260"/>
        </pc:sldMkLst>
        <pc:spChg chg="mod">
          <ac:chgData name="aman.plot@gmail.com" userId="0ee524b7e4a966cd" providerId="LiveId" clId="{89C29477-B870-E04E-9E4A-0D5EFCC64E2E}" dt="2021-12-02T14:27:25.331" v="686" actId="20577"/>
          <ac:spMkLst>
            <pc:docMk/>
            <pc:sldMk cId="3558307607" sldId="260"/>
            <ac:spMk id="2" creationId="{9D89C5C5-533C-9649-B564-8EB6C43F9F40}"/>
          </ac:spMkLst>
        </pc:spChg>
        <pc:spChg chg="mod">
          <ac:chgData name="aman.plot@gmail.com" userId="0ee524b7e4a966cd" providerId="LiveId" clId="{89C29477-B870-E04E-9E4A-0D5EFCC64E2E}" dt="2021-12-02T14:31:25.212" v="1105" actId="14100"/>
          <ac:spMkLst>
            <pc:docMk/>
            <pc:sldMk cId="3558307607" sldId="260"/>
            <ac:spMk id="3" creationId="{4AFF209D-16FA-7840-A392-855BA4DFB5B7}"/>
          </ac:spMkLst>
        </pc:spChg>
      </pc:sldChg>
      <pc:sldChg chg="addSp delSp modSp new">
        <pc:chgData name="aman.plot@gmail.com" userId="0ee524b7e4a966cd" providerId="LiveId" clId="{89C29477-B870-E04E-9E4A-0D5EFCC64E2E}" dt="2021-12-02T14:41:29.529" v="1138" actId="20577"/>
        <pc:sldMkLst>
          <pc:docMk/>
          <pc:sldMk cId="3037577644" sldId="261"/>
        </pc:sldMkLst>
        <pc:spChg chg="mod">
          <ac:chgData name="aman.plot@gmail.com" userId="0ee524b7e4a966cd" providerId="LiveId" clId="{89C29477-B870-E04E-9E4A-0D5EFCC64E2E}" dt="2021-12-02T14:41:29.529" v="1138" actId="20577"/>
          <ac:spMkLst>
            <pc:docMk/>
            <pc:sldMk cId="3037577644" sldId="261"/>
            <ac:spMk id="2" creationId="{3DBA6ADF-8B64-9044-A92A-304539226E1A}"/>
          </ac:spMkLst>
        </pc:spChg>
        <pc:spChg chg="del">
          <ac:chgData name="aman.plot@gmail.com" userId="0ee524b7e4a966cd" providerId="LiveId" clId="{89C29477-B870-E04E-9E4A-0D5EFCC64E2E}" dt="2021-12-02T14:40:38.619" v="1107" actId="931"/>
          <ac:spMkLst>
            <pc:docMk/>
            <pc:sldMk cId="3037577644" sldId="261"/>
            <ac:spMk id="3" creationId="{39EE758F-932A-5945-8F68-E3398813C596}"/>
          </ac:spMkLst>
        </pc:spChg>
        <pc:picChg chg="add mod ord">
          <ac:chgData name="aman.plot@gmail.com" userId="0ee524b7e4a966cd" providerId="LiveId" clId="{89C29477-B870-E04E-9E4A-0D5EFCC64E2E}" dt="2021-12-02T14:40:38.619" v="1107" actId="931"/>
          <ac:picMkLst>
            <pc:docMk/>
            <pc:sldMk cId="3037577644" sldId="261"/>
            <ac:picMk id="4" creationId="{0CDC7543-1D79-9F4A-80A8-E66FEAF38F9C}"/>
          </ac:picMkLst>
        </pc:picChg>
      </pc:sldChg>
      <pc:sldChg chg="addSp delSp modSp new">
        <pc:chgData name="aman.plot@gmail.com" userId="0ee524b7e4a966cd" providerId="LiveId" clId="{89C29477-B870-E04E-9E4A-0D5EFCC64E2E}" dt="2021-12-02T16:21:45.014" v="2274" actId="14100"/>
        <pc:sldMkLst>
          <pc:docMk/>
          <pc:sldMk cId="1129171930" sldId="262"/>
        </pc:sldMkLst>
        <pc:spChg chg="mod">
          <ac:chgData name="aman.plot@gmail.com" userId="0ee524b7e4a966cd" providerId="LiveId" clId="{89C29477-B870-E04E-9E4A-0D5EFCC64E2E}" dt="2021-12-02T16:21:29.678" v="2269" actId="20577"/>
          <ac:spMkLst>
            <pc:docMk/>
            <pc:sldMk cId="1129171930" sldId="262"/>
            <ac:spMk id="2" creationId="{C2D71131-00CE-AB4E-A4C0-F3583594D56C}"/>
          </ac:spMkLst>
        </pc:spChg>
        <pc:spChg chg="del">
          <ac:chgData name="aman.plot@gmail.com" userId="0ee524b7e4a966cd" providerId="LiveId" clId="{89C29477-B870-E04E-9E4A-0D5EFCC64E2E}" dt="2021-12-02T16:21:38.172" v="2270" actId="931"/>
          <ac:spMkLst>
            <pc:docMk/>
            <pc:sldMk cId="1129171930" sldId="262"/>
            <ac:spMk id="3" creationId="{23D0050B-D2A4-9140-B8DC-1B0FDB1401F0}"/>
          </ac:spMkLst>
        </pc:spChg>
        <pc:picChg chg="add mod ord">
          <ac:chgData name="aman.plot@gmail.com" userId="0ee524b7e4a966cd" providerId="LiveId" clId="{89C29477-B870-E04E-9E4A-0D5EFCC64E2E}" dt="2021-12-02T16:21:45.014" v="2274" actId="14100"/>
          <ac:picMkLst>
            <pc:docMk/>
            <pc:sldMk cId="1129171930" sldId="262"/>
            <ac:picMk id="4" creationId="{15F959A1-E56B-3249-98DE-CE30AFC88E6A}"/>
          </ac:picMkLst>
        </pc:picChg>
      </pc:sldChg>
      <pc:sldChg chg="addSp delSp modSp new">
        <pc:chgData name="aman.plot@gmail.com" userId="0ee524b7e4a966cd" providerId="LiveId" clId="{89C29477-B870-E04E-9E4A-0D5EFCC64E2E}" dt="2021-12-02T14:52:25.109" v="1187" actId="1076"/>
        <pc:sldMkLst>
          <pc:docMk/>
          <pc:sldMk cId="1853347515" sldId="263"/>
        </pc:sldMkLst>
        <pc:spChg chg="del">
          <ac:chgData name="aman.plot@gmail.com" userId="0ee524b7e4a966cd" providerId="LiveId" clId="{89C29477-B870-E04E-9E4A-0D5EFCC64E2E}" dt="2021-12-02T14:51:48.082" v="1179" actId="478"/>
          <ac:spMkLst>
            <pc:docMk/>
            <pc:sldMk cId="1853347515" sldId="263"/>
            <ac:spMk id="2" creationId="{4F60536A-2982-5342-9991-F2E76BE25B3A}"/>
          </ac:spMkLst>
        </pc:spChg>
        <pc:spChg chg="del">
          <ac:chgData name="aman.plot@gmail.com" userId="0ee524b7e4a966cd" providerId="LiveId" clId="{89C29477-B870-E04E-9E4A-0D5EFCC64E2E}" dt="2021-12-02T14:51:55.034" v="1180" actId="931"/>
          <ac:spMkLst>
            <pc:docMk/>
            <pc:sldMk cId="1853347515" sldId="263"/>
            <ac:spMk id="3" creationId="{2F7375EC-5B45-E94B-A340-ED73552610B7}"/>
          </ac:spMkLst>
        </pc:spChg>
        <pc:picChg chg="add mod ord">
          <ac:chgData name="aman.plot@gmail.com" userId="0ee524b7e4a966cd" providerId="LiveId" clId="{89C29477-B870-E04E-9E4A-0D5EFCC64E2E}" dt="2021-12-02T14:52:25.109" v="1187" actId="1076"/>
          <ac:picMkLst>
            <pc:docMk/>
            <pc:sldMk cId="1853347515" sldId="263"/>
            <ac:picMk id="4" creationId="{63C221D8-34DE-7F4F-B130-18045C8C9AE7}"/>
          </ac:picMkLst>
        </pc:picChg>
      </pc:sldChg>
      <pc:sldChg chg="modSp new">
        <pc:chgData name="aman.plot@gmail.com" userId="0ee524b7e4a966cd" providerId="LiveId" clId="{89C29477-B870-E04E-9E4A-0D5EFCC64E2E}" dt="2021-12-02T14:56:43.280" v="1434" actId="20577"/>
        <pc:sldMkLst>
          <pc:docMk/>
          <pc:sldMk cId="90059836" sldId="264"/>
        </pc:sldMkLst>
        <pc:spChg chg="mod">
          <ac:chgData name="aman.plot@gmail.com" userId="0ee524b7e4a966cd" providerId="LiveId" clId="{89C29477-B870-E04E-9E4A-0D5EFCC64E2E}" dt="2021-12-02T14:53:56.257" v="1224" actId="20577"/>
          <ac:spMkLst>
            <pc:docMk/>
            <pc:sldMk cId="90059836" sldId="264"/>
            <ac:spMk id="2" creationId="{A0102E52-662B-B644-B7DB-CF1AAEEC7A57}"/>
          </ac:spMkLst>
        </pc:spChg>
        <pc:spChg chg="mod">
          <ac:chgData name="aman.plot@gmail.com" userId="0ee524b7e4a966cd" providerId="LiveId" clId="{89C29477-B870-E04E-9E4A-0D5EFCC64E2E}" dt="2021-12-02T14:56:43.280" v="1434" actId="20577"/>
          <ac:spMkLst>
            <pc:docMk/>
            <pc:sldMk cId="90059836" sldId="264"/>
            <ac:spMk id="3" creationId="{2041BE42-68C0-6F44-AB53-6256451E0B4C}"/>
          </ac:spMkLst>
        </pc:spChg>
      </pc:sldChg>
      <pc:sldChg chg="addSp delSp modSp new">
        <pc:chgData name="aman.plot@gmail.com" userId="0ee524b7e4a966cd" providerId="LiveId" clId="{89C29477-B870-E04E-9E4A-0D5EFCC64E2E}" dt="2021-12-02T15:06:24.378" v="1464" actId="14100"/>
        <pc:sldMkLst>
          <pc:docMk/>
          <pc:sldMk cId="1331350598" sldId="265"/>
        </pc:sldMkLst>
        <pc:spChg chg="mod">
          <ac:chgData name="aman.plot@gmail.com" userId="0ee524b7e4a966cd" providerId="LiveId" clId="{89C29477-B870-E04E-9E4A-0D5EFCC64E2E}" dt="2021-12-02T15:05:57.125" v="1458" actId="20577"/>
          <ac:spMkLst>
            <pc:docMk/>
            <pc:sldMk cId="1331350598" sldId="265"/>
            <ac:spMk id="2" creationId="{06536E14-6F0E-544C-8534-7AEFFDEB2EBA}"/>
          </ac:spMkLst>
        </pc:spChg>
        <pc:spChg chg="del">
          <ac:chgData name="aman.plot@gmail.com" userId="0ee524b7e4a966cd" providerId="LiveId" clId="{89C29477-B870-E04E-9E4A-0D5EFCC64E2E}" dt="2021-12-02T15:06:06.312" v="1459" actId="931"/>
          <ac:spMkLst>
            <pc:docMk/>
            <pc:sldMk cId="1331350598" sldId="265"/>
            <ac:spMk id="3" creationId="{A7A181BF-0218-7843-B9B3-4ECCCBF181DA}"/>
          </ac:spMkLst>
        </pc:spChg>
        <pc:picChg chg="add mod ord">
          <ac:chgData name="aman.plot@gmail.com" userId="0ee524b7e4a966cd" providerId="LiveId" clId="{89C29477-B870-E04E-9E4A-0D5EFCC64E2E}" dt="2021-12-02T15:06:24.378" v="1464" actId="14100"/>
          <ac:picMkLst>
            <pc:docMk/>
            <pc:sldMk cId="1331350598" sldId="265"/>
            <ac:picMk id="4" creationId="{C39259B7-3B26-1B42-992D-7C5006375E50}"/>
          </ac:picMkLst>
        </pc:picChg>
      </pc:sldChg>
      <pc:sldChg chg="modSp new">
        <pc:chgData name="aman.plot@gmail.com" userId="0ee524b7e4a966cd" providerId="LiveId" clId="{89C29477-B870-E04E-9E4A-0D5EFCC64E2E}" dt="2021-12-02T15:14:17.933" v="2077" actId="5793"/>
        <pc:sldMkLst>
          <pc:docMk/>
          <pc:sldMk cId="1792111129" sldId="266"/>
        </pc:sldMkLst>
        <pc:spChg chg="mod">
          <ac:chgData name="aman.plot@gmail.com" userId="0ee524b7e4a966cd" providerId="LiveId" clId="{89C29477-B870-E04E-9E4A-0D5EFCC64E2E}" dt="2021-12-02T15:06:58.735" v="1487" actId="20577"/>
          <ac:spMkLst>
            <pc:docMk/>
            <pc:sldMk cId="1792111129" sldId="266"/>
            <ac:spMk id="2" creationId="{F1A0E0F2-760E-3D48-B445-481BEDD3235F}"/>
          </ac:spMkLst>
        </pc:spChg>
        <pc:spChg chg="mod">
          <ac:chgData name="aman.plot@gmail.com" userId="0ee524b7e4a966cd" providerId="LiveId" clId="{89C29477-B870-E04E-9E4A-0D5EFCC64E2E}" dt="2021-12-02T15:14:17.933" v="2077" actId="5793"/>
          <ac:spMkLst>
            <pc:docMk/>
            <pc:sldMk cId="1792111129" sldId="266"/>
            <ac:spMk id="3" creationId="{02775894-3324-7146-9E75-760259153883}"/>
          </ac:spMkLst>
        </pc:spChg>
      </pc:sldChg>
      <pc:sldChg chg="addSp delSp modSp new">
        <pc:chgData name="aman.plot@gmail.com" userId="0ee524b7e4a966cd" providerId="LiveId" clId="{89C29477-B870-E04E-9E4A-0D5EFCC64E2E}" dt="2021-12-02T15:59:50.425" v="2123" actId="14100"/>
        <pc:sldMkLst>
          <pc:docMk/>
          <pc:sldMk cId="2337732466" sldId="267"/>
        </pc:sldMkLst>
        <pc:spChg chg="mod">
          <ac:chgData name="aman.plot@gmail.com" userId="0ee524b7e4a966cd" providerId="LiveId" clId="{89C29477-B870-E04E-9E4A-0D5EFCC64E2E}" dt="2021-12-02T15:59:31.475" v="2119" actId="20577"/>
          <ac:spMkLst>
            <pc:docMk/>
            <pc:sldMk cId="2337732466" sldId="267"/>
            <ac:spMk id="2" creationId="{EF7CB37F-2BF3-5B4B-97FC-B675D9ED9E64}"/>
          </ac:spMkLst>
        </pc:spChg>
        <pc:spChg chg="del">
          <ac:chgData name="aman.plot@gmail.com" userId="0ee524b7e4a966cd" providerId="LiveId" clId="{89C29477-B870-E04E-9E4A-0D5EFCC64E2E}" dt="2021-12-02T15:59:41.230" v="2120" actId="931"/>
          <ac:spMkLst>
            <pc:docMk/>
            <pc:sldMk cId="2337732466" sldId="267"/>
            <ac:spMk id="3" creationId="{FA970988-84BE-2F44-A700-2F8CC8AE40D9}"/>
          </ac:spMkLst>
        </pc:spChg>
        <pc:picChg chg="add mod ord">
          <ac:chgData name="aman.plot@gmail.com" userId="0ee524b7e4a966cd" providerId="LiveId" clId="{89C29477-B870-E04E-9E4A-0D5EFCC64E2E}" dt="2021-12-02T15:59:50.425" v="2123" actId="14100"/>
          <ac:picMkLst>
            <pc:docMk/>
            <pc:sldMk cId="2337732466" sldId="267"/>
            <ac:picMk id="4" creationId="{51D3ABF0-CABE-4841-99DD-E69BC128FF02}"/>
          </ac:picMkLst>
        </pc:picChg>
      </pc:sldChg>
      <pc:sldChg chg="addSp delSp modSp new">
        <pc:chgData name="aman.plot@gmail.com" userId="0ee524b7e4a966cd" providerId="LiveId" clId="{89C29477-B870-E04E-9E4A-0D5EFCC64E2E}" dt="2021-12-02T16:03:01.564" v="2145" actId="1076"/>
        <pc:sldMkLst>
          <pc:docMk/>
          <pc:sldMk cId="4272208256" sldId="268"/>
        </pc:sldMkLst>
        <pc:spChg chg="mod">
          <ac:chgData name="aman.plot@gmail.com" userId="0ee524b7e4a966cd" providerId="LiveId" clId="{89C29477-B870-E04E-9E4A-0D5EFCC64E2E}" dt="2021-12-02T16:02:27.924" v="2137" actId="20577"/>
          <ac:spMkLst>
            <pc:docMk/>
            <pc:sldMk cId="4272208256" sldId="268"/>
            <ac:spMk id="2" creationId="{3999545B-FB12-E940-ADC6-2E8CC5A62CE2}"/>
          </ac:spMkLst>
        </pc:spChg>
        <pc:spChg chg="del">
          <ac:chgData name="aman.plot@gmail.com" userId="0ee524b7e4a966cd" providerId="LiveId" clId="{89C29477-B870-E04E-9E4A-0D5EFCC64E2E}" dt="2021-12-02T16:02:36.428" v="2138" actId="931"/>
          <ac:spMkLst>
            <pc:docMk/>
            <pc:sldMk cId="4272208256" sldId="268"/>
            <ac:spMk id="3" creationId="{75E38B45-05FA-894E-8846-95DEC575A396}"/>
          </ac:spMkLst>
        </pc:spChg>
        <pc:picChg chg="add mod ord">
          <ac:chgData name="aman.plot@gmail.com" userId="0ee524b7e4a966cd" providerId="LiveId" clId="{89C29477-B870-E04E-9E4A-0D5EFCC64E2E}" dt="2021-12-02T16:03:01.564" v="2145" actId="1076"/>
          <ac:picMkLst>
            <pc:docMk/>
            <pc:sldMk cId="4272208256" sldId="268"/>
            <ac:picMk id="4" creationId="{1F99F93D-90A1-5045-B3D8-B90DB404FE03}"/>
          </ac:picMkLst>
        </pc:picChg>
      </pc:sldChg>
      <pc:sldChg chg="addSp delSp modSp new">
        <pc:chgData name="aman.plot@gmail.com" userId="0ee524b7e4a966cd" providerId="LiveId" clId="{89C29477-B870-E04E-9E4A-0D5EFCC64E2E}" dt="2021-12-02T16:04:30.794" v="2151" actId="14100"/>
        <pc:sldMkLst>
          <pc:docMk/>
          <pc:sldMk cId="2536040695" sldId="269"/>
        </pc:sldMkLst>
        <pc:spChg chg="del">
          <ac:chgData name="aman.plot@gmail.com" userId="0ee524b7e4a966cd" providerId="LiveId" clId="{89C29477-B870-E04E-9E4A-0D5EFCC64E2E}" dt="2021-12-02T16:04:13.987" v="2147" actId="478"/>
          <ac:spMkLst>
            <pc:docMk/>
            <pc:sldMk cId="2536040695" sldId="269"/>
            <ac:spMk id="2" creationId="{B34B8E2A-05B3-CA4F-A621-A2D2D5F1341D}"/>
          </ac:spMkLst>
        </pc:spChg>
        <pc:spChg chg="del">
          <ac:chgData name="aman.plot@gmail.com" userId="0ee524b7e4a966cd" providerId="LiveId" clId="{89C29477-B870-E04E-9E4A-0D5EFCC64E2E}" dt="2021-12-02T16:04:19.850" v="2148" actId="931"/>
          <ac:spMkLst>
            <pc:docMk/>
            <pc:sldMk cId="2536040695" sldId="269"/>
            <ac:spMk id="3" creationId="{DB2A62D3-5743-F740-BF00-35D23B60AB20}"/>
          </ac:spMkLst>
        </pc:spChg>
        <pc:picChg chg="add mod ord">
          <ac:chgData name="aman.plot@gmail.com" userId="0ee524b7e4a966cd" providerId="LiveId" clId="{89C29477-B870-E04E-9E4A-0D5EFCC64E2E}" dt="2021-12-02T16:04:30.794" v="2151" actId="14100"/>
          <ac:picMkLst>
            <pc:docMk/>
            <pc:sldMk cId="2536040695" sldId="269"/>
            <ac:picMk id="4" creationId="{99865136-8536-034C-98D4-61223B5B35CF}"/>
          </ac:picMkLst>
        </pc:picChg>
      </pc:sldChg>
      <pc:sldChg chg="addSp delSp modSp new">
        <pc:chgData name="aman.plot@gmail.com" userId="0ee524b7e4a966cd" providerId="LiveId" clId="{89C29477-B870-E04E-9E4A-0D5EFCC64E2E}" dt="2021-12-02T16:05:47.713" v="2157" actId="14100"/>
        <pc:sldMkLst>
          <pc:docMk/>
          <pc:sldMk cId="3528650455" sldId="270"/>
        </pc:sldMkLst>
        <pc:spChg chg="del">
          <ac:chgData name="aman.plot@gmail.com" userId="0ee524b7e4a966cd" providerId="LiveId" clId="{89C29477-B870-E04E-9E4A-0D5EFCC64E2E}" dt="2021-12-02T16:05:31.364" v="2153" actId="478"/>
          <ac:spMkLst>
            <pc:docMk/>
            <pc:sldMk cId="3528650455" sldId="270"/>
            <ac:spMk id="2" creationId="{E4A756A9-2BC2-6041-8870-B33ED76A4E6F}"/>
          </ac:spMkLst>
        </pc:spChg>
        <pc:spChg chg="del">
          <ac:chgData name="aman.plot@gmail.com" userId="0ee524b7e4a966cd" providerId="LiveId" clId="{89C29477-B870-E04E-9E4A-0D5EFCC64E2E}" dt="2021-12-02T16:05:40.994" v="2154" actId="931"/>
          <ac:spMkLst>
            <pc:docMk/>
            <pc:sldMk cId="3528650455" sldId="270"/>
            <ac:spMk id="3" creationId="{32B74034-C043-744D-98F0-FF629D58F654}"/>
          </ac:spMkLst>
        </pc:spChg>
        <pc:picChg chg="add mod ord">
          <ac:chgData name="aman.plot@gmail.com" userId="0ee524b7e4a966cd" providerId="LiveId" clId="{89C29477-B870-E04E-9E4A-0D5EFCC64E2E}" dt="2021-12-02T16:05:47.713" v="2157" actId="14100"/>
          <ac:picMkLst>
            <pc:docMk/>
            <pc:sldMk cId="3528650455" sldId="270"/>
            <ac:picMk id="4" creationId="{2230F5F5-4A20-E342-9D60-475C5B64DE28}"/>
          </ac:picMkLst>
        </pc:picChg>
      </pc:sldChg>
      <pc:sldChg chg="addSp delSp modSp new">
        <pc:chgData name="aman.plot@gmail.com" userId="0ee524b7e4a966cd" providerId="LiveId" clId="{89C29477-B870-E04E-9E4A-0D5EFCC64E2E}" dt="2021-12-02T16:06:47.296" v="2162" actId="14100"/>
        <pc:sldMkLst>
          <pc:docMk/>
          <pc:sldMk cId="2449316142" sldId="271"/>
        </pc:sldMkLst>
        <pc:spChg chg="del">
          <ac:chgData name="aman.plot@gmail.com" userId="0ee524b7e4a966cd" providerId="LiveId" clId="{89C29477-B870-E04E-9E4A-0D5EFCC64E2E}" dt="2021-12-02T16:06:35.164" v="2159" actId="478"/>
          <ac:spMkLst>
            <pc:docMk/>
            <pc:sldMk cId="2449316142" sldId="271"/>
            <ac:spMk id="2" creationId="{9BCD50E0-AB51-344B-BCF9-528B27CB5E65}"/>
          </ac:spMkLst>
        </pc:spChg>
        <pc:spChg chg="del">
          <ac:chgData name="aman.plot@gmail.com" userId="0ee524b7e4a966cd" providerId="LiveId" clId="{89C29477-B870-E04E-9E4A-0D5EFCC64E2E}" dt="2021-12-02T16:06:43.693" v="2160" actId="931"/>
          <ac:spMkLst>
            <pc:docMk/>
            <pc:sldMk cId="2449316142" sldId="271"/>
            <ac:spMk id="3" creationId="{9F04F714-46A5-BE41-81C3-55C4B317D036}"/>
          </ac:spMkLst>
        </pc:spChg>
        <pc:picChg chg="add mod ord">
          <ac:chgData name="aman.plot@gmail.com" userId="0ee524b7e4a966cd" providerId="LiveId" clId="{89C29477-B870-E04E-9E4A-0D5EFCC64E2E}" dt="2021-12-02T16:06:47.296" v="2162" actId="14100"/>
          <ac:picMkLst>
            <pc:docMk/>
            <pc:sldMk cId="2449316142" sldId="271"/>
            <ac:picMk id="4" creationId="{27574551-6431-1B4E-99CD-B77FB7A29CAA}"/>
          </ac:picMkLst>
        </pc:picChg>
      </pc:sldChg>
      <pc:sldChg chg="addSp delSp modSp new">
        <pc:chgData name="aman.plot@gmail.com" userId="0ee524b7e4a966cd" providerId="LiveId" clId="{89C29477-B870-E04E-9E4A-0D5EFCC64E2E}" dt="2021-12-02T16:08:07.117" v="2171" actId="14100"/>
        <pc:sldMkLst>
          <pc:docMk/>
          <pc:sldMk cId="1100180950" sldId="272"/>
        </pc:sldMkLst>
        <pc:spChg chg="del">
          <ac:chgData name="aman.plot@gmail.com" userId="0ee524b7e4a966cd" providerId="LiveId" clId="{89C29477-B870-E04E-9E4A-0D5EFCC64E2E}" dt="2021-12-02T16:07:43.515" v="2164" actId="478"/>
          <ac:spMkLst>
            <pc:docMk/>
            <pc:sldMk cId="1100180950" sldId="272"/>
            <ac:spMk id="2" creationId="{98ABE6A7-1E45-1147-98D5-A9046F04F56D}"/>
          </ac:spMkLst>
        </pc:spChg>
        <pc:spChg chg="del">
          <ac:chgData name="aman.plot@gmail.com" userId="0ee524b7e4a966cd" providerId="LiveId" clId="{89C29477-B870-E04E-9E4A-0D5EFCC64E2E}" dt="2021-12-02T16:07:49.103" v="2165" actId="931"/>
          <ac:spMkLst>
            <pc:docMk/>
            <pc:sldMk cId="1100180950" sldId="272"/>
            <ac:spMk id="3" creationId="{5062FB80-5E72-3F4B-A34D-5AF728830217}"/>
          </ac:spMkLst>
        </pc:spChg>
        <pc:picChg chg="add mod ord">
          <ac:chgData name="aman.plot@gmail.com" userId="0ee524b7e4a966cd" providerId="LiveId" clId="{89C29477-B870-E04E-9E4A-0D5EFCC64E2E}" dt="2021-12-02T16:08:07.117" v="2171" actId="14100"/>
          <ac:picMkLst>
            <pc:docMk/>
            <pc:sldMk cId="1100180950" sldId="272"/>
            <ac:picMk id="4" creationId="{261FF940-ED85-AB49-B106-CE2EEB1907D1}"/>
          </ac:picMkLst>
        </pc:picChg>
      </pc:sldChg>
      <pc:sldChg chg="addSp delSp modSp new">
        <pc:chgData name="aman.plot@gmail.com" userId="0ee524b7e4a966cd" providerId="LiveId" clId="{89C29477-B870-E04E-9E4A-0D5EFCC64E2E}" dt="2021-12-02T16:09:37.433" v="2177" actId="14100"/>
        <pc:sldMkLst>
          <pc:docMk/>
          <pc:sldMk cId="4102663377" sldId="273"/>
        </pc:sldMkLst>
        <pc:spChg chg="del">
          <ac:chgData name="aman.plot@gmail.com" userId="0ee524b7e4a966cd" providerId="LiveId" clId="{89C29477-B870-E04E-9E4A-0D5EFCC64E2E}" dt="2021-12-02T16:09:14.083" v="2173" actId="478"/>
          <ac:spMkLst>
            <pc:docMk/>
            <pc:sldMk cId="4102663377" sldId="273"/>
            <ac:spMk id="2" creationId="{49DC4E66-B04A-5A4A-A844-150C58F9AFE5}"/>
          </ac:spMkLst>
        </pc:spChg>
        <pc:spChg chg="del">
          <ac:chgData name="aman.plot@gmail.com" userId="0ee524b7e4a966cd" providerId="LiveId" clId="{89C29477-B870-E04E-9E4A-0D5EFCC64E2E}" dt="2021-12-02T16:09:28.516" v="2174" actId="931"/>
          <ac:spMkLst>
            <pc:docMk/>
            <pc:sldMk cId="4102663377" sldId="273"/>
            <ac:spMk id="3" creationId="{871F66C2-7D23-CD4C-AC41-525331C7DB4E}"/>
          </ac:spMkLst>
        </pc:spChg>
        <pc:picChg chg="add mod ord">
          <ac:chgData name="aman.plot@gmail.com" userId="0ee524b7e4a966cd" providerId="LiveId" clId="{89C29477-B870-E04E-9E4A-0D5EFCC64E2E}" dt="2021-12-02T16:09:37.433" v="2177" actId="14100"/>
          <ac:picMkLst>
            <pc:docMk/>
            <pc:sldMk cId="4102663377" sldId="273"/>
            <ac:picMk id="4" creationId="{6D15B10B-5DA4-6948-A7BA-20582557E8B3}"/>
          </ac:picMkLst>
        </pc:picChg>
      </pc:sldChg>
      <pc:sldChg chg="addSp delSp modSp new">
        <pc:chgData name="aman.plot@gmail.com" userId="0ee524b7e4a966cd" providerId="LiveId" clId="{89C29477-B870-E04E-9E4A-0D5EFCC64E2E}" dt="2021-12-02T16:10:58.351" v="2182" actId="14100"/>
        <pc:sldMkLst>
          <pc:docMk/>
          <pc:sldMk cId="1725626045" sldId="274"/>
        </pc:sldMkLst>
        <pc:spChg chg="del">
          <ac:chgData name="aman.plot@gmail.com" userId="0ee524b7e4a966cd" providerId="LiveId" clId="{89C29477-B870-E04E-9E4A-0D5EFCC64E2E}" dt="2021-12-02T16:10:46.448" v="2179" actId="478"/>
          <ac:spMkLst>
            <pc:docMk/>
            <pc:sldMk cId="1725626045" sldId="274"/>
            <ac:spMk id="2" creationId="{4B59C6B2-06BD-1B4A-95BE-7C37A969BE49}"/>
          </ac:spMkLst>
        </pc:spChg>
        <pc:spChg chg="del">
          <ac:chgData name="aman.plot@gmail.com" userId="0ee524b7e4a966cd" providerId="LiveId" clId="{89C29477-B870-E04E-9E4A-0D5EFCC64E2E}" dt="2021-12-02T16:10:53.226" v="2180" actId="931"/>
          <ac:spMkLst>
            <pc:docMk/>
            <pc:sldMk cId="1725626045" sldId="274"/>
            <ac:spMk id="3" creationId="{C6674543-A78B-1549-8EF7-AB6040D1DC86}"/>
          </ac:spMkLst>
        </pc:spChg>
        <pc:picChg chg="add mod ord">
          <ac:chgData name="aman.plot@gmail.com" userId="0ee524b7e4a966cd" providerId="LiveId" clId="{89C29477-B870-E04E-9E4A-0D5EFCC64E2E}" dt="2021-12-02T16:10:58.351" v="2182" actId="14100"/>
          <ac:picMkLst>
            <pc:docMk/>
            <pc:sldMk cId="1725626045" sldId="274"/>
            <ac:picMk id="4" creationId="{E5181E6A-E904-8E4E-BD23-4F5925F092FF}"/>
          </ac:picMkLst>
        </pc:picChg>
      </pc:sldChg>
      <pc:sldChg chg="addSp delSp modSp new">
        <pc:chgData name="aman.plot@gmail.com" userId="0ee524b7e4a966cd" providerId="LiveId" clId="{89C29477-B870-E04E-9E4A-0D5EFCC64E2E}" dt="2021-12-02T16:12:05.897" v="2189" actId="14100"/>
        <pc:sldMkLst>
          <pc:docMk/>
          <pc:sldMk cId="492184872" sldId="275"/>
        </pc:sldMkLst>
        <pc:spChg chg="del">
          <ac:chgData name="aman.plot@gmail.com" userId="0ee524b7e4a966cd" providerId="LiveId" clId="{89C29477-B870-E04E-9E4A-0D5EFCC64E2E}" dt="2021-12-02T16:11:17.551" v="2184" actId="478"/>
          <ac:spMkLst>
            <pc:docMk/>
            <pc:sldMk cId="492184872" sldId="275"/>
            <ac:spMk id="2" creationId="{2EF83FB0-FB1E-454A-AB52-C9063417E665}"/>
          </ac:spMkLst>
        </pc:spChg>
        <pc:spChg chg="del">
          <ac:chgData name="aman.plot@gmail.com" userId="0ee524b7e4a966cd" providerId="LiveId" clId="{89C29477-B870-E04E-9E4A-0D5EFCC64E2E}" dt="2021-12-02T16:11:57.073" v="2185" actId="931"/>
          <ac:spMkLst>
            <pc:docMk/>
            <pc:sldMk cId="492184872" sldId="275"/>
            <ac:spMk id="3" creationId="{28F89D5B-F1BD-5640-863A-74826A56E0E6}"/>
          </ac:spMkLst>
        </pc:spChg>
        <pc:picChg chg="add mod ord">
          <ac:chgData name="aman.plot@gmail.com" userId="0ee524b7e4a966cd" providerId="LiveId" clId="{89C29477-B870-E04E-9E4A-0D5EFCC64E2E}" dt="2021-12-02T16:12:05.897" v="2189" actId="14100"/>
          <ac:picMkLst>
            <pc:docMk/>
            <pc:sldMk cId="492184872" sldId="275"/>
            <ac:picMk id="4" creationId="{11E5A126-140E-8C40-BC8E-FFE2FA012C6B}"/>
          </ac:picMkLst>
        </pc:picChg>
      </pc:sldChg>
      <pc:sldChg chg="addSp delSp modSp new">
        <pc:chgData name="aman.plot@gmail.com" userId="0ee524b7e4a966cd" providerId="LiveId" clId="{89C29477-B870-E04E-9E4A-0D5EFCC64E2E}" dt="2021-12-02T16:13:13.647" v="2197" actId="14100"/>
        <pc:sldMkLst>
          <pc:docMk/>
          <pc:sldMk cId="3767164237" sldId="276"/>
        </pc:sldMkLst>
        <pc:spChg chg="del">
          <ac:chgData name="aman.plot@gmail.com" userId="0ee524b7e4a966cd" providerId="LiveId" clId="{89C29477-B870-E04E-9E4A-0D5EFCC64E2E}" dt="2021-12-02T16:12:47.643" v="2191" actId="478"/>
          <ac:spMkLst>
            <pc:docMk/>
            <pc:sldMk cId="3767164237" sldId="276"/>
            <ac:spMk id="2" creationId="{890DF1A8-EB0B-EE45-BAE7-F253E049FCD6}"/>
          </ac:spMkLst>
        </pc:spChg>
        <pc:spChg chg="del">
          <ac:chgData name="aman.plot@gmail.com" userId="0ee524b7e4a966cd" providerId="LiveId" clId="{89C29477-B870-E04E-9E4A-0D5EFCC64E2E}" dt="2021-12-02T16:12:59.578" v="2192" actId="931"/>
          <ac:spMkLst>
            <pc:docMk/>
            <pc:sldMk cId="3767164237" sldId="276"/>
            <ac:spMk id="3" creationId="{3127A5F0-EF2E-3942-8E97-0A0B9600E023}"/>
          </ac:spMkLst>
        </pc:spChg>
        <pc:picChg chg="add mod ord">
          <ac:chgData name="aman.plot@gmail.com" userId="0ee524b7e4a966cd" providerId="LiveId" clId="{89C29477-B870-E04E-9E4A-0D5EFCC64E2E}" dt="2021-12-02T16:13:13.647" v="2197" actId="14100"/>
          <ac:picMkLst>
            <pc:docMk/>
            <pc:sldMk cId="3767164237" sldId="276"/>
            <ac:picMk id="4" creationId="{E1556443-055D-CB4C-841A-7DF0BC1BB514}"/>
          </ac:picMkLst>
        </pc:picChg>
      </pc:sldChg>
      <pc:sldChg chg="addSp delSp modSp new">
        <pc:chgData name="aman.plot@gmail.com" userId="0ee524b7e4a966cd" providerId="LiveId" clId="{89C29477-B870-E04E-9E4A-0D5EFCC64E2E}" dt="2021-12-02T16:14:05.502" v="2204" actId="14100"/>
        <pc:sldMkLst>
          <pc:docMk/>
          <pc:sldMk cId="3713743297" sldId="277"/>
        </pc:sldMkLst>
        <pc:spChg chg="del">
          <ac:chgData name="aman.plot@gmail.com" userId="0ee524b7e4a966cd" providerId="LiveId" clId="{89C29477-B870-E04E-9E4A-0D5EFCC64E2E}" dt="2021-12-02T16:13:57.873" v="2200" actId="478"/>
          <ac:spMkLst>
            <pc:docMk/>
            <pc:sldMk cId="3713743297" sldId="277"/>
            <ac:spMk id="2" creationId="{8FDB0B8F-5BFC-8A4C-B138-9364A80F2660}"/>
          </ac:spMkLst>
        </pc:spChg>
        <pc:spChg chg="del">
          <ac:chgData name="aman.plot@gmail.com" userId="0ee524b7e4a966cd" providerId="LiveId" clId="{89C29477-B870-E04E-9E4A-0D5EFCC64E2E}" dt="2021-12-02T16:13:51.755" v="2199" actId="931"/>
          <ac:spMkLst>
            <pc:docMk/>
            <pc:sldMk cId="3713743297" sldId="277"/>
            <ac:spMk id="3" creationId="{1373BD96-CB42-7444-9F71-E06E9E57BC0A}"/>
          </ac:spMkLst>
        </pc:spChg>
        <pc:picChg chg="add mod ord">
          <ac:chgData name="aman.plot@gmail.com" userId="0ee524b7e4a966cd" providerId="LiveId" clId="{89C29477-B870-E04E-9E4A-0D5EFCC64E2E}" dt="2021-12-02T16:14:05.502" v="2204" actId="14100"/>
          <ac:picMkLst>
            <pc:docMk/>
            <pc:sldMk cId="3713743297" sldId="277"/>
            <ac:picMk id="4" creationId="{7B917395-3AF0-F744-BA74-C556BD59AEB7}"/>
          </ac:picMkLst>
        </pc:picChg>
      </pc:sldChg>
      <pc:sldChg chg="addSp delSp modSp new">
        <pc:chgData name="aman.plot@gmail.com" userId="0ee524b7e4a966cd" providerId="LiveId" clId="{89C29477-B870-E04E-9E4A-0D5EFCC64E2E}" dt="2021-12-02T16:18:55.532" v="2244" actId="14100"/>
        <pc:sldMkLst>
          <pc:docMk/>
          <pc:sldMk cId="1510916815" sldId="278"/>
        </pc:sldMkLst>
        <pc:spChg chg="mod">
          <ac:chgData name="aman.plot@gmail.com" userId="0ee524b7e4a966cd" providerId="LiveId" clId="{89C29477-B870-E04E-9E4A-0D5EFCC64E2E}" dt="2021-12-02T16:18:26.925" v="2240" actId="20577"/>
          <ac:spMkLst>
            <pc:docMk/>
            <pc:sldMk cId="1510916815" sldId="278"/>
            <ac:spMk id="2" creationId="{3F5859D4-4A2B-A144-AA54-06718D7EEB82}"/>
          </ac:spMkLst>
        </pc:spChg>
        <pc:spChg chg="del">
          <ac:chgData name="aman.plot@gmail.com" userId="0ee524b7e4a966cd" providerId="LiveId" clId="{89C29477-B870-E04E-9E4A-0D5EFCC64E2E}" dt="2021-12-02T16:18:49.580" v="2241" actId="931"/>
          <ac:spMkLst>
            <pc:docMk/>
            <pc:sldMk cId="1510916815" sldId="278"/>
            <ac:spMk id="3" creationId="{16FF42C8-3A3C-CB4C-92F0-01CF88E296EA}"/>
          </ac:spMkLst>
        </pc:spChg>
        <pc:picChg chg="add mod ord">
          <ac:chgData name="aman.plot@gmail.com" userId="0ee524b7e4a966cd" providerId="LiveId" clId="{89C29477-B870-E04E-9E4A-0D5EFCC64E2E}" dt="2021-12-02T16:18:55.532" v="2244" actId="14100"/>
          <ac:picMkLst>
            <pc:docMk/>
            <pc:sldMk cId="1510916815" sldId="278"/>
            <ac:picMk id="4" creationId="{7C0DF890-CB58-FD49-8C7E-04F507F420E0}"/>
          </ac:picMkLst>
        </pc:picChg>
      </pc:sldChg>
      <pc:sldChg chg="addSp delSp modSp new">
        <pc:chgData name="aman.plot@gmail.com" userId="0ee524b7e4a966cd" providerId="LiveId" clId="{89C29477-B870-E04E-9E4A-0D5EFCC64E2E}" dt="2021-12-02T16:25:48.993" v="2324" actId="14100"/>
        <pc:sldMkLst>
          <pc:docMk/>
          <pc:sldMk cId="1542004677" sldId="279"/>
        </pc:sldMkLst>
        <pc:spChg chg="mod">
          <ac:chgData name="aman.plot@gmail.com" userId="0ee524b7e4a966cd" providerId="LiveId" clId="{89C29477-B870-E04E-9E4A-0D5EFCC64E2E}" dt="2021-12-02T16:25:37.163" v="2320" actId="20577"/>
          <ac:spMkLst>
            <pc:docMk/>
            <pc:sldMk cId="1542004677" sldId="279"/>
            <ac:spMk id="2" creationId="{AA118AA0-E345-3446-9636-B78BB9F04B9C}"/>
          </ac:spMkLst>
        </pc:spChg>
        <pc:spChg chg="del">
          <ac:chgData name="aman.plot@gmail.com" userId="0ee524b7e4a966cd" providerId="LiveId" clId="{89C29477-B870-E04E-9E4A-0D5EFCC64E2E}" dt="2021-12-02T16:25:43.837" v="2321" actId="931"/>
          <ac:spMkLst>
            <pc:docMk/>
            <pc:sldMk cId="1542004677" sldId="279"/>
            <ac:spMk id="3" creationId="{6DC839B0-6CE8-E149-B24F-10EFDAE1AC68}"/>
          </ac:spMkLst>
        </pc:spChg>
        <pc:picChg chg="add mod ord">
          <ac:chgData name="aman.plot@gmail.com" userId="0ee524b7e4a966cd" providerId="LiveId" clId="{89C29477-B870-E04E-9E4A-0D5EFCC64E2E}" dt="2021-12-02T16:25:48.993" v="2324" actId="14100"/>
          <ac:picMkLst>
            <pc:docMk/>
            <pc:sldMk cId="1542004677" sldId="279"/>
            <ac:picMk id="4" creationId="{68DADB01-AA4B-324B-928F-463E67DD3880}"/>
          </ac:picMkLst>
        </pc:picChg>
      </pc:sldChg>
      <pc:sldChg chg="addSp delSp modSp new">
        <pc:chgData name="aman.plot@gmail.com" userId="0ee524b7e4a966cd" providerId="LiveId" clId="{89C29477-B870-E04E-9E4A-0D5EFCC64E2E}" dt="2021-12-02T16:31:13.954" v="2343" actId="14100"/>
        <pc:sldMkLst>
          <pc:docMk/>
          <pc:sldMk cId="3451257533" sldId="280"/>
        </pc:sldMkLst>
        <pc:spChg chg="mod">
          <ac:chgData name="aman.plot@gmail.com" userId="0ee524b7e4a966cd" providerId="LiveId" clId="{89C29477-B870-E04E-9E4A-0D5EFCC64E2E}" dt="2021-12-02T16:29:21.670" v="2339" actId="20577"/>
          <ac:spMkLst>
            <pc:docMk/>
            <pc:sldMk cId="3451257533" sldId="280"/>
            <ac:spMk id="2" creationId="{997B7D46-39A4-CD43-9DF2-F408097DA1EA}"/>
          </ac:spMkLst>
        </pc:spChg>
        <pc:spChg chg="del">
          <ac:chgData name="aman.plot@gmail.com" userId="0ee524b7e4a966cd" providerId="LiveId" clId="{89C29477-B870-E04E-9E4A-0D5EFCC64E2E}" dt="2021-12-02T16:31:08.803" v="2340" actId="931"/>
          <ac:spMkLst>
            <pc:docMk/>
            <pc:sldMk cId="3451257533" sldId="280"/>
            <ac:spMk id="3" creationId="{D5FC3106-AAB1-6C45-B893-8754DDEC6BA4}"/>
          </ac:spMkLst>
        </pc:spChg>
        <pc:picChg chg="add mod ord">
          <ac:chgData name="aman.plot@gmail.com" userId="0ee524b7e4a966cd" providerId="LiveId" clId="{89C29477-B870-E04E-9E4A-0D5EFCC64E2E}" dt="2021-12-02T16:31:13.954" v="2343" actId="14100"/>
          <ac:picMkLst>
            <pc:docMk/>
            <pc:sldMk cId="3451257533" sldId="280"/>
            <ac:picMk id="4" creationId="{665CB812-328B-8A40-A41E-891D2D976A21}"/>
          </ac:picMkLst>
        </pc:picChg>
      </pc:sldChg>
      <pc:sldChg chg="addSp delSp modSp new">
        <pc:chgData name="aman.plot@gmail.com" userId="0ee524b7e4a966cd" providerId="LiveId" clId="{89C29477-B870-E04E-9E4A-0D5EFCC64E2E}" dt="2021-12-02T16:33:42.979" v="2362" actId="14100"/>
        <pc:sldMkLst>
          <pc:docMk/>
          <pc:sldMk cId="1661268595" sldId="281"/>
        </pc:sldMkLst>
        <pc:spChg chg="mod">
          <ac:chgData name="aman.plot@gmail.com" userId="0ee524b7e4a966cd" providerId="LiveId" clId="{89C29477-B870-E04E-9E4A-0D5EFCC64E2E}" dt="2021-12-02T16:31:34.107" v="2355" actId="20577"/>
          <ac:spMkLst>
            <pc:docMk/>
            <pc:sldMk cId="1661268595" sldId="281"/>
            <ac:spMk id="2" creationId="{F4A167FC-D760-714E-8CFA-717B7BD9C537}"/>
          </ac:spMkLst>
        </pc:spChg>
        <pc:spChg chg="del">
          <ac:chgData name="aman.plot@gmail.com" userId="0ee524b7e4a966cd" providerId="LiveId" clId="{89C29477-B870-E04E-9E4A-0D5EFCC64E2E}" dt="2021-12-02T16:33:28.392" v="2356" actId="931"/>
          <ac:spMkLst>
            <pc:docMk/>
            <pc:sldMk cId="1661268595" sldId="281"/>
            <ac:spMk id="3" creationId="{EFE284C4-AB9D-0B46-AEA7-1431873BC4B7}"/>
          </ac:spMkLst>
        </pc:spChg>
        <pc:picChg chg="add mod ord">
          <ac:chgData name="aman.plot@gmail.com" userId="0ee524b7e4a966cd" providerId="LiveId" clId="{89C29477-B870-E04E-9E4A-0D5EFCC64E2E}" dt="2021-12-02T16:33:42.979" v="2362" actId="14100"/>
          <ac:picMkLst>
            <pc:docMk/>
            <pc:sldMk cId="1661268595" sldId="281"/>
            <ac:picMk id="4" creationId="{77D0D3B0-EF44-054F-970C-FE0A1B22FFA1}"/>
          </ac:picMkLst>
        </pc:picChg>
      </pc:sldChg>
      <pc:sldChg chg="addSp delSp modSp new">
        <pc:chgData name="aman.plot@gmail.com" userId="0ee524b7e4a966cd" providerId="LiveId" clId="{89C29477-B870-E04E-9E4A-0D5EFCC64E2E}" dt="2021-12-02T16:36:23.115" v="2379" actId="14100"/>
        <pc:sldMkLst>
          <pc:docMk/>
          <pc:sldMk cId="463075669" sldId="282"/>
        </pc:sldMkLst>
        <pc:spChg chg="mod">
          <ac:chgData name="aman.plot@gmail.com" userId="0ee524b7e4a966cd" providerId="LiveId" clId="{89C29477-B870-E04E-9E4A-0D5EFCC64E2E}" dt="2021-12-02T16:36:08.421" v="2374" actId="20577"/>
          <ac:spMkLst>
            <pc:docMk/>
            <pc:sldMk cId="463075669" sldId="282"/>
            <ac:spMk id="2" creationId="{60031913-4447-CA40-84EF-69E61E022E91}"/>
          </ac:spMkLst>
        </pc:spChg>
        <pc:spChg chg="del">
          <ac:chgData name="aman.plot@gmail.com" userId="0ee524b7e4a966cd" providerId="LiveId" clId="{89C29477-B870-E04E-9E4A-0D5EFCC64E2E}" dt="2021-12-02T16:36:14.328" v="2375" actId="931"/>
          <ac:spMkLst>
            <pc:docMk/>
            <pc:sldMk cId="463075669" sldId="282"/>
            <ac:spMk id="3" creationId="{DA829F25-D381-0A48-A41E-0616D97FA569}"/>
          </ac:spMkLst>
        </pc:spChg>
        <pc:picChg chg="add mod ord">
          <ac:chgData name="aman.plot@gmail.com" userId="0ee524b7e4a966cd" providerId="LiveId" clId="{89C29477-B870-E04E-9E4A-0D5EFCC64E2E}" dt="2021-12-02T16:36:23.115" v="2379" actId="14100"/>
          <ac:picMkLst>
            <pc:docMk/>
            <pc:sldMk cId="463075669" sldId="282"/>
            <ac:picMk id="4" creationId="{565847F7-75FA-8C43-9B53-0D9655A4FCA9}"/>
          </ac:picMkLst>
        </pc:picChg>
      </pc:sldChg>
      <pc:sldChg chg="addSp delSp modSp new">
        <pc:chgData name="aman.plot@gmail.com" userId="0ee524b7e4a966cd" providerId="LiveId" clId="{89C29477-B870-E04E-9E4A-0D5EFCC64E2E}" dt="2021-12-02T16:42:50.327" v="2399" actId="14100"/>
        <pc:sldMkLst>
          <pc:docMk/>
          <pc:sldMk cId="2155737426" sldId="283"/>
        </pc:sldMkLst>
        <pc:spChg chg="del">
          <ac:chgData name="aman.plot@gmail.com" userId="0ee524b7e4a966cd" providerId="LiveId" clId="{89C29477-B870-E04E-9E4A-0D5EFCC64E2E}" dt="2021-12-02T16:42:35.161" v="2395" actId="478"/>
          <ac:spMkLst>
            <pc:docMk/>
            <pc:sldMk cId="2155737426" sldId="283"/>
            <ac:spMk id="2" creationId="{78201338-E4D4-8F40-B912-AC89B8F9DF97}"/>
          </ac:spMkLst>
        </pc:spChg>
        <pc:spChg chg="del">
          <ac:chgData name="aman.plot@gmail.com" userId="0ee524b7e4a966cd" providerId="LiveId" clId="{89C29477-B870-E04E-9E4A-0D5EFCC64E2E}" dt="2021-12-02T16:42:44.300" v="2396" actId="931"/>
          <ac:spMkLst>
            <pc:docMk/>
            <pc:sldMk cId="2155737426" sldId="283"/>
            <ac:spMk id="3" creationId="{93FB1E28-4B11-D84E-8E20-04D449F1F45B}"/>
          </ac:spMkLst>
        </pc:spChg>
        <pc:picChg chg="add mod ord">
          <ac:chgData name="aman.plot@gmail.com" userId="0ee524b7e4a966cd" providerId="LiveId" clId="{89C29477-B870-E04E-9E4A-0D5EFCC64E2E}" dt="2021-12-02T16:42:50.327" v="2399" actId="14100"/>
          <ac:picMkLst>
            <pc:docMk/>
            <pc:sldMk cId="2155737426" sldId="283"/>
            <ac:picMk id="4" creationId="{2DF58CCB-1CCC-324B-9D5D-31951E1F8E9C}"/>
          </ac:picMkLst>
        </pc:picChg>
      </pc:sldChg>
      <pc:sldChg chg="new">
        <pc:chgData name="aman.plot@gmail.com" userId="0ee524b7e4a966cd" providerId="LiveId" clId="{89C29477-B870-E04E-9E4A-0D5EFCC64E2E}" dt="2021-12-02T16:42:53.930" v="2400" actId="680"/>
        <pc:sldMkLst>
          <pc:docMk/>
          <pc:sldMk cId="2328189810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77EF-BA3B-4D46-8909-01A510C43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95" y="550108"/>
            <a:ext cx="7738170" cy="4657571"/>
          </a:xfrm>
        </p:spPr>
        <p:txBody>
          <a:bodyPr/>
          <a:lstStyle/>
          <a:p>
            <a:r>
              <a:rPr lang="en-IN"/>
              <a:t>EXPLOLATORY DATA ANALYSIS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E0F2-760E-3D48-B445-481BEDD3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Structured Data Types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5894-3324-7146-9E75-76025915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/>
              <a:t>Categorial – This is any data that is not a number .</a:t>
            </a:r>
          </a:p>
          <a:p>
            <a:r>
              <a:rPr lang="en-IN" b="1"/>
              <a:t> </a:t>
            </a:r>
            <a:r>
              <a:rPr lang="en-IN"/>
              <a:t>Ordinal</a:t>
            </a:r>
            <a:r>
              <a:rPr lang="en-IN" b="1"/>
              <a:t> – </a:t>
            </a:r>
            <a:r>
              <a:rPr lang="en-IN"/>
              <a:t>have a set of order  eg.  Rating happiness on a scale of 1-10 .</a:t>
            </a:r>
          </a:p>
          <a:p>
            <a:r>
              <a:rPr lang="en-IN"/>
              <a:t>Binary – have only two values   eg.  Male or female</a:t>
            </a:r>
          </a:p>
          <a:p>
            <a:r>
              <a:rPr lang="en-IN"/>
              <a:t>Nominal – no set of order   eg .   Countries</a:t>
            </a:r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b="1"/>
              <a:t>Numerical -  Data inform of numbers </a:t>
            </a:r>
          </a:p>
          <a:p>
            <a:r>
              <a:rPr lang="en-IN"/>
              <a:t>Continious  -  numbers that don’t have a logical end to them eg. Heights</a:t>
            </a:r>
          </a:p>
          <a:p>
            <a:r>
              <a:rPr lang="en-IN"/>
              <a:t>Discrete   -    have a logical end to them    eg.  Days in the Month</a:t>
            </a:r>
          </a:p>
          <a:p>
            <a:pPr marL="0" indent="0">
              <a:buNone/>
            </a:pPr>
            <a:r>
              <a:rPr lang="en-IN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B37F-2BF3-5B4B-97FC-B675D9ED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Python Packages for EDA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D3ABF0-CABE-4841-99DD-E69BC128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59" y="1526510"/>
            <a:ext cx="8611436" cy="4928078"/>
          </a:xfrm>
        </p:spPr>
      </p:pic>
    </p:spTree>
    <p:extLst>
      <p:ext uri="{BB962C8B-B14F-4D97-AF65-F5344CB8AC3E}">
        <p14:creationId xmlns:p14="http://schemas.microsoft.com/office/powerpoint/2010/main" val="233773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545B-FB12-E940-ADC6-2E8CC5A6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1.  Bar Chart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99F93D-90A1-5045-B3D8-B90DB404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838" y="1270000"/>
            <a:ext cx="8331659" cy="4889391"/>
          </a:xfrm>
        </p:spPr>
      </p:pic>
    </p:spTree>
    <p:extLst>
      <p:ext uri="{BB962C8B-B14F-4D97-AF65-F5344CB8AC3E}">
        <p14:creationId xmlns:p14="http://schemas.microsoft.com/office/powerpoint/2010/main" val="427220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9865136-8536-034C-98D4-61223B5B3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43" y="696802"/>
            <a:ext cx="7518129" cy="5345223"/>
          </a:xfrm>
        </p:spPr>
      </p:pic>
    </p:spTree>
    <p:extLst>
      <p:ext uri="{BB962C8B-B14F-4D97-AF65-F5344CB8AC3E}">
        <p14:creationId xmlns:p14="http://schemas.microsoft.com/office/powerpoint/2010/main" val="253604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230F5F5-4A20-E342-9D60-475C5B64D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82" y="513434"/>
            <a:ext cx="7774844" cy="5528592"/>
          </a:xfrm>
        </p:spPr>
      </p:pic>
    </p:spTree>
    <p:extLst>
      <p:ext uri="{BB962C8B-B14F-4D97-AF65-F5344CB8AC3E}">
        <p14:creationId xmlns:p14="http://schemas.microsoft.com/office/powerpoint/2010/main" val="352865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7574551-6431-1B4E-99CD-B77FB7A2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97" y="343582"/>
            <a:ext cx="7658863" cy="5698444"/>
          </a:xfrm>
        </p:spPr>
      </p:pic>
    </p:spTree>
    <p:extLst>
      <p:ext uri="{BB962C8B-B14F-4D97-AF65-F5344CB8AC3E}">
        <p14:creationId xmlns:p14="http://schemas.microsoft.com/office/powerpoint/2010/main" val="244931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61FF940-ED85-AB49-B106-CE2EEB190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29" y="246675"/>
            <a:ext cx="6891819" cy="5706706"/>
          </a:xfrm>
        </p:spPr>
      </p:pic>
    </p:spTree>
    <p:extLst>
      <p:ext uri="{BB962C8B-B14F-4D97-AF65-F5344CB8AC3E}">
        <p14:creationId xmlns:p14="http://schemas.microsoft.com/office/powerpoint/2010/main" val="110018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15B10B-5DA4-6948-A7BA-20582557E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027" y="173836"/>
            <a:ext cx="6992470" cy="5868189"/>
          </a:xfrm>
        </p:spPr>
      </p:pic>
    </p:spTree>
    <p:extLst>
      <p:ext uri="{BB962C8B-B14F-4D97-AF65-F5344CB8AC3E}">
        <p14:creationId xmlns:p14="http://schemas.microsoft.com/office/powerpoint/2010/main" val="410266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5181E6A-E904-8E4E-BD23-4F5925F09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006" y="476760"/>
            <a:ext cx="7805500" cy="5565266"/>
          </a:xfrm>
        </p:spPr>
      </p:pic>
    </p:spTree>
    <p:extLst>
      <p:ext uri="{BB962C8B-B14F-4D97-AF65-F5344CB8AC3E}">
        <p14:creationId xmlns:p14="http://schemas.microsoft.com/office/powerpoint/2010/main" val="172562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E5A126-140E-8C40-BC8E-FFE2FA012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76" y="207885"/>
            <a:ext cx="7334759" cy="5834140"/>
          </a:xfrm>
        </p:spPr>
      </p:pic>
    </p:spTree>
    <p:extLst>
      <p:ext uri="{BB962C8B-B14F-4D97-AF65-F5344CB8AC3E}">
        <p14:creationId xmlns:p14="http://schemas.microsoft.com/office/powerpoint/2010/main" val="4921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2A82-B675-E546-8CBE-F4228E3F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443E-8104-3043-A195-D5B23E9A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767012"/>
          </a:xfrm>
        </p:spPr>
        <p:txBody>
          <a:bodyPr/>
          <a:lstStyle/>
          <a:p>
            <a:r>
              <a:rPr lang="en-IN"/>
              <a:t>Introduction to EDA</a:t>
            </a:r>
          </a:p>
          <a:p>
            <a:r>
              <a:rPr lang="en-IN"/>
              <a:t>Importance of EDA </a:t>
            </a:r>
          </a:p>
          <a:p>
            <a:r>
              <a:rPr lang="en-IN"/>
              <a:t>Data types </a:t>
            </a:r>
          </a:p>
          <a:p>
            <a:r>
              <a:rPr lang="en-IN"/>
              <a:t>Python Packages for EDA</a:t>
            </a:r>
          </a:p>
          <a:p>
            <a:r>
              <a:rPr lang="en-IN"/>
              <a:t>Lists of Graphs</a:t>
            </a:r>
          </a:p>
          <a:p>
            <a:r>
              <a:rPr lang="en-IN"/>
              <a:t>Practical EDA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556443-055D-CB4C-841A-7DF0BC1BB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28" y="158920"/>
            <a:ext cx="7531375" cy="5985477"/>
          </a:xfrm>
        </p:spPr>
      </p:pic>
    </p:spTree>
    <p:extLst>
      <p:ext uri="{BB962C8B-B14F-4D97-AF65-F5344CB8AC3E}">
        <p14:creationId xmlns:p14="http://schemas.microsoft.com/office/powerpoint/2010/main" val="376716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B917395-3AF0-F744-BA74-C556BD59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25" y="452311"/>
            <a:ext cx="7599144" cy="5378824"/>
          </a:xfrm>
        </p:spPr>
      </p:pic>
    </p:spTree>
    <p:extLst>
      <p:ext uri="{BB962C8B-B14F-4D97-AF65-F5344CB8AC3E}">
        <p14:creationId xmlns:p14="http://schemas.microsoft.com/office/powerpoint/2010/main" val="3713743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59D4-4A2B-A144-AA54-06718D7E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 steps and Visualization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0DF890-CB58-FD49-8C7E-04F507F42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24" y="1405829"/>
            <a:ext cx="7609717" cy="4950961"/>
          </a:xfrm>
        </p:spPr>
      </p:pic>
    </p:spTree>
    <p:extLst>
      <p:ext uri="{BB962C8B-B14F-4D97-AF65-F5344CB8AC3E}">
        <p14:creationId xmlns:p14="http://schemas.microsoft.com/office/powerpoint/2010/main" val="151091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1131-00CE-AB4E-A4C0-F3583594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 steps and Assumptions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F959A1-E56B-3249-98DE-CE30AFC8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25" y="1589198"/>
            <a:ext cx="6978814" cy="4659202"/>
          </a:xfrm>
        </p:spPr>
      </p:pic>
    </p:spTree>
    <p:extLst>
      <p:ext uri="{BB962C8B-B14F-4D97-AF65-F5344CB8AC3E}">
        <p14:creationId xmlns:p14="http://schemas.microsoft.com/office/powerpoint/2010/main" val="112917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AA0-E345-3446-9636-B78BB9F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  Analysis Process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DADB01-AA4B-324B-928F-463E67DD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1650322"/>
            <a:ext cx="7457005" cy="4391704"/>
          </a:xfrm>
        </p:spPr>
      </p:pic>
    </p:spTree>
    <p:extLst>
      <p:ext uri="{BB962C8B-B14F-4D97-AF65-F5344CB8AC3E}">
        <p14:creationId xmlns:p14="http://schemas.microsoft.com/office/powerpoint/2010/main" val="154200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7D46-39A4-CD43-9DF2-F408097D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 Concept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5CB812-328B-8A40-A41E-891D2D976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332" y="1454728"/>
            <a:ext cx="7664823" cy="4587298"/>
          </a:xfrm>
        </p:spPr>
      </p:pic>
    </p:spTree>
    <p:extLst>
      <p:ext uri="{BB962C8B-B14F-4D97-AF65-F5344CB8AC3E}">
        <p14:creationId xmlns:p14="http://schemas.microsoft.com/office/powerpoint/2010/main" val="345125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67FC-D760-714E-8CFA-717B7BD9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 Method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D0D3B0-EF44-054F-970C-FE0A1B22F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3626"/>
            <a:ext cx="6999715" cy="4865390"/>
          </a:xfrm>
        </p:spPr>
      </p:pic>
    </p:spTree>
    <p:extLst>
      <p:ext uri="{BB962C8B-B14F-4D97-AF65-F5344CB8AC3E}">
        <p14:creationId xmlns:p14="http://schemas.microsoft.com/office/powerpoint/2010/main" val="1661268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1913-4447-CA40-84EF-69E61E02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 Conclusion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5847F7-75FA-8C43-9B53-0D9655A4F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30279"/>
            <a:ext cx="7439800" cy="4261626"/>
          </a:xfrm>
        </p:spPr>
      </p:pic>
    </p:spTree>
    <p:extLst>
      <p:ext uri="{BB962C8B-B14F-4D97-AF65-F5344CB8AC3E}">
        <p14:creationId xmlns:p14="http://schemas.microsoft.com/office/powerpoint/2010/main" val="463075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DF58CCB-1CCC-324B-9D5D-31951E1F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20" y="806824"/>
            <a:ext cx="7213913" cy="4963187"/>
          </a:xfrm>
        </p:spPr>
      </p:pic>
    </p:spTree>
    <p:extLst>
      <p:ext uri="{BB962C8B-B14F-4D97-AF65-F5344CB8AC3E}">
        <p14:creationId xmlns:p14="http://schemas.microsoft.com/office/powerpoint/2010/main" val="215573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C2BA-497D-CE42-8203-5E1B933E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616-891C-CF4F-AE5F-8AB5B271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9283-E9DE-0B44-8F2F-8AA81565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1. INTRODUCTION TO EDA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38B8-D6C6-5642-9283-D8C5A56F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767011"/>
          </a:xfrm>
        </p:spPr>
        <p:txBody>
          <a:bodyPr/>
          <a:lstStyle/>
          <a:p>
            <a:r>
              <a:rPr lang="en-IN"/>
              <a:t>Exploratory Data Analysis refers to the critical process of performing initial </a:t>
            </a:r>
          </a:p>
          <a:p>
            <a:pPr marL="0" indent="0">
              <a:buNone/>
            </a:pPr>
            <a:r>
              <a:rPr lang="en-IN"/>
              <a:t>     investigations on data so as to discover patterns, to spot anomalies, to test</a:t>
            </a:r>
          </a:p>
          <a:p>
            <a:pPr marL="0" indent="0">
              <a:buNone/>
            </a:pPr>
            <a:r>
              <a:rPr lang="en-IN"/>
              <a:t>     hypothesis  and to check assumptions with the help of summary statistics</a:t>
            </a:r>
          </a:p>
          <a:p>
            <a:pPr marL="0" indent="0">
              <a:buNone/>
            </a:pPr>
            <a:r>
              <a:rPr lang="en-IN"/>
              <a:t>     and graphical representations .</a:t>
            </a:r>
          </a:p>
          <a:p>
            <a:r>
              <a:rPr lang="en-IN"/>
              <a:t>It is a good practice to understand the data first and try to gather as many </a:t>
            </a:r>
          </a:p>
          <a:p>
            <a:pPr marL="0" indent="0">
              <a:buNone/>
            </a:pPr>
            <a:r>
              <a:rPr lang="en-IN"/>
              <a:t>     insights from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C5C5-533C-9649-B564-8EB6C43F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 IMPORTANCE OF EDA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209D-16FA-7840-A392-855BA4DF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49293"/>
          </a:xfrm>
        </p:spPr>
        <p:txBody>
          <a:bodyPr/>
          <a:lstStyle/>
          <a:p>
            <a:r>
              <a:rPr lang="en-IN"/>
              <a:t>Identifying the most important variables/features in  your dataset.</a:t>
            </a:r>
          </a:p>
          <a:p>
            <a:r>
              <a:rPr lang="en-IN"/>
              <a:t>Testing a hypothesis or checking assumptions related to the dataset.</a:t>
            </a:r>
          </a:p>
          <a:p>
            <a:r>
              <a:rPr lang="en-IN"/>
              <a:t>To check the quality of data for further processing and cleaning.</a:t>
            </a:r>
          </a:p>
          <a:p>
            <a:r>
              <a:rPr lang="en-IN"/>
              <a:t>Deliver data driven insights to business stakeholders.</a:t>
            </a:r>
          </a:p>
          <a:p>
            <a:r>
              <a:rPr lang="en-IN"/>
              <a:t>Verify expected relationships actually exists in the data .</a:t>
            </a:r>
          </a:p>
          <a:p>
            <a:r>
              <a:rPr lang="en-IN"/>
              <a:t>To find unexpected structure or insights in the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0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6ADF-8B64-9044-A92A-30453922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Science Modeling Process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DC7543-1D79-9F4A-80A8-E66FEAF38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743" y="2160588"/>
            <a:ext cx="6810551" cy="3881437"/>
          </a:xfrm>
        </p:spPr>
      </p:pic>
    </p:spTree>
    <p:extLst>
      <p:ext uri="{BB962C8B-B14F-4D97-AF65-F5344CB8AC3E}">
        <p14:creationId xmlns:p14="http://schemas.microsoft.com/office/powerpoint/2010/main" val="303757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2EA4-A8B3-AF41-88D4-81AEECC0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Data Science Process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F60932-E930-1848-A75B-56AD29F8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014" y="2160588"/>
            <a:ext cx="4940010" cy="3881437"/>
          </a:xfrm>
        </p:spPr>
      </p:pic>
    </p:spTree>
    <p:extLst>
      <p:ext uri="{BB962C8B-B14F-4D97-AF65-F5344CB8AC3E}">
        <p14:creationId xmlns:p14="http://schemas.microsoft.com/office/powerpoint/2010/main" val="200718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3C221D8-34DE-7F4F-B130-18045C8C9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273" y="106185"/>
            <a:ext cx="6465135" cy="6340730"/>
          </a:xfrm>
        </p:spPr>
      </p:pic>
    </p:spTree>
    <p:extLst>
      <p:ext uri="{BB962C8B-B14F-4D97-AF65-F5344CB8AC3E}">
        <p14:creationId xmlns:p14="http://schemas.microsoft.com/office/powerpoint/2010/main" val="185334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2E52-662B-B644-B7DB-CF1AAEEC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Two categories of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BE42-68C0-6F44-AB53-6256451E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Structured Data types </a:t>
            </a:r>
          </a:p>
          <a:p>
            <a:pPr marL="0" indent="0">
              <a:buNone/>
            </a:pPr>
            <a:r>
              <a:rPr lang="en-IN"/>
              <a:t>     example :  CSV file , Excel file , Database file</a:t>
            </a:r>
          </a:p>
          <a:p>
            <a:pPr marL="0" indent="0">
              <a:buNone/>
            </a:pPr>
            <a:endParaRPr lang="en-IN"/>
          </a:p>
          <a:p>
            <a:r>
              <a:rPr lang="en-IN"/>
              <a:t> Unstructured Data types </a:t>
            </a:r>
          </a:p>
          <a:p>
            <a:pPr marL="0" indent="0">
              <a:buNone/>
            </a:pPr>
            <a:r>
              <a:rPr lang="en-IN"/>
              <a:t>      example :   Images , videos , audio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6E14-6F0E-544C-8534-7AEFFDEB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Data Types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9259B7-3B26-1B42-992D-7C5006375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81" y="1299438"/>
            <a:ext cx="7701498" cy="5301846"/>
          </a:xfrm>
        </p:spPr>
      </p:pic>
    </p:spTree>
    <p:extLst>
      <p:ext uri="{BB962C8B-B14F-4D97-AF65-F5344CB8AC3E}">
        <p14:creationId xmlns:p14="http://schemas.microsoft.com/office/powerpoint/2010/main" val="1331350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EXPLOLATORY DATA ANALYSIS </vt:lpstr>
      <vt:lpstr>Content :</vt:lpstr>
      <vt:lpstr>1. INTRODUCTION TO EDA</vt:lpstr>
      <vt:lpstr>2. IMPORTANCE OF EDA</vt:lpstr>
      <vt:lpstr>Data Science Modeling Process</vt:lpstr>
      <vt:lpstr>               Data Science Process</vt:lpstr>
      <vt:lpstr>PowerPoint Presentation</vt:lpstr>
      <vt:lpstr>Two categories of Data</vt:lpstr>
      <vt:lpstr>             Data Types</vt:lpstr>
      <vt:lpstr>Structured Data Types </vt:lpstr>
      <vt:lpstr>Python Packages for EDA</vt:lpstr>
      <vt:lpstr>1.  Bar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steps and Visualization</vt:lpstr>
      <vt:lpstr>EDA steps and Assumptions</vt:lpstr>
      <vt:lpstr>EDA  Analysis Process</vt:lpstr>
      <vt:lpstr>EDA Concept </vt:lpstr>
      <vt:lpstr>EDA Method </vt:lpstr>
      <vt:lpstr>EDA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EXPLOLATORY DATA ANALYSIS </dc:title>
  <dc:creator>aman.plot@gmail.com</dc:creator>
  <cp:lastModifiedBy>aman.plot@gmail.com</cp:lastModifiedBy>
  <cp:revision>1</cp:revision>
  <dcterms:created xsi:type="dcterms:W3CDTF">2021-12-02T14:14:34Z</dcterms:created>
  <dcterms:modified xsi:type="dcterms:W3CDTF">2021-12-02T16:42:54Z</dcterms:modified>
</cp:coreProperties>
</file>