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9c98bad0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9c98bad0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9c98bad08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9c98bad08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9c98bad08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9c98bad08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9c98bad08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9c98bad08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9c98bad08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9c98bad08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69c98bad08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69c98bad08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Facebook Marketplace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Python Data analysis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15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Analyze how time of post affects reactions.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Explore its correlation between engagement metrics.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Apply K-Means clustering on post data.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Identify optimal cluster count using Elbow method.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Summarize post type distributions and engagement.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Time of Post vs Reactions</a:t>
            </a:r>
            <a:endParaRPr sz="315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Converted 'status_published' to datetime and extracted hour.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Grouped by hour to find average reactions.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Visualized using bar chart.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552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31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Correlation Between Engagement Metrics</a:t>
            </a:r>
            <a:endParaRPr sz="172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Selected features: num_reactions, num_comments, num_shares.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Computed Pearson correlation.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Visualized with heatmap to show strength and direction.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K-Means Clustering</a:t>
            </a:r>
            <a:endParaRPr sz="315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Selected relevant numerical columns including reactions and reactions types.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Encoded 'status_type' using one-hot encoding.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Scaled features and applied KMeans clustering.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Elbow Method</a:t>
            </a:r>
            <a:endParaRPr sz="315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Tested KMeans clustering for k = 1 to 10.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Recorded inertia to measure within-cluster variance.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Elbow point used to determine optimal number of clusters.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Post Type Analysis</a:t>
            </a:r>
            <a:endParaRPr sz="3150"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Counted number of each post type (e.g., photo, video).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Calculated average reactions, comments, shares per post type.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