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D0D0D"/>
    <a:srgbClr val="B3FE6D"/>
    <a:srgbClr val="FFFE5F"/>
    <a:srgbClr val="FFFF66"/>
    <a:srgbClr val="D7E4BD"/>
    <a:srgbClr val="FFFF00"/>
    <a:srgbClr val="FFFFFF"/>
    <a:srgbClr val="432003"/>
    <a:srgbClr val="293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5" autoAdjust="0"/>
  </p:normalViewPr>
  <p:slideViewPr>
    <p:cSldViewPr>
      <p:cViewPr varScale="1">
        <p:scale>
          <a:sx n="71" d="100"/>
          <a:sy n="71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E92F-6F75-4D2E-B8AA-A5A0B5F646E1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E3564-A7AC-451B-9B17-8A2206367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2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Data Models (part 2)</a:t>
            </a:r>
            <a:br>
              <a:rPr lang="en-US" sz="3100" dirty="0" smtClean="0"/>
            </a:br>
            <a:r>
              <a:rPr lang="en-US" sz="3100" dirty="0" smtClean="0"/>
              <a:t>SI649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Eytan Adar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http://si649.cond.org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CTools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447800"/>
          <a:ext cx="708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hired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525531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Jenkins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1/2/2008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324234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3/5/2009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231144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5/9/1997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223423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Saget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9/27/2005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0695" y="1828800"/>
            <a:ext cx="97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962400"/>
            <a:ext cx="791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             Long                     String                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String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                Long                    Time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Schema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3505200"/>
            <a:ext cx="864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Type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             Ordinal                 Nominal            Ordinal             Quantitative      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Quantitative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800" y="3429000"/>
            <a:ext cx="86868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to N, O,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</a:p>
          <a:p>
            <a:pPr lvl="1"/>
            <a:r>
              <a:rPr lang="en-US" dirty="0" smtClean="0"/>
              <a:t>Temperature (°C)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32.5, 24.0, -12.3, … </a:t>
            </a:r>
          </a:p>
          <a:p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{Burned, Not burned} (N)</a:t>
            </a:r>
          </a:p>
          <a:p>
            <a:pPr lvl="1"/>
            <a:r>
              <a:rPr lang="en-US" dirty="0" smtClean="0"/>
              <a:t>{Hot, warm, cold} (O)</a:t>
            </a:r>
          </a:p>
          <a:p>
            <a:pPr lvl="1"/>
            <a:r>
              <a:rPr lang="en-US" dirty="0" smtClean="0"/>
              <a:t>[-something, +something] (Q)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Related to cube idea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 Derived Values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mean</a:t>
            </a:r>
          </a:p>
          <a:p>
            <a:r>
              <a:rPr lang="en-US" dirty="0" smtClean="0">
                <a:sym typeface="Wingdings" pitchFamily="2" charset="2"/>
              </a:rPr>
              <a:t>Structure  Derived Structure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group</a:t>
            </a:r>
          </a:p>
          <a:p>
            <a:r>
              <a:rPr lang="en-US" dirty="0" smtClean="0">
                <a:sym typeface="Wingdings" pitchFamily="2" charset="2"/>
              </a:rPr>
              <a:t>Values  Derived Structure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sort, class, promote</a:t>
            </a:r>
          </a:p>
          <a:p>
            <a:r>
              <a:rPr lang="en-US" dirty="0" smtClean="0">
                <a:sym typeface="Wingdings" pitchFamily="2" charset="2"/>
              </a:rPr>
              <a:t>Structure  Derived Value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tour of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  <a:p>
            <a:pPr lvl="1"/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Statistical</a:t>
            </a:r>
          </a:p>
          <a:p>
            <a:pPr lvl="1"/>
            <a:r>
              <a:rPr lang="en-US" dirty="0" smtClean="0"/>
              <a:t>Cube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Taxonomies of Data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Attributes of Data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independent/dependent variables</a:t>
            </a:r>
          </a:p>
          <a:p>
            <a:r>
              <a:rPr lang="en-US" dirty="0" smtClean="0"/>
              <a:t>Type of variable</a:t>
            </a:r>
          </a:p>
          <a:p>
            <a:pPr lvl="1"/>
            <a:r>
              <a:rPr lang="en-US" dirty="0" smtClean="0"/>
              <a:t>Scalar, vector (2D, 3D, or </a:t>
            </a:r>
            <a:r>
              <a:rPr lang="en-US" dirty="0" err="1" smtClean="0"/>
              <a:t>nD</a:t>
            </a:r>
            <a:r>
              <a:rPr lang="en-US" dirty="0" smtClean="0"/>
              <a:t>), tensor, etc.</a:t>
            </a:r>
          </a:p>
          <a:p>
            <a:pPr lvl="1"/>
            <a:r>
              <a:rPr lang="en-US" dirty="0" smtClean="0"/>
              <a:t>Discrete versus continuous</a:t>
            </a:r>
          </a:p>
          <a:p>
            <a:pPr lvl="1"/>
            <a:r>
              <a:rPr lang="en-US" dirty="0" smtClean="0"/>
              <a:t>Nominal, ordinal, interval, ratio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6172200"/>
            <a:ext cx="605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From Tory &amp;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Moller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“Rethinking Visualization: A High-Level Taxonomy”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1D (sets &amp; sequences &amp; text)</a:t>
            </a:r>
          </a:p>
          <a:p>
            <a:r>
              <a:rPr lang="en-US" dirty="0" smtClean="0"/>
              <a:t>2D (maps)</a:t>
            </a:r>
          </a:p>
          <a:p>
            <a:r>
              <a:rPr lang="en-US" dirty="0" smtClean="0"/>
              <a:t>3D (shapes)</a:t>
            </a:r>
          </a:p>
          <a:p>
            <a:r>
              <a:rPr lang="en-US" dirty="0" smtClean="0"/>
              <a:t>Temporal</a:t>
            </a:r>
          </a:p>
          <a:p>
            <a:r>
              <a:rPr lang="en-US" dirty="0" smtClean="0"/>
              <a:t>Multi-dimensional (relations)</a:t>
            </a:r>
          </a:p>
          <a:p>
            <a:r>
              <a:rPr lang="en-US" dirty="0" smtClean="0"/>
              <a:t>Tree (hierarchies)</a:t>
            </a:r>
          </a:p>
          <a:p>
            <a:r>
              <a:rPr lang="en-US" dirty="0" smtClean="0"/>
              <a:t>Network (graphs)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6248400"/>
            <a:ext cx="3547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Shneiderman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“The Eyes Have It…”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versus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Descriptions of the data</a:t>
            </a:r>
          </a:p>
          <a:p>
            <a:pPr lvl="1"/>
            <a:r>
              <a:rPr lang="en-US" dirty="0" smtClean="0"/>
              <a:t>Characterized by methods/attributes</a:t>
            </a:r>
          </a:p>
          <a:p>
            <a:pPr lvl="1"/>
            <a:r>
              <a:rPr lang="en-US" dirty="0" smtClean="0"/>
              <a:t>Organized in a hierarchy</a:t>
            </a:r>
          </a:p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How we implement on the machine</a:t>
            </a:r>
          </a:p>
          <a:p>
            <a:pPr lvl="1"/>
            <a:r>
              <a:rPr lang="en-US" dirty="0" smtClean="0"/>
              <a:t>Characterized by Machine operations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, short, int32, float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8188" y="6248400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Adapted from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Heer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Quality (Stevens/Ware)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Labels (unordered)</a:t>
            </a:r>
          </a:p>
          <a:p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Ordered</a:t>
            </a:r>
          </a:p>
          <a:p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Gap comparison</a:t>
            </a:r>
          </a:p>
          <a:p>
            <a:pPr lvl="1"/>
            <a:r>
              <a:rPr lang="en-US" dirty="0" smtClean="0"/>
              <a:t>Distance metric</a:t>
            </a:r>
          </a:p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Size comparison</a:t>
            </a:r>
          </a:p>
          <a:p>
            <a:pPr lvl="1"/>
            <a:r>
              <a:rPr lang="en-US" dirty="0" smtClean="0"/>
              <a:t>Interval with zero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67200" y="1752600"/>
            <a:ext cx="3810000" cy="4267200"/>
            <a:chOff x="4267200" y="1752600"/>
            <a:chExt cx="3810000" cy="4267200"/>
          </a:xfrm>
        </p:grpSpPr>
        <p:sp>
          <p:nvSpPr>
            <p:cNvPr id="4" name="Right Brace 3"/>
            <p:cNvSpPr/>
            <p:nvPr/>
          </p:nvSpPr>
          <p:spPr>
            <a:xfrm>
              <a:off x="4267200" y="1752600"/>
              <a:ext cx="304800" cy="6858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4267200" y="2514600"/>
              <a:ext cx="304800" cy="7620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267200" y="3352800"/>
              <a:ext cx="304800" cy="26670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0600" y="19050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Category data</a:t>
              </a:r>
              <a:endPara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0600" y="26670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Integer data</a:t>
              </a:r>
              <a:endPara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43434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Real-number data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91000" y="6172200"/>
            <a:ext cx="4784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Stevens, On the Theory of Scales of Measurement</a:t>
            </a:r>
          </a:p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Ware, Information Visualization: Perceptions for Design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Labels (unordered)</a:t>
            </a:r>
          </a:p>
          <a:p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Ordered</a:t>
            </a:r>
          </a:p>
          <a:p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Gap comparison</a:t>
            </a:r>
          </a:p>
          <a:p>
            <a:pPr lvl="1"/>
            <a:r>
              <a:rPr lang="en-US" dirty="0" smtClean="0"/>
              <a:t>Distance metric</a:t>
            </a:r>
          </a:p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Size comparison</a:t>
            </a:r>
          </a:p>
          <a:p>
            <a:pPr lvl="1"/>
            <a:r>
              <a:rPr lang="en-US" dirty="0" smtClean="0"/>
              <a:t>Interval with zero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67200" y="1752600"/>
            <a:ext cx="3810000" cy="4267200"/>
            <a:chOff x="4267200" y="1752600"/>
            <a:chExt cx="3810000" cy="4267200"/>
          </a:xfrm>
        </p:grpSpPr>
        <p:sp>
          <p:nvSpPr>
            <p:cNvPr id="4" name="Right Brace 3"/>
            <p:cNvSpPr/>
            <p:nvPr/>
          </p:nvSpPr>
          <p:spPr>
            <a:xfrm>
              <a:off x="4267200" y="1752600"/>
              <a:ext cx="304800" cy="6858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4267200" y="2514600"/>
              <a:ext cx="304800" cy="7620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267200" y="3352800"/>
              <a:ext cx="304800" cy="26670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0600" y="19050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Nominal</a:t>
              </a:r>
              <a:endPara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0600" y="26670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Ordinal</a:t>
              </a:r>
              <a:endPara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43434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Quantitative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8251" y="6367046"/>
            <a:ext cx="4337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Stevens, On the Theory of Scales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11530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Nominal</a:t>
            </a:r>
          </a:p>
          <a:p>
            <a:pPr lvl="1"/>
            <a:r>
              <a:rPr lang="en-US" dirty="0" smtClean="0"/>
              <a:t>Labels (unordered)</a:t>
            </a:r>
          </a:p>
          <a:p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Ordered</a:t>
            </a:r>
          </a:p>
          <a:p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Gap comparison</a:t>
            </a:r>
          </a:p>
          <a:p>
            <a:pPr lvl="1"/>
            <a:r>
              <a:rPr lang="en-US" dirty="0" smtClean="0"/>
              <a:t>Distance metric</a:t>
            </a:r>
          </a:p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Size comparison</a:t>
            </a:r>
          </a:p>
          <a:p>
            <a:pPr lvl="1"/>
            <a:r>
              <a:rPr lang="en-US" dirty="0" smtClean="0"/>
              <a:t>Interval with zero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67200" y="1752600"/>
            <a:ext cx="3810000" cy="4267200"/>
            <a:chOff x="4267200" y="1752600"/>
            <a:chExt cx="3810000" cy="4267200"/>
          </a:xfrm>
        </p:grpSpPr>
        <p:sp>
          <p:nvSpPr>
            <p:cNvPr id="4" name="Right Brace 3"/>
            <p:cNvSpPr/>
            <p:nvPr/>
          </p:nvSpPr>
          <p:spPr>
            <a:xfrm>
              <a:off x="4267200" y="1752600"/>
              <a:ext cx="304800" cy="6858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4267200" y="2514600"/>
              <a:ext cx="304800" cy="7620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267200" y="3352800"/>
              <a:ext cx="304800" cy="2667000"/>
            </a:xfrm>
            <a:prstGeom prst="rightBrac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0600" y="19050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Nominal (= and ≠)</a:t>
              </a:r>
              <a:endPara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0600" y="26670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Ordinal (&lt;)</a:t>
              </a:r>
              <a:endPara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43434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Quantitative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8251" y="6367046"/>
            <a:ext cx="4337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Stevens, On the Theory of Scales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31020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</a:t>
            </a:r>
            <a:r>
              <a:rPr lang="en-US" dirty="0" smtClean="0">
                <a:sym typeface="Wingdings" pitchFamily="2" charset="2"/>
              </a:rPr>
              <a:t> 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Movie lengths to {“short”, “medium”, “long”}</a:t>
            </a:r>
          </a:p>
          <a:p>
            <a:r>
              <a:rPr lang="en-US" dirty="0" smtClean="0">
                <a:sym typeface="Wingdings" pitchFamily="2" charset="2"/>
              </a:rPr>
              <a:t>N  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Sort (e.g., alphabetical)</a:t>
            </a:r>
          </a:p>
          <a:p>
            <a:r>
              <a:rPr lang="en-US" dirty="0" smtClean="0">
                <a:sym typeface="Wingdings" pitchFamily="2" charset="2"/>
              </a:rPr>
              <a:t>O  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Ignore 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443</Words>
  <Application>Microsoft Office PowerPoint</Application>
  <PresentationFormat>On-screen Show (4:3)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Data Models (part 2) SI649</vt:lpstr>
      <vt:lpstr>Quick tour of data</vt:lpstr>
      <vt:lpstr>Taxonomies of Data</vt:lpstr>
      <vt:lpstr>Data Types</vt:lpstr>
      <vt:lpstr>Physical versus Abstract</vt:lpstr>
      <vt:lpstr>Attribute Quality (Stevens/Ware)</vt:lpstr>
      <vt:lpstr>Attribute Quality</vt:lpstr>
      <vt:lpstr>Attribute Quality</vt:lpstr>
      <vt:lpstr>Transformations</vt:lpstr>
      <vt:lpstr>Relational</vt:lpstr>
      <vt:lpstr>Data model to N, O, Q</vt:lpstr>
      <vt:lpstr>Data Transformations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Adar, Eytan</cp:lastModifiedBy>
  <cp:revision>555</cp:revision>
  <dcterms:created xsi:type="dcterms:W3CDTF">2010-09-17T17:22:47Z</dcterms:created>
  <dcterms:modified xsi:type="dcterms:W3CDTF">2014-09-04T04:29:56Z</dcterms:modified>
</cp:coreProperties>
</file>