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7"/>
  </p:notesMasterIdLst>
  <p:sldIdLst>
    <p:sldId id="256" r:id="rId5"/>
    <p:sldId id="259" r:id="rId6"/>
    <p:sldId id="257" r:id="rId7"/>
    <p:sldId id="266" r:id="rId8"/>
    <p:sldId id="268" r:id="rId9"/>
    <p:sldId id="269" r:id="rId10"/>
    <p:sldId id="261" r:id="rId11"/>
    <p:sldId id="262" r:id="rId12"/>
    <p:sldId id="267" r:id="rId13"/>
    <p:sldId id="271" r:id="rId14"/>
    <p:sldId id="264"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C478-6FC8-448D-A0AC-A249C7B69505}" v="516" dt="2023-06-12T21:52:51.715"/>
    <p1510:client id="{70953F85-0115-4DED-ACAF-198DE00876D9}" v="135" dt="2023-06-12T19:40:45.328"/>
    <p1510:client id="{7124E965-03C0-4F48-8691-0A88FC11E0A8}" v="50" vWet="51" dt="2023-06-12T21:48:05.670"/>
    <p1510:client id="{82C480BC-805F-4ECB-A74F-3492DAB87E2D}" v="1073" dt="2023-06-12T21:15:39.130"/>
    <p1510:client id="{BDA2526E-CBBE-4B0C-8DA0-020BC33B509A}" v="442" dt="2023-06-12T20:12:36.753"/>
    <p1510:client id="{D5A9A876-4643-41F9-9493-D6AA90AC2CD0}" v="196" dt="2023-06-12T17:59:34.7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2" autoAdjust="0"/>
    <p:restoredTop sz="87843" autoAdjust="0"/>
  </p:normalViewPr>
  <p:slideViewPr>
    <p:cSldViewPr snapToGrid="0" showGuides="1">
      <p:cViewPr>
        <p:scale>
          <a:sx n="72" d="100"/>
          <a:sy n="72" d="100"/>
        </p:scale>
        <p:origin x="2082" y="94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82C480BC-805F-4ECB-A74F-3492DAB87E2D}"/>
    <pc:docChg chg="modSld">
      <pc:chgData name="Guest User" userId="" providerId="Windows Live" clId="Web-{82C480BC-805F-4ECB-A74F-3492DAB87E2D}" dt="2023-06-12T21:15:39.130" v="563" actId="1076"/>
      <pc:docMkLst>
        <pc:docMk/>
      </pc:docMkLst>
      <pc:sldChg chg="modSp">
        <pc:chgData name="Guest User" userId="" providerId="Windows Live" clId="Web-{82C480BC-805F-4ECB-A74F-3492DAB87E2D}" dt="2023-06-12T21:15:39.130" v="563" actId="1076"/>
        <pc:sldMkLst>
          <pc:docMk/>
          <pc:sldMk cId="1808435437" sldId="267"/>
        </pc:sldMkLst>
        <pc:picChg chg="mod">
          <ac:chgData name="Guest User" userId="" providerId="Windows Live" clId="Web-{82C480BC-805F-4ECB-A74F-3492DAB87E2D}" dt="2023-06-12T21:15:39.130" v="563" actId="1076"/>
          <ac:picMkLst>
            <pc:docMk/>
            <pc:sldMk cId="1808435437" sldId="267"/>
            <ac:picMk id="15" creationId="{13983220-0022-5FAE-8A50-A95441A6BFB0}"/>
          </ac:picMkLst>
        </pc:picChg>
      </pc:sldChg>
      <pc:sldChg chg="modSp">
        <pc:chgData name="Guest User" userId="" providerId="Windows Live" clId="Web-{82C480BC-805F-4ECB-A74F-3492DAB87E2D}" dt="2023-06-12T21:07:05.192" v="560" actId="20577"/>
        <pc:sldMkLst>
          <pc:docMk/>
          <pc:sldMk cId="3759588297" sldId="271"/>
        </pc:sldMkLst>
        <pc:spChg chg="mod">
          <ac:chgData name="Guest User" userId="" providerId="Windows Live" clId="Web-{82C480BC-805F-4ECB-A74F-3492DAB87E2D}" dt="2023-06-12T21:07:05.192" v="560" actId="20577"/>
          <ac:spMkLst>
            <pc:docMk/>
            <pc:sldMk cId="3759588297" sldId="271"/>
            <ac:spMk id="6" creationId="{13507E82-2E83-207B-0467-66FCB61B835C}"/>
          </ac:spMkLst>
        </pc:spChg>
        <pc:spChg chg="mod">
          <ac:chgData name="Guest User" userId="" providerId="Windows Live" clId="Web-{82C480BC-805F-4ECB-A74F-3492DAB87E2D}" dt="2023-06-12T20:47:40.810" v="530" actId="20577"/>
          <ac:spMkLst>
            <pc:docMk/>
            <pc:sldMk cId="3759588297" sldId="271"/>
            <ac:spMk id="10" creationId="{ED5BFCD3-B352-6E4C-CF4A-09ECE7FE36DB}"/>
          </ac:spMkLst>
        </pc:spChg>
      </pc:sldChg>
    </pc:docChg>
  </pc:docChgLst>
  <pc:docChgLst>
    <pc:chgData name="Janice Mathew" userId="024de3689f892f68" providerId="Windows Live" clId="Web-{BE8ED3AD-7A8F-46DA-AC37-74E9F54FBA3B}"/>
    <pc:docChg chg="modSld">
      <pc:chgData name="Janice Mathew" userId="024de3689f892f68" providerId="Windows Live" clId="Web-{BE8ED3AD-7A8F-46DA-AC37-74E9F54FBA3B}" dt="2023-06-08T23:16:50.948" v="18" actId="20577"/>
      <pc:docMkLst>
        <pc:docMk/>
      </pc:docMkLst>
      <pc:sldChg chg="modSp">
        <pc:chgData name="Janice Mathew" userId="024de3689f892f68" providerId="Windows Live" clId="Web-{BE8ED3AD-7A8F-46DA-AC37-74E9F54FBA3B}" dt="2023-06-08T23:16:50.948" v="18" actId="20577"/>
        <pc:sldMkLst>
          <pc:docMk/>
          <pc:sldMk cId="3551256399" sldId="261"/>
        </pc:sldMkLst>
        <pc:spChg chg="mod">
          <ac:chgData name="Janice Mathew" userId="024de3689f892f68" providerId="Windows Live" clId="Web-{BE8ED3AD-7A8F-46DA-AC37-74E9F54FBA3B}" dt="2023-06-08T23:16:50.948" v="18" actId="20577"/>
          <ac:spMkLst>
            <pc:docMk/>
            <pc:sldMk cId="3551256399" sldId="261"/>
            <ac:spMk id="2" creationId="{6C44E4ED-A01E-4EEE-BAB3-F66C86F21672}"/>
          </ac:spMkLst>
        </pc:spChg>
      </pc:sldChg>
    </pc:docChg>
  </pc:docChgLst>
  <pc:docChgLst>
    <pc:chgData name="Guest User" providerId="Windows Live" clId="Web-{87D2F1C5-CE09-42E4-91FD-292CAF1E0CCB}"/>
    <pc:docChg chg="modSld">
      <pc:chgData name="Guest User" userId="" providerId="Windows Live" clId="Web-{87D2F1C5-CE09-42E4-91FD-292CAF1E0CCB}" dt="2023-06-08T23:34:27.115" v="11" actId="20577"/>
      <pc:docMkLst>
        <pc:docMk/>
      </pc:docMkLst>
      <pc:sldChg chg="modSp">
        <pc:chgData name="Guest User" userId="" providerId="Windows Live" clId="Web-{87D2F1C5-CE09-42E4-91FD-292CAF1E0CCB}" dt="2023-06-08T23:33:18.722" v="0" actId="20577"/>
        <pc:sldMkLst>
          <pc:docMk/>
          <pc:sldMk cId="1039759085" sldId="256"/>
        </pc:sldMkLst>
        <pc:spChg chg="mod">
          <ac:chgData name="Guest User" userId="" providerId="Windows Live" clId="Web-{87D2F1C5-CE09-42E4-91FD-292CAF1E0CCB}" dt="2023-06-08T23:33:18.722" v="0" actId="20577"/>
          <ac:spMkLst>
            <pc:docMk/>
            <pc:sldMk cId="1039759085" sldId="256"/>
            <ac:spMk id="5" creationId="{639AF166-E191-409C-98AE-C2A47C576895}"/>
          </ac:spMkLst>
        </pc:spChg>
      </pc:sldChg>
      <pc:sldChg chg="modSp">
        <pc:chgData name="Guest User" userId="" providerId="Windows Live" clId="Web-{87D2F1C5-CE09-42E4-91FD-292CAF1E0CCB}" dt="2023-06-08T23:34:27.115" v="11" actId="20577"/>
        <pc:sldMkLst>
          <pc:docMk/>
          <pc:sldMk cId="1808435437" sldId="267"/>
        </pc:sldMkLst>
        <pc:spChg chg="mod">
          <ac:chgData name="Guest User" userId="" providerId="Windows Live" clId="Web-{87D2F1C5-CE09-42E4-91FD-292CAF1E0CCB}" dt="2023-06-08T23:34:27.115" v="11" actId="20577"/>
          <ac:spMkLst>
            <pc:docMk/>
            <pc:sldMk cId="1808435437" sldId="267"/>
            <ac:spMk id="3" creationId="{8CEC01DE-6BD2-A1B5-5D46-FEA9048A3C39}"/>
          </ac:spMkLst>
        </pc:spChg>
      </pc:sldChg>
    </pc:docChg>
  </pc:docChgLst>
  <pc:docChgLst>
    <pc:chgData name="Guest User" providerId="Windows Live" clId="Web-{BDA2526E-CBBE-4B0C-8DA0-020BC33B509A}"/>
    <pc:docChg chg="modSld">
      <pc:chgData name="Guest User" userId="" providerId="Windows Live" clId="Web-{BDA2526E-CBBE-4B0C-8DA0-020BC33B509A}" dt="2023-06-12T20:12:36.738" v="228" actId="20577"/>
      <pc:docMkLst>
        <pc:docMk/>
      </pc:docMkLst>
      <pc:sldChg chg="modSp">
        <pc:chgData name="Guest User" userId="" providerId="Windows Live" clId="Web-{BDA2526E-CBBE-4B0C-8DA0-020BC33B509A}" dt="2023-06-12T20:12:36.738" v="228" actId="20577"/>
        <pc:sldMkLst>
          <pc:docMk/>
          <pc:sldMk cId="3759588297" sldId="271"/>
        </pc:sldMkLst>
        <pc:spChg chg="mod">
          <ac:chgData name="Guest User" userId="" providerId="Windows Live" clId="Web-{BDA2526E-CBBE-4B0C-8DA0-020BC33B509A}" dt="2023-06-12T20:12:36.738" v="228" actId="20577"/>
          <ac:spMkLst>
            <pc:docMk/>
            <pc:sldMk cId="3759588297" sldId="271"/>
            <ac:spMk id="6" creationId="{13507E82-2E83-207B-0467-66FCB61B835C}"/>
          </ac:spMkLst>
        </pc:spChg>
      </pc:sldChg>
    </pc:docChg>
  </pc:docChgLst>
  <pc:docChgLst>
    <pc:chgData name="Anna Dyar" userId="f9daaf9e31d5bbb9" providerId="LiveId" clId="{32EBC478-6FC8-448D-A0AC-A249C7B69505}"/>
    <pc:docChg chg="undo custSel addSld delSld modSld">
      <pc:chgData name="Anna Dyar" userId="f9daaf9e31d5bbb9" providerId="LiveId" clId="{32EBC478-6FC8-448D-A0AC-A249C7B69505}" dt="2023-06-12T21:52:51.715" v="1050" actId="47"/>
      <pc:docMkLst>
        <pc:docMk/>
      </pc:docMkLst>
      <pc:sldChg chg="modSp mod modClrScheme chgLayout">
        <pc:chgData name="Anna Dyar" userId="f9daaf9e31d5bbb9" providerId="LiveId" clId="{32EBC478-6FC8-448D-A0AC-A249C7B69505}" dt="2023-06-11T18:35:29.197" v="580" actId="26606"/>
        <pc:sldMkLst>
          <pc:docMk/>
          <pc:sldMk cId="1039759085" sldId="256"/>
        </pc:sldMkLst>
        <pc:spChg chg="mod">
          <ac:chgData name="Anna Dyar" userId="f9daaf9e31d5bbb9" providerId="LiveId" clId="{32EBC478-6FC8-448D-A0AC-A249C7B69505}" dt="2023-06-11T18:35:29.197" v="580" actId="26606"/>
          <ac:spMkLst>
            <pc:docMk/>
            <pc:sldMk cId="1039759085" sldId="256"/>
            <ac:spMk id="4" creationId="{8359453A-78E9-42AE-AE23-C9D218CBC378}"/>
          </ac:spMkLst>
        </pc:spChg>
        <pc:spChg chg="mod">
          <ac:chgData name="Anna Dyar" userId="f9daaf9e31d5bbb9" providerId="LiveId" clId="{32EBC478-6FC8-448D-A0AC-A249C7B69505}" dt="2023-06-11T18:35:29.197" v="580" actId="26606"/>
          <ac:spMkLst>
            <pc:docMk/>
            <pc:sldMk cId="1039759085" sldId="256"/>
            <ac:spMk id="5" creationId="{639AF166-E191-409C-98AE-C2A47C576895}"/>
          </ac:spMkLst>
        </pc:spChg>
        <pc:picChg chg="mod">
          <ac:chgData name="Anna Dyar" userId="f9daaf9e31d5bbb9" providerId="LiveId" clId="{32EBC478-6FC8-448D-A0AC-A249C7B69505}" dt="2023-06-11T18:35:29.197" v="580" actId="26606"/>
          <ac:picMkLst>
            <pc:docMk/>
            <pc:sldMk cId="1039759085" sldId="256"/>
            <ac:picMk id="8" creationId="{D9011B7D-CD6B-49C3-8163-9672E7B5EB9C}"/>
          </ac:picMkLst>
        </pc:picChg>
      </pc:sldChg>
      <pc:sldChg chg="modSp mod">
        <pc:chgData name="Anna Dyar" userId="f9daaf9e31d5bbb9" providerId="LiveId" clId="{32EBC478-6FC8-448D-A0AC-A249C7B69505}" dt="2023-06-11T18:39:12.489" v="595" actId="20577"/>
        <pc:sldMkLst>
          <pc:docMk/>
          <pc:sldMk cId="3805164132" sldId="257"/>
        </pc:sldMkLst>
        <pc:spChg chg="mod">
          <ac:chgData name="Anna Dyar" userId="f9daaf9e31d5bbb9" providerId="LiveId" clId="{32EBC478-6FC8-448D-A0AC-A249C7B69505}" dt="2023-06-11T18:39:12.489" v="595" actId="20577"/>
          <ac:spMkLst>
            <pc:docMk/>
            <pc:sldMk cId="3805164132" sldId="257"/>
            <ac:spMk id="3" creationId="{F0495D9B-1C30-46A7-AC78-0AD00F70BCAE}"/>
          </ac:spMkLst>
        </pc:spChg>
      </pc:sldChg>
      <pc:sldChg chg="delSp modSp mod">
        <pc:chgData name="Anna Dyar" userId="f9daaf9e31d5bbb9" providerId="LiveId" clId="{32EBC478-6FC8-448D-A0AC-A249C7B69505}" dt="2023-06-11T18:38:05.101" v="581" actId="20577"/>
        <pc:sldMkLst>
          <pc:docMk/>
          <pc:sldMk cId="3980136776" sldId="259"/>
        </pc:sldMkLst>
        <pc:spChg chg="mod">
          <ac:chgData name="Anna Dyar" userId="f9daaf9e31d5bbb9" providerId="LiveId" clId="{32EBC478-6FC8-448D-A0AC-A249C7B69505}" dt="2023-06-11T18:38:05.101" v="581" actId="20577"/>
          <ac:spMkLst>
            <pc:docMk/>
            <pc:sldMk cId="3980136776" sldId="259"/>
            <ac:spMk id="3" creationId="{F210F1C6-68F4-48F7-97E9-343EE7513674}"/>
          </ac:spMkLst>
        </pc:spChg>
        <pc:spChg chg="mod">
          <ac:chgData name="Anna Dyar" userId="f9daaf9e31d5bbb9" providerId="LiveId" clId="{32EBC478-6FC8-448D-A0AC-A249C7B69505}" dt="2023-06-08T23:10:58.187" v="233" actId="20577"/>
          <ac:spMkLst>
            <pc:docMk/>
            <pc:sldMk cId="3980136776" sldId="259"/>
            <ac:spMk id="13" creationId="{0C174766-9DFA-4FE2-802E-A1E979457119}"/>
          </ac:spMkLst>
        </pc:spChg>
        <pc:spChg chg="del mod">
          <ac:chgData name="Anna Dyar" userId="f9daaf9e31d5bbb9" providerId="LiveId" clId="{32EBC478-6FC8-448D-A0AC-A249C7B69505}" dt="2023-06-08T23:11:03.170" v="234" actId="478"/>
          <ac:spMkLst>
            <pc:docMk/>
            <pc:sldMk cId="3980136776" sldId="259"/>
            <ac:spMk id="14" creationId="{9C838D91-2BF9-4595-90F6-6E2D751F6F13}"/>
          </ac:spMkLst>
        </pc:spChg>
      </pc:sldChg>
      <pc:sldChg chg="delSp modSp del mod">
        <pc:chgData name="Anna Dyar" userId="f9daaf9e31d5bbb9" providerId="LiveId" clId="{32EBC478-6FC8-448D-A0AC-A249C7B69505}" dt="2023-06-12T21:52:51.715" v="1050" actId="47"/>
        <pc:sldMkLst>
          <pc:docMk/>
          <pc:sldMk cId="275256533" sldId="260"/>
        </pc:sldMkLst>
        <pc:spChg chg="mod">
          <ac:chgData name="Anna Dyar" userId="f9daaf9e31d5bbb9" providerId="LiveId" clId="{32EBC478-6FC8-448D-A0AC-A249C7B69505}" dt="2023-06-11T18:47:39.153" v="1039" actId="20577"/>
          <ac:spMkLst>
            <pc:docMk/>
            <pc:sldMk cId="275256533" sldId="260"/>
            <ac:spMk id="16" creationId="{4F5324B1-1FAF-47A8-BB9C-C1DC70D7A183}"/>
          </ac:spMkLst>
        </pc:spChg>
        <pc:spChg chg="del">
          <ac:chgData name="Anna Dyar" userId="f9daaf9e31d5bbb9" providerId="LiveId" clId="{32EBC478-6FC8-448D-A0AC-A249C7B69505}" dt="2023-06-11T18:47:43.436" v="1040" actId="478"/>
          <ac:spMkLst>
            <pc:docMk/>
            <pc:sldMk cId="275256533" sldId="260"/>
            <ac:spMk id="17" creationId="{97130022-5FA2-42CA-9F45-CF03F1375804}"/>
          </ac:spMkLst>
        </pc:spChg>
      </pc:sldChg>
      <pc:sldChg chg="addSp delSp modSp mod modNotesTx">
        <pc:chgData name="Anna Dyar" userId="f9daaf9e31d5bbb9" providerId="LiveId" clId="{32EBC478-6FC8-448D-A0AC-A249C7B69505}" dt="2023-06-12T05:58:03.702" v="1043" actId="1076"/>
        <pc:sldMkLst>
          <pc:docMk/>
          <pc:sldMk cId="3551256399" sldId="261"/>
        </pc:sldMkLst>
        <pc:spChg chg="mod">
          <ac:chgData name="Anna Dyar" userId="f9daaf9e31d5bbb9" providerId="LiveId" clId="{32EBC478-6FC8-448D-A0AC-A249C7B69505}" dt="2023-06-08T23:05:59.900" v="40" actId="20577"/>
          <ac:spMkLst>
            <pc:docMk/>
            <pc:sldMk cId="3551256399" sldId="261"/>
            <ac:spMk id="2" creationId="{6C44E4ED-A01E-4EEE-BAB3-F66C86F21672}"/>
          </ac:spMkLst>
        </pc:spChg>
        <pc:spChg chg="del">
          <ac:chgData name="Anna Dyar" userId="f9daaf9e31d5bbb9" providerId="LiveId" clId="{32EBC478-6FC8-448D-A0AC-A249C7B69505}" dt="2023-06-08T23:04:47.505" v="0" actId="931"/>
          <ac:spMkLst>
            <pc:docMk/>
            <pc:sldMk cId="3551256399" sldId="261"/>
            <ac:spMk id="4" creationId="{34D99160-A9CA-6E40-1075-0B20168A2E9E}"/>
          </ac:spMkLst>
        </pc:spChg>
        <pc:spChg chg="mod">
          <ac:chgData name="Anna Dyar" userId="f9daaf9e31d5bbb9" providerId="LiveId" clId="{32EBC478-6FC8-448D-A0AC-A249C7B69505}" dt="2023-06-11T18:47:09.904" v="1030" actId="20577"/>
          <ac:spMkLst>
            <pc:docMk/>
            <pc:sldMk cId="3551256399" sldId="261"/>
            <ac:spMk id="7" creationId="{11EA4786-0B7C-4A96-8541-BEB665948AE4}"/>
          </ac:spMkLst>
        </pc:spChg>
        <pc:spChg chg="del mod">
          <ac:chgData name="Anna Dyar" userId="f9daaf9e31d5bbb9" providerId="LiveId" clId="{32EBC478-6FC8-448D-A0AC-A249C7B69505}" dt="2023-06-11T18:47:06.007" v="1026" actId="478"/>
          <ac:spMkLst>
            <pc:docMk/>
            <pc:sldMk cId="3551256399" sldId="261"/>
            <ac:spMk id="8" creationId="{1B7645B3-B75C-434F-AB33-1C3335F08CCB}"/>
          </ac:spMkLst>
        </pc:spChg>
        <pc:picChg chg="add mod">
          <ac:chgData name="Anna Dyar" userId="f9daaf9e31d5bbb9" providerId="LiveId" clId="{32EBC478-6FC8-448D-A0AC-A249C7B69505}" dt="2023-06-12T05:57:59.214" v="1042" actId="1076"/>
          <ac:picMkLst>
            <pc:docMk/>
            <pc:sldMk cId="3551256399" sldId="261"/>
            <ac:picMk id="10" creationId="{A2E9B3FF-5A4F-F2A5-9E15-098181A43F53}"/>
          </ac:picMkLst>
        </pc:picChg>
        <pc:picChg chg="add mod">
          <ac:chgData name="Anna Dyar" userId="f9daaf9e31d5bbb9" providerId="LiveId" clId="{32EBC478-6FC8-448D-A0AC-A249C7B69505}" dt="2023-06-12T05:58:03.702" v="1043" actId="1076"/>
          <ac:picMkLst>
            <pc:docMk/>
            <pc:sldMk cId="3551256399" sldId="261"/>
            <ac:picMk id="12" creationId="{8686AF13-1CC8-C346-509F-EBE835385670}"/>
          </ac:picMkLst>
        </pc:picChg>
      </pc:sldChg>
      <pc:sldChg chg="addSp delSp modSp mod modNotesTx">
        <pc:chgData name="Anna Dyar" userId="f9daaf9e31d5bbb9" providerId="LiveId" clId="{32EBC478-6FC8-448D-A0AC-A249C7B69505}" dt="2023-06-11T18:47:26.721" v="1035" actId="20577"/>
        <pc:sldMkLst>
          <pc:docMk/>
          <pc:sldMk cId="3848018777" sldId="262"/>
        </pc:sldMkLst>
        <pc:spChg chg="mod">
          <ac:chgData name="Anna Dyar" userId="f9daaf9e31d5bbb9" providerId="LiveId" clId="{32EBC478-6FC8-448D-A0AC-A249C7B69505}" dt="2023-06-08T23:06:54.601" v="80" actId="14100"/>
          <ac:spMkLst>
            <pc:docMk/>
            <pc:sldMk cId="3848018777" sldId="262"/>
            <ac:spMk id="2" creationId="{6D48DE4E-F7AF-4563-B6F4-DD8C689868B2}"/>
          </ac:spMkLst>
        </pc:spChg>
        <pc:spChg chg="mod">
          <ac:chgData name="Anna Dyar" userId="f9daaf9e31d5bbb9" providerId="LiveId" clId="{32EBC478-6FC8-448D-A0AC-A249C7B69505}" dt="2023-06-11T18:47:26.721" v="1035" actId="20577"/>
          <ac:spMkLst>
            <pc:docMk/>
            <pc:sldMk cId="3848018777" sldId="262"/>
            <ac:spMk id="5" creationId="{7DEDE294-B0CC-4B2B-B4EB-CDB318F28838}"/>
          </ac:spMkLst>
        </pc:spChg>
        <pc:spChg chg="del">
          <ac:chgData name="Anna Dyar" userId="f9daaf9e31d5bbb9" providerId="LiveId" clId="{32EBC478-6FC8-448D-A0AC-A249C7B69505}" dt="2023-06-11T18:47:21.432" v="1031" actId="478"/>
          <ac:spMkLst>
            <pc:docMk/>
            <pc:sldMk cId="3848018777" sldId="262"/>
            <ac:spMk id="6" creationId="{3E40BA46-6753-46D4-94DA-26C1DCABC98F}"/>
          </ac:spMkLst>
        </pc:spChg>
        <pc:picChg chg="add mod">
          <ac:chgData name="Anna Dyar" userId="f9daaf9e31d5bbb9" providerId="LiveId" clId="{32EBC478-6FC8-448D-A0AC-A249C7B69505}" dt="2023-06-08T23:07:46.910" v="93" actId="1076"/>
          <ac:picMkLst>
            <pc:docMk/>
            <pc:sldMk cId="3848018777" sldId="262"/>
            <ac:picMk id="10" creationId="{28DD0806-66F6-B521-30D3-B35B09046B11}"/>
          </ac:picMkLst>
        </pc:picChg>
        <pc:picChg chg="add mod">
          <ac:chgData name="Anna Dyar" userId="f9daaf9e31d5bbb9" providerId="LiveId" clId="{32EBC478-6FC8-448D-A0AC-A249C7B69505}" dt="2023-06-08T23:07:37.974" v="92" actId="1076"/>
          <ac:picMkLst>
            <pc:docMk/>
            <pc:sldMk cId="3848018777" sldId="262"/>
            <ac:picMk id="12" creationId="{1E3CBD42-7A9F-3E5D-FBAF-8D332FC812D1}"/>
          </ac:picMkLst>
        </pc:picChg>
      </pc:sldChg>
      <pc:sldChg chg="delSp mod">
        <pc:chgData name="Anna Dyar" userId="f9daaf9e31d5bbb9" providerId="LiveId" clId="{32EBC478-6FC8-448D-A0AC-A249C7B69505}" dt="2023-06-11T18:47:49.864" v="1041" actId="478"/>
        <pc:sldMkLst>
          <pc:docMk/>
          <pc:sldMk cId="2261619712" sldId="263"/>
        </pc:sldMkLst>
        <pc:spChg chg="del">
          <ac:chgData name="Anna Dyar" userId="f9daaf9e31d5bbb9" providerId="LiveId" clId="{32EBC478-6FC8-448D-A0AC-A249C7B69505}" dt="2023-06-11T18:47:49.864" v="1041" actId="478"/>
          <ac:spMkLst>
            <pc:docMk/>
            <pc:sldMk cId="2261619712" sldId="263"/>
            <ac:spMk id="8" creationId="{D3E3ABAA-EBF5-4FC5-BEEE-FBA5A228E046}"/>
          </ac:spMkLst>
        </pc:spChg>
      </pc:sldChg>
      <pc:sldChg chg="addSp delSp modSp mod modMedia modClrScheme delAnim chgLayout">
        <pc:chgData name="Anna Dyar" userId="f9daaf9e31d5bbb9" providerId="LiveId" clId="{32EBC478-6FC8-448D-A0AC-A249C7B69505}" dt="2023-06-11T18:34:59.830" v="579" actId="14100"/>
        <pc:sldMkLst>
          <pc:docMk/>
          <pc:sldMk cId="1715400757" sldId="264"/>
        </pc:sldMkLst>
        <pc:spChg chg="mod">
          <ac:chgData name="Anna Dyar" userId="f9daaf9e31d5bbb9" providerId="LiveId" clId="{32EBC478-6FC8-448D-A0AC-A249C7B69505}" dt="2023-06-11T18:34:29.874" v="576" actId="26606"/>
          <ac:spMkLst>
            <pc:docMk/>
            <pc:sldMk cId="1715400757" sldId="264"/>
            <ac:spMk id="2" creationId="{619F56A6-A0B7-4AD3-A4A4-9522F249B031}"/>
          </ac:spMkLst>
        </pc:spChg>
        <pc:spChg chg="mod">
          <ac:chgData name="Anna Dyar" userId="f9daaf9e31d5bbb9" providerId="LiveId" clId="{32EBC478-6FC8-448D-A0AC-A249C7B69505}" dt="2023-06-11T18:34:59.830" v="579" actId="14100"/>
          <ac:spMkLst>
            <pc:docMk/>
            <pc:sldMk cId="1715400757" sldId="264"/>
            <ac:spMk id="4" creationId="{DFFA8F6C-85B2-40F8-9392-16F12DC2D8CA}"/>
          </ac:spMkLst>
        </pc:spChg>
        <pc:spChg chg="mod">
          <ac:chgData name="Anna Dyar" userId="f9daaf9e31d5bbb9" providerId="LiveId" clId="{32EBC478-6FC8-448D-A0AC-A249C7B69505}" dt="2023-06-11T18:34:29.874" v="576" actId="26606"/>
          <ac:spMkLst>
            <pc:docMk/>
            <pc:sldMk cId="1715400757" sldId="264"/>
            <ac:spMk id="7" creationId="{23FC7AC8-C1FF-4125-99AB-29C9CC00146C}"/>
          </ac:spMkLst>
        </pc:spChg>
        <pc:spChg chg="mod">
          <ac:chgData name="Anna Dyar" userId="f9daaf9e31d5bbb9" providerId="LiveId" clId="{32EBC478-6FC8-448D-A0AC-A249C7B69505}" dt="2023-06-11T18:34:29.874" v="576" actId="26606"/>
          <ac:spMkLst>
            <pc:docMk/>
            <pc:sldMk cId="1715400757" sldId="264"/>
            <ac:spMk id="8" creationId="{CCF3BEB4-74AE-46AA-B4D6-F74D0D1815C9}"/>
          </ac:spMkLst>
        </pc:spChg>
        <pc:spChg chg="mod">
          <ac:chgData name="Anna Dyar" userId="f9daaf9e31d5bbb9" providerId="LiveId" clId="{32EBC478-6FC8-448D-A0AC-A249C7B69505}" dt="2023-06-11T18:34:29.874" v="576" actId="26606"/>
          <ac:spMkLst>
            <pc:docMk/>
            <pc:sldMk cId="1715400757" sldId="264"/>
            <ac:spMk id="9" creationId="{534A0150-AECF-4D8C-A650-1671E51D36E8}"/>
          </ac:spMkLst>
        </pc:spChg>
        <pc:picChg chg="add del mod">
          <ac:chgData name="Anna Dyar" userId="f9daaf9e31d5bbb9" providerId="LiveId" clId="{32EBC478-6FC8-448D-A0AC-A249C7B69505}" dt="2023-06-11T18:34:29.864" v="575" actId="26606"/>
          <ac:picMkLst>
            <pc:docMk/>
            <pc:sldMk cId="1715400757" sldId="264"/>
            <ac:picMk id="11" creationId="{20EAED57-373B-7CE6-57E2-B58FC356A012}"/>
          </ac:picMkLst>
        </pc:picChg>
        <pc:picChg chg="add">
          <ac:chgData name="Anna Dyar" userId="f9daaf9e31d5bbb9" providerId="LiveId" clId="{32EBC478-6FC8-448D-A0AC-A249C7B69505}" dt="2023-06-11T18:34:29.874" v="576" actId="26606"/>
          <ac:picMkLst>
            <pc:docMk/>
            <pc:sldMk cId="1715400757" sldId="264"/>
            <ac:picMk id="13" creationId="{6FC98B12-06C5-B196-32CB-7071B7842D1D}"/>
          </ac:picMkLst>
        </pc:picChg>
      </pc:sldChg>
      <pc:sldChg chg="modSp mod modNotesTx">
        <pc:chgData name="Anna Dyar" userId="f9daaf9e31d5bbb9" providerId="LiveId" clId="{32EBC478-6FC8-448D-A0AC-A249C7B69505}" dt="2023-06-11T18:42:27.893" v="1024" actId="20577"/>
        <pc:sldMkLst>
          <pc:docMk/>
          <pc:sldMk cId="1721841647" sldId="266"/>
        </pc:sldMkLst>
        <pc:spChg chg="mod">
          <ac:chgData name="Anna Dyar" userId="f9daaf9e31d5bbb9" providerId="LiveId" clId="{32EBC478-6FC8-448D-A0AC-A249C7B69505}" dt="2023-06-11T18:40:06.736" v="596" actId="1076"/>
          <ac:spMkLst>
            <pc:docMk/>
            <pc:sldMk cId="1721841647" sldId="266"/>
            <ac:spMk id="2" creationId="{D4CB4489-FC73-422D-B916-0D61046F5294}"/>
          </ac:spMkLst>
        </pc:spChg>
        <pc:spChg chg="mod">
          <ac:chgData name="Anna Dyar" userId="f9daaf9e31d5bbb9" providerId="LiveId" clId="{32EBC478-6FC8-448D-A0AC-A249C7B69505}" dt="2023-06-11T18:40:10.597" v="597" actId="1076"/>
          <ac:spMkLst>
            <pc:docMk/>
            <pc:sldMk cId="1721841647" sldId="266"/>
            <ac:spMk id="3" creationId="{0957B5A0-5976-4FBC-9F15-908902EAE359}"/>
          </ac:spMkLst>
        </pc:spChg>
      </pc:sldChg>
      <pc:sldChg chg="addSp delSp modSp new mod modNotesTx">
        <pc:chgData name="Anna Dyar" userId="f9daaf9e31d5bbb9" providerId="LiveId" clId="{32EBC478-6FC8-448D-A0AC-A249C7B69505}" dt="2023-06-12T19:55:06.168" v="1048" actId="20577"/>
        <pc:sldMkLst>
          <pc:docMk/>
          <pc:sldMk cId="1808435437" sldId="267"/>
        </pc:sldMkLst>
        <pc:spChg chg="mod">
          <ac:chgData name="Anna Dyar" userId="f9daaf9e31d5bbb9" providerId="LiveId" clId="{32EBC478-6FC8-448D-A0AC-A249C7B69505}" dt="2023-06-08T23:08:21.600" v="115" actId="20577"/>
          <ac:spMkLst>
            <pc:docMk/>
            <pc:sldMk cId="1808435437" sldId="267"/>
            <ac:spMk id="2" creationId="{21CFCF13-5213-3E0D-9C74-FF17EF7339E1}"/>
          </ac:spMkLst>
        </pc:spChg>
        <pc:spChg chg="mod">
          <ac:chgData name="Anna Dyar" userId="f9daaf9e31d5bbb9" providerId="LiveId" clId="{32EBC478-6FC8-448D-A0AC-A249C7B69505}" dt="2023-06-08T23:08:41.681" v="116" actId="1076"/>
          <ac:spMkLst>
            <pc:docMk/>
            <pc:sldMk cId="1808435437" sldId="267"/>
            <ac:spMk id="3" creationId="{8CEC01DE-6BD2-A1B5-5D46-FEA9048A3C39}"/>
          </ac:spMkLst>
        </pc:spChg>
        <pc:spChg chg="del">
          <ac:chgData name="Anna Dyar" userId="f9daaf9e31d5bbb9" providerId="LiveId" clId="{32EBC478-6FC8-448D-A0AC-A249C7B69505}" dt="2023-06-12T19:55:01.744" v="1044" actId="478"/>
          <ac:spMkLst>
            <pc:docMk/>
            <pc:sldMk cId="1808435437" sldId="267"/>
            <ac:spMk id="4" creationId="{1056A316-F6FE-D366-7A78-9B74B5E2A2ED}"/>
          </ac:spMkLst>
        </pc:spChg>
        <pc:spChg chg="mod">
          <ac:chgData name="Anna Dyar" userId="f9daaf9e31d5bbb9" providerId="LiveId" clId="{32EBC478-6FC8-448D-A0AC-A249C7B69505}" dt="2023-06-12T19:55:06.168" v="1048" actId="20577"/>
          <ac:spMkLst>
            <pc:docMk/>
            <pc:sldMk cId="1808435437" sldId="267"/>
            <ac:spMk id="5" creationId="{3E7171A4-5221-B89D-0993-B1BB912B192E}"/>
          </ac:spMkLst>
        </pc:spChg>
        <pc:graphicFrameChg chg="add del">
          <ac:chgData name="Anna Dyar" userId="f9daaf9e31d5bbb9" providerId="LiveId" clId="{32EBC478-6FC8-448D-A0AC-A249C7B69505}" dt="2023-06-11T18:09:56.424" v="500" actId="478"/>
          <ac:graphicFrameMkLst>
            <pc:docMk/>
            <pc:sldMk cId="1808435437" sldId="267"/>
            <ac:graphicFrameMk id="7" creationId="{167373A1-CD62-4A33-3091-3ABC45DE54E2}"/>
          </ac:graphicFrameMkLst>
        </pc:graphicFrameChg>
      </pc:sldChg>
      <pc:sldChg chg="addSp delSp modSp new mod modClrScheme chgLayout">
        <pc:chgData name="Anna Dyar" userId="f9daaf9e31d5bbb9" providerId="LiveId" clId="{32EBC478-6FC8-448D-A0AC-A249C7B69505}" dt="2023-06-11T18:20:23.161" v="544" actId="478"/>
        <pc:sldMkLst>
          <pc:docMk/>
          <pc:sldMk cId="3213042033" sldId="268"/>
        </pc:sldMkLst>
        <pc:spChg chg="mod">
          <ac:chgData name="Anna Dyar" userId="f9daaf9e31d5bbb9" providerId="LiveId" clId="{32EBC478-6FC8-448D-A0AC-A249C7B69505}" dt="2023-06-11T18:19:49.395" v="534" actId="26606"/>
          <ac:spMkLst>
            <pc:docMk/>
            <pc:sldMk cId="3213042033" sldId="268"/>
            <ac:spMk id="2" creationId="{7C7B7EDF-0482-31F3-51D0-A598DB65C8E0}"/>
          </ac:spMkLst>
        </pc:spChg>
        <pc:spChg chg="del">
          <ac:chgData name="Anna Dyar" userId="f9daaf9e31d5bbb9" providerId="LiveId" clId="{32EBC478-6FC8-448D-A0AC-A249C7B69505}" dt="2023-06-11T18:10:05.070" v="501"/>
          <ac:spMkLst>
            <pc:docMk/>
            <pc:sldMk cId="3213042033" sldId="268"/>
            <ac:spMk id="3" creationId="{2E917316-8096-59A2-DD7A-12720FB05294}"/>
          </ac:spMkLst>
        </pc:spChg>
        <pc:spChg chg="del mod">
          <ac:chgData name="Anna Dyar" userId="f9daaf9e31d5bbb9" providerId="LiveId" clId="{32EBC478-6FC8-448D-A0AC-A249C7B69505}" dt="2023-06-11T18:20:23.161" v="544" actId="478"/>
          <ac:spMkLst>
            <pc:docMk/>
            <pc:sldMk cId="3213042033" sldId="268"/>
            <ac:spMk id="4" creationId="{71B0FC92-113A-8250-FC0D-3E873851FEA6}"/>
          </ac:spMkLst>
        </pc:spChg>
        <pc:spChg chg="mod">
          <ac:chgData name="Anna Dyar" userId="f9daaf9e31d5bbb9" providerId="LiveId" clId="{32EBC478-6FC8-448D-A0AC-A249C7B69505}" dt="2023-06-11T18:20:17.504" v="543" actId="20577"/>
          <ac:spMkLst>
            <pc:docMk/>
            <pc:sldMk cId="3213042033" sldId="268"/>
            <ac:spMk id="5" creationId="{9E35CD50-15E6-5ECF-C464-83C7EE3D893C}"/>
          </ac:spMkLst>
        </pc:spChg>
        <pc:spChg chg="mod">
          <ac:chgData name="Anna Dyar" userId="f9daaf9e31d5bbb9" providerId="LiveId" clId="{32EBC478-6FC8-448D-A0AC-A249C7B69505}" dt="2023-06-11T18:19:49.395" v="534" actId="26606"/>
          <ac:spMkLst>
            <pc:docMk/>
            <pc:sldMk cId="3213042033" sldId="268"/>
            <ac:spMk id="6" creationId="{474CC957-32B9-676B-0D9D-87DA9BBF6F3E}"/>
          </ac:spMkLst>
        </pc:spChg>
        <pc:spChg chg="add del mod">
          <ac:chgData name="Anna Dyar" userId="f9daaf9e31d5bbb9" providerId="LiveId" clId="{32EBC478-6FC8-448D-A0AC-A249C7B69505}" dt="2023-06-11T18:17:25.464" v="506"/>
          <ac:spMkLst>
            <pc:docMk/>
            <pc:sldMk cId="3213042033" sldId="268"/>
            <ac:spMk id="11" creationId="{5F637ED9-AEB7-4482-81CA-5850468F39DB}"/>
          </ac:spMkLst>
        </pc:spChg>
        <pc:spChg chg="add del mod">
          <ac:chgData name="Anna Dyar" userId="f9daaf9e31d5bbb9" providerId="LiveId" clId="{32EBC478-6FC8-448D-A0AC-A249C7B69505}" dt="2023-06-11T18:20:10.567" v="539" actId="478"/>
          <ac:spMkLst>
            <pc:docMk/>
            <pc:sldMk cId="3213042033" sldId="268"/>
            <ac:spMk id="17" creationId="{3AA3013F-2DE4-A1A9-AAF0-0DA3033153A0}"/>
          </ac:spMkLst>
        </pc:spChg>
        <pc:graphicFrameChg chg="add del mod">
          <ac:chgData name="Anna Dyar" userId="f9daaf9e31d5bbb9" providerId="LiveId" clId="{32EBC478-6FC8-448D-A0AC-A249C7B69505}" dt="2023-06-11T18:17:22.602" v="505" actId="478"/>
          <ac:graphicFrameMkLst>
            <pc:docMk/>
            <pc:sldMk cId="3213042033" sldId="268"/>
            <ac:graphicFrameMk id="7" creationId="{67E30F39-E711-5940-C077-3CD3F8A73F48}"/>
          </ac:graphicFrameMkLst>
        </pc:graphicFrameChg>
        <pc:graphicFrameChg chg="add del modGraphic">
          <ac:chgData name="Anna Dyar" userId="f9daaf9e31d5bbb9" providerId="LiveId" clId="{32EBC478-6FC8-448D-A0AC-A249C7B69505}" dt="2023-06-11T18:10:17.653" v="503" actId="478"/>
          <ac:graphicFrameMkLst>
            <pc:docMk/>
            <pc:sldMk cId="3213042033" sldId="268"/>
            <ac:graphicFrameMk id="9" creationId="{AC8C57B4-ED02-0C01-1851-0807D5512429}"/>
          </ac:graphicFrameMkLst>
        </pc:graphicFrameChg>
        <pc:picChg chg="add mod ord">
          <ac:chgData name="Anna Dyar" userId="f9daaf9e31d5bbb9" providerId="LiveId" clId="{32EBC478-6FC8-448D-A0AC-A249C7B69505}" dt="2023-06-11T18:20:06.728" v="538" actId="1076"/>
          <ac:picMkLst>
            <pc:docMk/>
            <pc:sldMk cId="3213042033" sldId="268"/>
            <ac:picMk id="12" creationId="{BD189394-B900-16E1-8DF4-30341BEDB05C}"/>
          </ac:picMkLst>
        </pc:picChg>
        <pc:picChg chg="add del mod">
          <ac:chgData name="Anna Dyar" userId="f9daaf9e31d5bbb9" providerId="LiveId" clId="{32EBC478-6FC8-448D-A0AC-A249C7B69505}" dt="2023-06-11T18:18:21.660" v="510"/>
          <ac:picMkLst>
            <pc:docMk/>
            <pc:sldMk cId="3213042033" sldId="268"/>
            <ac:picMk id="13" creationId="{D1C09E0D-B93B-58E7-65E8-E1C70A423913}"/>
          </ac:picMkLst>
        </pc:picChg>
      </pc:sldChg>
      <pc:sldChg chg="addSp delSp modSp new mod modClrScheme chgLayout">
        <pc:chgData name="Anna Dyar" userId="f9daaf9e31d5bbb9" providerId="LiveId" clId="{32EBC478-6FC8-448D-A0AC-A249C7B69505}" dt="2023-06-11T18:23:08.729" v="554" actId="14100"/>
        <pc:sldMkLst>
          <pc:docMk/>
          <pc:sldMk cId="1936262106" sldId="269"/>
        </pc:sldMkLst>
        <pc:spChg chg="del">
          <ac:chgData name="Anna Dyar" userId="f9daaf9e31d5bbb9" providerId="LiveId" clId="{32EBC478-6FC8-448D-A0AC-A249C7B69505}" dt="2023-06-11T18:20:44.335" v="547" actId="26606"/>
          <ac:spMkLst>
            <pc:docMk/>
            <pc:sldMk cId="1936262106" sldId="269"/>
            <ac:spMk id="2" creationId="{3D8C75C3-E9AF-F6B2-21FE-718C302988ED}"/>
          </ac:spMkLst>
        </pc:spChg>
        <pc:spChg chg="del">
          <ac:chgData name="Anna Dyar" userId="f9daaf9e31d5bbb9" providerId="LiveId" clId="{32EBC478-6FC8-448D-A0AC-A249C7B69505}" dt="2023-06-11T18:20:39.512" v="546"/>
          <ac:spMkLst>
            <pc:docMk/>
            <pc:sldMk cId="1936262106" sldId="269"/>
            <ac:spMk id="3" creationId="{CF1C7B5F-7D9B-8A5A-1EAD-C9B8ED26E5EE}"/>
          </ac:spMkLst>
        </pc:spChg>
        <pc:spChg chg="del mod">
          <ac:chgData name="Anna Dyar" userId="f9daaf9e31d5bbb9" providerId="LiveId" clId="{32EBC478-6FC8-448D-A0AC-A249C7B69505}" dt="2023-06-11T18:21:00.765" v="551" actId="478"/>
          <ac:spMkLst>
            <pc:docMk/>
            <pc:sldMk cId="1936262106" sldId="269"/>
            <ac:spMk id="4" creationId="{A5DAE4EA-76AD-E4D5-8360-B414090478B0}"/>
          </ac:spMkLst>
        </pc:spChg>
        <pc:spChg chg="mod modVis">
          <ac:chgData name="Anna Dyar" userId="f9daaf9e31d5bbb9" providerId="LiveId" clId="{32EBC478-6FC8-448D-A0AC-A249C7B69505}" dt="2023-06-11T18:20:44.335" v="547" actId="26606"/>
          <ac:spMkLst>
            <pc:docMk/>
            <pc:sldMk cId="1936262106" sldId="269"/>
            <ac:spMk id="5" creationId="{BDF72544-294C-6927-7EC1-D84DA57CFEE0}"/>
          </ac:spMkLst>
        </pc:spChg>
        <pc:spChg chg="mod modVis">
          <ac:chgData name="Anna Dyar" userId="f9daaf9e31d5bbb9" providerId="LiveId" clId="{32EBC478-6FC8-448D-A0AC-A249C7B69505}" dt="2023-06-11T18:20:44.335" v="547" actId="26606"/>
          <ac:spMkLst>
            <pc:docMk/>
            <pc:sldMk cId="1936262106" sldId="269"/>
            <ac:spMk id="6" creationId="{361FA851-7D65-532E-8532-F111093DDA25}"/>
          </ac:spMkLst>
        </pc:spChg>
        <pc:picChg chg="add mod ord">
          <ac:chgData name="Anna Dyar" userId="f9daaf9e31d5bbb9" providerId="LiveId" clId="{32EBC478-6FC8-448D-A0AC-A249C7B69505}" dt="2023-06-11T18:23:08.729" v="554" actId="14100"/>
          <ac:picMkLst>
            <pc:docMk/>
            <pc:sldMk cId="1936262106" sldId="269"/>
            <ac:picMk id="7" creationId="{A7A925B7-7F33-6A29-5A26-6067641A2725}"/>
          </ac:picMkLst>
        </pc:picChg>
      </pc:sldChg>
      <pc:sldChg chg="delSp mod">
        <pc:chgData name="Anna Dyar" userId="f9daaf9e31d5bbb9" providerId="LiveId" clId="{32EBC478-6FC8-448D-A0AC-A249C7B69505}" dt="2023-06-12T19:55:19.904" v="1049" actId="478"/>
        <pc:sldMkLst>
          <pc:docMk/>
          <pc:sldMk cId="3759588297" sldId="271"/>
        </pc:sldMkLst>
        <pc:spChg chg="del">
          <ac:chgData name="Anna Dyar" userId="f9daaf9e31d5bbb9" providerId="LiveId" clId="{32EBC478-6FC8-448D-A0AC-A249C7B69505}" dt="2023-06-12T19:55:19.904" v="1049" actId="478"/>
          <ac:spMkLst>
            <pc:docMk/>
            <pc:sldMk cId="3759588297" sldId="271"/>
            <ac:spMk id="2" creationId="{54AA0E6C-CED2-AE4A-8A42-D97E8971773B}"/>
          </ac:spMkLst>
        </pc:spChg>
      </pc:sldChg>
    </pc:docChg>
  </pc:docChgLst>
  <pc:docChgLst>
    <pc:chgData name="Guest User" providerId="Windows Live" clId="Web-{D5A9A876-4643-41F9-9493-D6AA90AC2CD0}"/>
    <pc:docChg chg="addSld delSld modSld sldOrd">
      <pc:chgData name="Guest User" userId="" providerId="Windows Live" clId="Web-{D5A9A876-4643-41F9-9493-D6AA90AC2CD0}" dt="2023-06-12T17:59:34.760" v="178"/>
      <pc:docMkLst>
        <pc:docMk/>
      </pc:docMkLst>
      <pc:sldChg chg="addSp delSp modSp mod ord modClrScheme chgLayout modNotes">
        <pc:chgData name="Guest User" userId="" providerId="Windows Live" clId="Web-{D5A9A876-4643-41F9-9493-D6AA90AC2CD0}" dt="2023-06-12T17:59:34.760" v="178"/>
        <pc:sldMkLst>
          <pc:docMk/>
          <pc:sldMk cId="1808435437" sldId="267"/>
        </pc:sldMkLst>
        <pc:spChg chg="del mod ord">
          <ac:chgData name="Guest User" userId="" providerId="Windows Live" clId="Web-{D5A9A876-4643-41F9-9493-D6AA90AC2CD0}" dt="2023-06-12T17:26:32.547" v="119"/>
          <ac:spMkLst>
            <pc:docMk/>
            <pc:sldMk cId="1808435437" sldId="267"/>
            <ac:spMk id="2" creationId="{21CFCF13-5213-3E0D-9C74-FF17EF7339E1}"/>
          </ac:spMkLst>
        </pc:spChg>
        <pc:spChg chg="del mod ord">
          <ac:chgData name="Guest User" userId="" providerId="Windows Live" clId="Web-{D5A9A876-4643-41F9-9493-D6AA90AC2CD0}" dt="2023-06-12T16:24:27.179" v="45"/>
          <ac:spMkLst>
            <pc:docMk/>
            <pc:sldMk cId="1808435437" sldId="267"/>
            <ac:spMk id="3" creationId="{8CEC01DE-6BD2-A1B5-5D46-FEA9048A3C39}"/>
          </ac:spMkLst>
        </pc:spChg>
        <pc:spChg chg="mod ord">
          <ac:chgData name="Guest User" userId="" providerId="Windows Live" clId="Web-{D5A9A876-4643-41F9-9493-D6AA90AC2CD0}" dt="2023-06-12T16:30:13.673" v="62"/>
          <ac:spMkLst>
            <pc:docMk/>
            <pc:sldMk cId="1808435437" sldId="267"/>
            <ac:spMk id="4" creationId="{1056A316-F6FE-D366-7A78-9B74B5E2A2ED}"/>
          </ac:spMkLst>
        </pc:spChg>
        <pc:spChg chg="mod ord">
          <ac:chgData name="Guest User" userId="" providerId="Windows Live" clId="Web-{D5A9A876-4643-41F9-9493-D6AA90AC2CD0}" dt="2023-06-12T16:30:13.673" v="62"/>
          <ac:spMkLst>
            <pc:docMk/>
            <pc:sldMk cId="1808435437" sldId="267"/>
            <ac:spMk id="5" creationId="{3E7171A4-5221-B89D-0993-B1BB912B192E}"/>
          </ac:spMkLst>
        </pc:spChg>
        <pc:spChg chg="mod ord">
          <ac:chgData name="Guest User" userId="" providerId="Windows Live" clId="Web-{D5A9A876-4643-41F9-9493-D6AA90AC2CD0}" dt="2023-06-12T16:30:13.673" v="62"/>
          <ac:spMkLst>
            <pc:docMk/>
            <pc:sldMk cId="1808435437" sldId="267"/>
            <ac:spMk id="6" creationId="{74A19696-646A-596A-29CA-A9C2B2994F22}"/>
          </ac:spMkLst>
        </pc:spChg>
        <pc:spChg chg="add del mod ord">
          <ac:chgData name="Guest User" userId="" providerId="Windows Live" clId="Web-{D5A9A876-4643-41F9-9493-D6AA90AC2CD0}" dt="2023-06-12T16:30:13.673" v="62"/>
          <ac:spMkLst>
            <pc:docMk/>
            <pc:sldMk cId="1808435437" sldId="267"/>
            <ac:spMk id="7" creationId="{13E00A76-86DA-47F7-74CA-BFB3A06D2D46}"/>
          </ac:spMkLst>
        </pc:spChg>
        <pc:spChg chg="add del mod">
          <ac:chgData name="Guest User" userId="" providerId="Windows Live" clId="Web-{D5A9A876-4643-41F9-9493-D6AA90AC2CD0}" dt="2023-06-12T16:25:13.352" v="52"/>
          <ac:spMkLst>
            <pc:docMk/>
            <pc:sldMk cId="1808435437" sldId="267"/>
            <ac:spMk id="11" creationId="{EB6EB9AD-715E-FB99-33E5-EF4B974F910D}"/>
          </ac:spMkLst>
        </pc:spChg>
        <pc:spChg chg="add del mod">
          <ac:chgData name="Guest User" userId="" providerId="Windows Live" clId="Web-{D5A9A876-4643-41F9-9493-D6AA90AC2CD0}" dt="2023-06-12T16:26:05.978" v="55"/>
          <ac:spMkLst>
            <pc:docMk/>
            <pc:sldMk cId="1808435437" sldId="267"/>
            <ac:spMk id="14" creationId="{D97A2FAD-64A2-F397-C4EA-3671615D174E}"/>
          </ac:spMkLst>
        </pc:spChg>
        <pc:picChg chg="add mod">
          <ac:chgData name="Guest User" userId="" providerId="Windows Live" clId="Web-{D5A9A876-4643-41F9-9493-D6AA90AC2CD0}" dt="2023-06-12T16:59:52.532" v="114" actId="14100"/>
          <ac:picMkLst>
            <pc:docMk/>
            <pc:sldMk cId="1808435437" sldId="267"/>
            <ac:picMk id="3" creationId="{99900383-D928-3A71-370F-B8A7EC597D4C}"/>
          </ac:picMkLst>
        </pc:picChg>
        <pc:picChg chg="add mod">
          <ac:chgData name="Guest User" userId="" providerId="Windows Live" clId="Web-{D5A9A876-4643-41F9-9493-D6AA90AC2CD0}" dt="2023-06-12T17:36:03.501" v="170" actId="14100"/>
          <ac:picMkLst>
            <pc:docMk/>
            <pc:sldMk cId="1808435437" sldId="267"/>
            <ac:picMk id="8" creationId="{12CCECF9-C485-1853-2386-0E5323366E75}"/>
          </ac:picMkLst>
        </pc:picChg>
        <pc:picChg chg="add del mod">
          <ac:chgData name="Guest User" userId="" providerId="Windows Live" clId="Web-{D5A9A876-4643-41F9-9493-D6AA90AC2CD0}" dt="2023-06-12T16:24:47.632" v="49"/>
          <ac:picMkLst>
            <pc:docMk/>
            <pc:sldMk cId="1808435437" sldId="267"/>
            <ac:picMk id="8" creationId="{DA01098E-0FB3-9A06-F720-1DBB29924B9D}"/>
          </ac:picMkLst>
        </pc:picChg>
        <pc:picChg chg="add del mod ord">
          <ac:chgData name="Guest User" userId="" providerId="Windows Live" clId="Web-{D5A9A876-4643-41F9-9493-D6AA90AC2CD0}" dt="2023-06-12T16:24:59.820" v="51"/>
          <ac:picMkLst>
            <pc:docMk/>
            <pc:sldMk cId="1808435437" sldId="267"/>
            <ac:picMk id="9" creationId="{C753F379-BE04-DFFA-1E37-6BA5A6B053F0}"/>
          </ac:picMkLst>
        </pc:picChg>
        <pc:picChg chg="add del mod ord">
          <ac:chgData name="Guest User" userId="" providerId="Windows Live" clId="Web-{D5A9A876-4643-41F9-9493-D6AA90AC2CD0}" dt="2023-06-12T16:25:45.212" v="54"/>
          <ac:picMkLst>
            <pc:docMk/>
            <pc:sldMk cId="1808435437" sldId="267"/>
            <ac:picMk id="12" creationId="{BA09C1FA-FBD2-C470-FAF5-CC333255E404}"/>
          </ac:picMkLst>
        </pc:picChg>
        <pc:picChg chg="add mod ord">
          <ac:chgData name="Guest User" userId="" providerId="Windows Live" clId="Web-{D5A9A876-4643-41F9-9493-D6AA90AC2CD0}" dt="2023-06-12T17:36:12.892" v="172" actId="1076"/>
          <ac:picMkLst>
            <pc:docMk/>
            <pc:sldMk cId="1808435437" sldId="267"/>
            <ac:picMk id="15" creationId="{13983220-0022-5FAE-8A50-A95441A6BFB0}"/>
          </ac:picMkLst>
        </pc:picChg>
        <pc:picChg chg="add del mod">
          <ac:chgData name="Guest User" userId="" providerId="Windows Live" clId="Web-{D5A9A876-4643-41F9-9493-D6AA90AC2CD0}" dt="2023-06-12T16:31:42.832" v="75"/>
          <ac:picMkLst>
            <pc:docMk/>
            <pc:sldMk cId="1808435437" sldId="267"/>
            <ac:picMk id="16" creationId="{F2392DC5-55BE-C610-E2A2-4FC5ADAA6017}"/>
          </ac:picMkLst>
        </pc:picChg>
        <pc:inkChg chg="add del">
          <ac:chgData name="Guest User" userId="" providerId="Windows Live" clId="Web-{D5A9A876-4643-41F9-9493-D6AA90AC2CD0}" dt="2023-06-12T17:35:23.734" v="162"/>
          <ac:inkMkLst>
            <pc:docMk/>
            <pc:sldMk cId="1808435437" sldId="267"/>
            <ac:inkMk id="7" creationId="{547F6443-C36E-9F75-A829-D00C327E27EC}"/>
          </ac:inkMkLst>
        </pc:inkChg>
      </pc:sldChg>
      <pc:sldChg chg="addSp delSp modSp new del mod modClrScheme chgLayout">
        <pc:chgData name="Guest User" userId="" providerId="Windows Live" clId="Web-{D5A9A876-4643-41F9-9493-D6AA90AC2CD0}" dt="2023-06-12T17:32:39.573" v="160"/>
        <pc:sldMkLst>
          <pc:docMk/>
          <pc:sldMk cId="2267163020" sldId="270"/>
        </pc:sldMkLst>
        <pc:spChg chg="del mod ord">
          <ac:chgData name="Guest User" userId="" providerId="Windows Live" clId="Web-{D5A9A876-4643-41F9-9493-D6AA90AC2CD0}" dt="2023-06-12T16:23:02.426" v="29"/>
          <ac:spMkLst>
            <pc:docMk/>
            <pc:sldMk cId="2267163020" sldId="270"/>
            <ac:spMk id="2" creationId="{C20E491F-CCFF-5175-36FD-233185A1F649}"/>
          </ac:spMkLst>
        </pc:spChg>
        <pc:spChg chg="del mod ord">
          <ac:chgData name="Guest User" userId="" providerId="Windows Live" clId="Web-{D5A9A876-4643-41F9-9493-D6AA90AC2CD0}" dt="2023-06-12T16:23:02.426" v="29"/>
          <ac:spMkLst>
            <pc:docMk/>
            <pc:sldMk cId="2267163020" sldId="270"/>
            <ac:spMk id="3" creationId="{F7A5D8E6-CE10-164D-4DA2-A930D9978E68}"/>
          </ac:spMkLst>
        </pc:spChg>
        <pc:spChg chg="del">
          <ac:chgData name="Guest User" userId="" providerId="Windows Live" clId="Web-{D5A9A876-4643-41F9-9493-D6AA90AC2CD0}" dt="2023-06-12T16:22:12.534" v="26"/>
          <ac:spMkLst>
            <pc:docMk/>
            <pc:sldMk cId="2267163020" sldId="270"/>
            <ac:spMk id="4" creationId="{9036E2F8-735C-3EFA-A994-61E89391A948}"/>
          </ac:spMkLst>
        </pc:spChg>
        <pc:spChg chg="mod ord">
          <ac:chgData name="Guest User" userId="" providerId="Windows Live" clId="Web-{D5A9A876-4643-41F9-9493-D6AA90AC2CD0}" dt="2023-06-12T16:23:02.426" v="29"/>
          <ac:spMkLst>
            <pc:docMk/>
            <pc:sldMk cId="2267163020" sldId="270"/>
            <ac:spMk id="5" creationId="{7DD88E33-5EB9-7A39-BA29-E3769211DAFB}"/>
          </ac:spMkLst>
        </pc:spChg>
        <pc:spChg chg="mod ord">
          <ac:chgData name="Guest User" userId="" providerId="Windows Live" clId="Web-{D5A9A876-4643-41F9-9493-D6AA90AC2CD0}" dt="2023-06-12T16:23:02.426" v="29"/>
          <ac:spMkLst>
            <pc:docMk/>
            <pc:sldMk cId="2267163020" sldId="270"/>
            <ac:spMk id="6" creationId="{076746BD-A8DD-F6B3-5870-105DAF37713E}"/>
          </ac:spMkLst>
        </pc:spChg>
        <pc:spChg chg="mod ord">
          <ac:chgData name="Guest User" userId="" providerId="Windows Live" clId="Web-{D5A9A876-4643-41F9-9493-D6AA90AC2CD0}" dt="2023-06-12T16:23:02.426" v="29"/>
          <ac:spMkLst>
            <pc:docMk/>
            <pc:sldMk cId="2267163020" sldId="270"/>
            <ac:spMk id="7" creationId="{8BF8187E-5F33-EB91-80DE-45DC4F515D87}"/>
          </ac:spMkLst>
        </pc:spChg>
        <pc:spChg chg="add del mod ord">
          <ac:chgData name="Guest User" userId="" providerId="Windows Live" clId="Web-{D5A9A876-4643-41F9-9493-D6AA90AC2CD0}" dt="2023-06-12T16:23:02.426" v="29"/>
          <ac:spMkLst>
            <pc:docMk/>
            <pc:sldMk cId="2267163020" sldId="270"/>
            <ac:spMk id="8" creationId="{A08A1205-8BBB-D9E9-FCB9-C6534F405BC8}"/>
          </ac:spMkLst>
        </pc:spChg>
        <pc:spChg chg="add del mod ord">
          <ac:chgData name="Guest User" userId="" providerId="Windows Live" clId="Web-{D5A9A876-4643-41F9-9493-D6AA90AC2CD0}" dt="2023-06-12T16:22:26.362" v="28"/>
          <ac:spMkLst>
            <pc:docMk/>
            <pc:sldMk cId="2267163020" sldId="270"/>
            <ac:spMk id="9" creationId="{FC81DCB1-7958-BD50-2430-32181655FFFB}"/>
          </ac:spMkLst>
        </pc:spChg>
        <pc:picChg chg="add del mod">
          <ac:chgData name="Guest User" userId="" providerId="Windows Live" clId="Web-{D5A9A876-4643-41F9-9493-D6AA90AC2CD0}" dt="2023-06-12T16:24:16.553" v="44"/>
          <ac:picMkLst>
            <pc:docMk/>
            <pc:sldMk cId="2267163020" sldId="270"/>
            <ac:picMk id="10" creationId="{3BEC2DB5-CBF1-9ACC-A16D-B7C38257730D}"/>
          </ac:picMkLst>
        </pc:picChg>
        <pc:picChg chg="add mod">
          <ac:chgData name="Guest User" userId="" providerId="Windows Live" clId="Web-{D5A9A876-4643-41F9-9493-D6AA90AC2CD0}" dt="2023-06-12T17:30:51.148" v="154" actId="14100"/>
          <ac:picMkLst>
            <pc:docMk/>
            <pc:sldMk cId="2267163020" sldId="270"/>
            <ac:picMk id="10" creationId="{51D72CCC-6BDE-AE2D-C3DA-6A8CE7076C84}"/>
          </ac:picMkLst>
        </pc:picChg>
        <pc:picChg chg="add del mod">
          <ac:chgData name="Guest User" userId="" providerId="Windows Live" clId="Web-{D5A9A876-4643-41F9-9493-D6AA90AC2CD0}" dt="2023-06-12T16:24:00.834" v="43"/>
          <ac:picMkLst>
            <pc:docMk/>
            <pc:sldMk cId="2267163020" sldId="270"/>
            <ac:picMk id="11" creationId="{14BCFCC7-4072-9E17-E598-E281A5F99B64}"/>
          </ac:picMkLst>
        </pc:picChg>
        <pc:picChg chg="add mod">
          <ac:chgData name="Guest User" userId="" providerId="Windows Live" clId="Web-{D5A9A876-4643-41F9-9493-D6AA90AC2CD0}" dt="2023-06-12T16:32:17.896" v="83" actId="14100"/>
          <ac:picMkLst>
            <pc:docMk/>
            <pc:sldMk cId="2267163020" sldId="270"/>
            <ac:picMk id="12" creationId="{CD751829-72CE-7DFB-9F0B-5F768B7FD032}"/>
          </ac:picMkLst>
        </pc:picChg>
        <pc:picChg chg="add del mod">
          <ac:chgData name="Guest User" userId="" providerId="Windows Live" clId="Web-{D5A9A876-4643-41F9-9493-D6AA90AC2CD0}" dt="2023-06-12T16:32:43.568" v="88"/>
          <ac:picMkLst>
            <pc:docMk/>
            <pc:sldMk cId="2267163020" sldId="270"/>
            <ac:picMk id="13" creationId="{CB606A3B-7541-717D-F9AE-74BA0E68BD57}"/>
          </ac:picMkLst>
        </pc:picChg>
        <pc:picChg chg="add del mod">
          <ac:chgData name="Guest User" userId="" providerId="Windows Live" clId="Web-{D5A9A876-4643-41F9-9493-D6AA90AC2CD0}" dt="2023-06-12T17:30:18.272" v="143"/>
          <ac:picMkLst>
            <pc:docMk/>
            <pc:sldMk cId="2267163020" sldId="270"/>
            <ac:picMk id="14" creationId="{57A8FD3F-3952-C4BC-DA34-B9F8FBF42CDF}"/>
          </ac:picMkLst>
        </pc:picChg>
        <pc:inkChg chg="add del">
          <ac:chgData name="Guest User" userId="" providerId="Windows Live" clId="Web-{D5A9A876-4643-41F9-9493-D6AA90AC2CD0}" dt="2023-06-12T17:27:09.345" v="121"/>
          <ac:inkMkLst>
            <pc:docMk/>
            <pc:sldMk cId="2267163020" sldId="270"/>
            <ac:inkMk id="2" creationId="{14020F6B-75D7-EF77-A618-F7D993AA954D}"/>
          </ac:inkMkLst>
        </pc:inkChg>
        <pc:inkChg chg="add del">
          <ac:chgData name="Guest User" userId="" providerId="Windows Live" clId="Web-{D5A9A876-4643-41F9-9493-D6AA90AC2CD0}" dt="2023-06-12T17:27:44.831" v="125"/>
          <ac:inkMkLst>
            <pc:docMk/>
            <pc:sldMk cId="2267163020" sldId="270"/>
            <ac:inkMk id="3" creationId="{30D6767F-207B-11CE-E060-CFFFBB07CC3E}"/>
          </ac:inkMkLst>
        </pc:inkChg>
        <pc:inkChg chg="add del">
          <ac:chgData name="Guest User" userId="" providerId="Windows Live" clId="Web-{D5A9A876-4643-41F9-9493-D6AA90AC2CD0}" dt="2023-06-12T17:30:43.773" v="152"/>
          <ac:inkMkLst>
            <pc:docMk/>
            <pc:sldMk cId="2267163020" sldId="270"/>
            <ac:inkMk id="4" creationId="{6B474958-39D4-8F44-2490-57A6C0FAEC8B}"/>
          </ac:inkMkLst>
        </pc:inkChg>
        <pc:inkChg chg="add del">
          <ac:chgData name="Guest User" userId="" providerId="Windows Live" clId="Web-{D5A9A876-4643-41F9-9493-D6AA90AC2CD0}" dt="2023-06-12T17:30:43.179" v="151"/>
          <ac:inkMkLst>
            <pc:docMk/>
            <pc:sldMk cId="2267163020" sldId="270"/>
            <ac:inkMk id="8" creationId="{C05947C0-2A2A-5767-E9FF-00FC42CD2905}"/>
          </ac:inkMkLst>
        </pc:inkChg>
        <pc:inkChg chg="add del">
          <ac:chgData name="Guest User" userId="" providerId="Windows Live" clId="Web-{D5A9A876-4643-41F9-9493-D6AA90AC2CD0}" dt="2023-06-12T17:30:41.523" v="150"/>
          <ac:inkMkLst>
            <pc:docMk/>
            <pc:sldMk cId="2267163020" sldId="270"/>
            <ac:inkMk id="9" creationId="{BDB772E3-34B2-F197-70E4-7B00C56E4814}"/>
          </ac:inkMkLst>
        </pc:inkChg>
      </pc:sldChg>
      <pc:sldChg chg="addSp delSp modSp new ord">
        <pc:chgData name="Guest User" userId="" providerId="Windows Live" clId="Web-{D5A9A876-4643-41F9-9493-D6AA90AC2CD0}" dt="2023-06-12T17:59:33.135" v="177"/>
        <pc:sldMkLst>
          <pc:docMk/>
          <pc:sldMk cId="3759588297" sldId="271"/>
        </pc:sldMkLst>
        <pc:picChg chg="add mod">
          <ac:chgData name="Guest User" userId="" providerId="Windows Live" clId="Web-{D5A9A876-4643-41F9-9493-D6AA90AC2CD0}" dt="2023-06-12T17:30:59.742" v="156" actId="1076"/>
          <ac:picMkLst>
            <pc:docMk/>
            <pc:sldMk cId="3759588297" sldId="271"/>
            <ac:picMk id="5" creationId="{809EE7C6-208F-9B42-9F85-7874C48168DB}"/>
          </ac:picMkLst>
        </pc:picChg>
        <pc:picChg chg="add del mod">
          <ac:chgData name="Guest User" userId="" providerId="Windows Live" clId="Web-{D5A9A876-4643-41F9-9493-D6AA90AC2CD0}" dt="2023-06-12T16:34:04.243" v="94"/>
          <ac:picMkLst>
            <pc:docMk/>
            <pc:sldMk cId="3759588297" sldId="271"/>
            <ac:picMk id="5" creationId="{FED66803-7A43-ACD6-2666-AC3620DCA6FB}"/>
          </ac:picMkLst>
        </pc:picChg>
        <pc:picChg chg="add del mod">
          <ac:chgData name="Guest User" userId="" providerId="Windows Live" clId="Web-{D5A9A876-4643-41F9-9493-D6AA90AC2CD0}" dt="2023-06-12T17:30:08.694" v="141"/>
          <ac:picMkLst>
            <pc:docMk/>
            <pc:sldMk cId="3759588297" sldId="271"/>
            <ac:picMk id="6" creationId="{2CCC9560-50D3-0D94-0064-93DAB522DD46}"/>
          </ac:picMkLst>
        </pc:picChg>
        <pc:picChg chg="add del mod">
          <ac:chgData name="Guest User" userId="" providerId="Windows Live" clId="Web-{D5A9A876-4643-41F9-9493-D6AA90AC2CD0}" dt="2023-06-12T17:01:55.068" v="115"/>
          <ac:picMkLst>
            <pc:docMk/>
            <pc:sldMk cId="3759588297" sldId="271"/>
            <ac:picMk id="7" creationId="{8768B74A-D2C7-6FEC-44CC-94FE0EB05EDA}"/>
          </ac:picMkLst>
        </pc:picChg>
        <pc:picChg chg="add mod">
          <ac:chgData name="Guest User" userId="" providerId="Windows Live" clId="Web-{D5A9A876-4643-41F9-9493-D6AA90AC2CD0}" dt="2023-06-12T17:30:28.570" v="148" actId="14100"/>
          <ac:picMkLst>
            <pc:docMk/>
            <pc:sldMk cId="3759588297" sldId="271"/>
            <ac:picMk id="15" creationId="{87203BBF-0CB6-216F-BD7E-389761162206}"/>
          </ac:picMkLst>
        </pc:picChg>
        <pc:inkChg chg="add">
          <ac:chgData name="Guest User" userId="" providerId="Windows Live" clId="Web-{D5A9A876-4643-41F9-9493-D6AA90AC2CD0}" dt="2023-06-12T17:28:04.175" v="127"/>
          <ac:inkMkLst>
            <pc:docMk/>
            <pc:sldMk cId="3759588297" sldId="271"/>
            <ac:inkMk id="7" creationId="{23E895EF-1D1A-A2C5-3EA8-6167E0EA48DC}"/>
          </ac:inkMkLst>
        </pc:inkChg>
        <pc:inkChg chg="add">
          <ac:chgData name="Guest User" userId="" providerId="Windows Live" clId="Web-{D5A9A876-4643-41F9-9493-D6AA90AC2CD0}" dt="2023-06-12T17:28:08.816" v="128"/>
          <ac:inkMkLst>
            <pc:docMk/>
            <pc:sldMk cId="3759588297" sldId="271"/>
            <ac:inkMk id="8" creationId="{AFB12BE1-6835-FD9B-D836-509C944612A0}"/>
          </ac:inkMkLst>
        </pc:inkChg>
        <pc:inkChg chg="add">
          <ac:chgData name="Guest User" userId="" providerId="Windows Live" clId="Web-{D5A9A876-4643-41F9-9493-D6AA90AC2CD0}" dt="2023-06-12T17:28:10.847" v="129"/>
          <ac:inkMkLst>
            <pc:docMk/>
            <pc:sldMk cId="3759588297" sldId="271"/>
            <ac:inkMk id="9" creationId="{F2E075F3-BF0C-64C8-ABCD-6CF9551DC7C2}"/>
          </ac:inkMkLst>
        </pc:inkChg>
        <pc:inkChg chg="add del">
          <ac:chgData name="Guest User" userId="" providerId="Windows Live" clId="Web-{D5A9A876-4643-41F9-9493-D6AA90AC2CD0}" dt="2023-06-12T17:29:28.068" v="131"/>
          <ac:inkMkLst>
            <pc:docMk/>
            <pc:sldMk cId="3759588297" sldId="271"/>
            <ac:inkMk id="10" creationId="{E281CBF0-0212-2760-301C-20A7D6087169}"/>
          </ac:inkMkLst>
        </pc:inkChg>
        <pc:inkChg chg="add del">
          <ac:chgData name="Guest User" userId="" providerId="Windows Live" clId="Web-{D5A9A876-4643-41F9-9493-D6AA90AC2CD0}" dt="2023-06-12T17:29:59.366" v="140"/>
          <ac:inkMkLst>
            <pc:docMk/>
            <pc:sldMk cId="3759588297" sldId="271"/>
            <ac:inkMk id="11" creationId="{07FE8B54-D6B1-E99A-7515-4B8DAE66DF09}"/>
          </ac:inkMkLst>
        </pc:inkChg>
        <pc:inkChg chg="add del">
          <ac:chgData name="Guest User" userId="" providerId="Windows Live" clId="Web-{D5A9A876-4643-41F9-9493-D6AA90AC2CD0}" dt="2023-06-12T17:29:55.537" v="138"/>
          <ac:inkMkLst>
            <pc:docMk/>
            <pc:sldMk cId="3759588297" sldId="271"/>
            <ac:inkMk id="12" creationId="{DB266D89-0896-0918-5B31-B0B2ABFA0EF1}"/>
          </ac:inkMkLst>
        </pc:inkChg>
        <pc:inkChg chg="add del">
          <ac:chgData name="Guest User" userId="" providerId="Windows Live" clId="Web-{D5A9A876-4643-41F9-9493-D6AA90AC2CD0}" dt="2023-06-12T17:29:39.475" v="135"/>
          <ac:inkMkLst>
            <pc:docMk/>
            <pc:sldMk cId="3759588297" sldId="271"/>
            <ac:inkMk id="13" creationId="{3393E5ED-F3C5-E966-391B-9A2465A3A82D}"/>
          </ac:inkMkLst>
        </pc:inkChg>
        <pc:inkChg chg="add del">
          <ac:chgData name="Guest User" userId="" providerId="Windows Live" clId="Web-{D5A9A876-4643-41F9-9493-D6AA90AC2CD0}" dt="2023-06-12T17:29:46.131" v="137"/>
          <ac:inkMkLst>
            <pc:docMk/>
            <pc:sldMk cId="3759588297" sldId="271"/>
            <ac:inkMk id="14" creationId="{9FE450B7-D973-637D-BBB0-42EA2769309E}"/>
          </ac:inkMkLst>
        </pc:inkChg>
        <pc:inkChg chg="add">
          <ac:chgData name="Guest User" userId="" providerId="Windows Live" clId="Web-{D5A9A876-4643-41F9-9493-D6AA90AC2CD0}" dt="2023-06-12T17:31:07.727" v="157"/>
          <ac:inkMkLst>
            <pc:docMk/>
            <pc:sldMk cId="3759588297" sldId="271"/>
            <ac:inkMk id="16" creationId="{9C0D52F2-6390-D694-23B1-5FB2F288147D}"/>
          </ac:inkMkLst>
        </pc:inkChg>
        <pc:inkChg chg="add">
          <ac:chgData name="Guest User" userId="" providerId="Windows Live" clId="Web-{D5A9A876-4643-41F9-9493-D6AA90AC2CD0}" dt="2023-06-12T17:31:15.915" v="158"/>
          <ac:inkMkLst>
            <pc:docMk/>
            <pc:sldMk cId="3759588297" sldId="271"/>
            <ac:inkMk id="17" creationId="{194D9661-F374-975F-EF2D-D1FD4E35FD13}"/>
          </ac:inkMkLst>
        </pc:inkChg>
        <pc:inkChg chg="add">
          <ac:chgData name="Guest User" userId="" providerId="Windows Live" clId="Web-{D5A9A876-4643-41F9-9493-D6AA90AC2CD0}" dt="2023-06-12T17:31:17.821" v="159"/>
          <ac:inkMkLst>
            <pc:docMk/>
            <pc:sldMk cId="3759588297" sldId="271"/>
            <ac:inkMk id="18" creationId="{1136B780-0E80-0E82-C24F-2D50F90EC7F4}"/>
          </ac:inkMkLst>
        </pc:inkChg>
      </pc:sldChg>
    </pc:docChg>
  </pc:docChgLst>
  <pc:docChgLst>
    <pc:chgData name="Guest User" providerId="Windows Live" clId="Web-{70953F85-0115-4DED-ACAF-198DE00876D9}"/>
    <pc:docChg chg="modSld">
      <pc:chgData name="Guest User" userId="" providerId="Windows Live" clId="Web-{70953F85-0115-4DED-ACAF-198DE00876D9}" dt="2023-06-12T19:40:45.328" v="78" actId="20577"/>
      <pc:docMkLst>
        <pc:docMk/>
      </pc:docMkLst>
      <pc:sldChg chg="addSp modSp">
        <pc:chgData name="Guest User" userId="" providerId="Windows Live" clId="Web-{70953F85-0115-4DED-ACAF-198DE00876D9}" dt="2023-06-12T19:40:45.328" v="78" actId="20577"/>
        <pc:sldMkLst>
          <pc:docMk/>
          <pc:sldMk cId="3759588297" sldId="271"/>
        </pc:sldMkLst>
        <pc:spChg chg="add mod">
          <ac:chgData name="Guest User" userId="" providerId="Windows Live" clId="Web-{70953F85-0115-4DED-ACAF-198DE00876D9}" dt="2023-06-12T19:40:45.328" v="78" actId="20577"/>
          <ac:spMkLst>
            <pc:docMk/>
            <pc:sldMk cId="3759588297" sldId="271"/>
            <ac:spMk id="6" creationId="{13507E82-2E83-207B-0467-66FCB61B835C}"/>
          </ac:spMkLst>
        </pc:spChg>
        <pc:spChg chg="add mod">
          <ac:chgData name="Guest User" userId="" providerId="Windows Live" clId="Web-{70953F85-0115-4DED-ACAF-198DE00876D9}" dt="2023-06-12T19:40:26.186" v="71" actId="20577"/>
          <ac:spMkLst>
            <pc:docMk/>
            <pc:sldMk cId="3759588297" sldId="271"/>
            <ac:spMk id="10" creationId="{ED5BFCD3-B352-6E4C-CF4A-09ECE7FE36DB}"/>
          </ac:spMkLst>
        </pc:spChg>
      </pc:sldChg>
    </pc:docChg>
  </pc:docChgLst>
  <pc:docChgLst>
    <pc:chgData name="Guest User" providerId="Windows Live" clId="Web-{7124E965-03C0-4F48-8691-0A88FC11E0A8}"/>
    <pc:docChg chg="modSld">
      <pc:chgData name="Guest User" userId="" providerId="Windows Live" clId="Web-{7124E965-03C0-4F48-8691-0A88FC11E0A8}" dt="2023-06-12T21:42:57.474" v="26" actId="20577"/>
      <pc:docMkLst>
        <pc:docMk/>
      </pc:docMkLst>
      <pc:sldChg chg="modSp">
        <pc:chgData name="Guest User" userId="" providerId="Windows Live" clId="Web-{7124E965-03C0-4F48-8691-0A88FC11E0A8}" dt="2023-06-12T21:42:57.474" v="26" actId="20577"/>
        <pc:sldMkLst>
          <pc:docMk/>
          <pc:sldMk cId="3759588297" sldId="271"/>
        </pc:sldMkLst>
        <pc:spChg chg="mod">
          <ac:chgData name="Guest User" userId="" providerId="Windows Live" clId="Web-{7124E965-03C0-4F48-8691-0A88FC11E0A8}" dt="2023-06-12T21:42:57.474" v="26" actId="20577"/>
          <ac:spMkLst>
            <pc:docMk/>
            <pc:sldMk cId="3759588297" sldId="271"/>
            <ac:spMk id="10" creationId="{ED5BFCD3-B352-6E4C-CF4A-09ECE7FE36D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2T18:40:24.1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25215 21749 0 0 0,'0'4'0'0'0,"0"6"0"0"0,0 5 0 0 0,0 5 0 0 0,0 3 0 0 0,0 2 0 0 0,0 1 0 0 0,0 0 0 0 0,4-4 0 0 0,2-1 0 0 0,-1-1 0 0 0,0 1 0 0 0,-2 6 0 0 0,-1 2 0 0 0,-1 1 0 0 0,-1-1 0 0 0,0-1 0 0 0,0-1 0 0 0,0 0 0 0 0,-1-2 0 0 0,1 1 0 0 0,0-1 0 0 0,0 0 0 0 0,0 0 0 0 0,0 0 0 0 0,0 0 0 0 0,0 0 0 0 0,0 0 0 0 0,0 1 0 0 0,0-1 0 0 0,0 0 0 0 0,0 0 0 0 0,0 0 0 0 0,0 1 0 0 0,0-1 0 0 0,0-4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2T18:40:24.1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32834 21696 0 0 0,'0'4'0'0'0,"0"6"0"0"0,0 10 0 0 0,0 10 0 0 0,0 4 0 0 0,0 0 0 0 0,0 0 0 0 0,0-3 0 0 0,0-2 0 0 0,0-1 0 0 0,0-2 0 0 0,0 0 0 0 0,0-1 0 0 0,0-1 0 0 0,0 1 0 0 0,0 0 0 0 0,4 4 0 0 0,2 2 0 0 0,-1-1 0 0 0,0 0 0 0 0,-2-2 0 0 0,-1-1 0 0 0,-1 0 0 0 0,-1-2 0 0 0,0 1 0 0 0,0-1 0 0 0,0 0 0 0 0,0 0 0 0 0,-5-5 0 0 0,-1 0 0 0 0,1-1 0 0 0,0 2 0 0 0,2 1 0 0 0,1 1 0 0 0,1 2 0 0 0,1-1 0 0 0,0 2 0 0 0,0-1 0 0 0,-4-4 0 0 0,-1-1 0 0 0,-1-4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2T18:40:24.1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34789 21775 0 0 0,'-4'17'0'0'0,"-2"10"0"0"0,-4 9 0 0 0,0 7 0 0 0,2 1 0 0 0,1 9 0 0 0,-1 1 0 0 0,0-6 0 0 0,1-5 0 0 0,3-7 0 0 0,1-4 0 0 0,1-5 0 0 0,2-1 0 0 0,0-1 0 0 0,0-1 0 0 0,0 0 0 0 0,1 0 0 0 0,-1 0 0 0 0,0 1 0 0 0,0 0 0 0 0,0 0 0 0 0,5 0 0 0 0,0 0 0 0 0,5-4 0 0 0,0-1 0 0 0,-1 0 0 0 0,-3 0 0 0 0,2-2 0 0 0,0 0 0 0 0,-1-4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2T18:40:24.13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26988 17330 0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2T18:40:24.1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8175 13600 0 0 0,'-4'0'0'0'0,"-2"4"0"0"0,5 6 0 0 0,2 5 0 0 0,2 5 0 0 0,-1 3 0 0 0,0 2 0 0 0,4-4 0 0 0,1 0 0 0 0,-1 0 0 0 0,-2 1 0 0 0,-1 0 0 0 0,-1 2 0 0 0,-1 0 0 0 0,0 6 0 0 0,-2 1 0 0 0,1-1 0 0 0,0 0 0 0 0,0-1 0 0 0,-1-2 0 0 0,1-1 0 0 0,0 0 0 0 0,0-1 0 0 0,0 0 0 0 0,0 0 0 0 0,0 0 0 0 0,0 0 0 0 0,0 0 0 0 0,0 0 0 0 0,0 5 0 0 0,0 1 0 0 0,0-1 0 0 0,0 0 0 0 0,0-2 0 0 0,0-1 0 0 0,0-5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2T18:40:24.13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15293 13573 0 0 0,'0'4'0'0'0,"0"6"0"0"0,4 2 0 0 0,2 2 0 0 0,-1 3 0 0 0,0 4 0 0 0,-2 1 0 0 0,-1 3 0 0 0,-1 0 0 0 0,-1 1 0 0 0,0 0 0 0 0,0-1 0 0 0,0 1 0 0 0,0 0 0 0 0,-1-1 0 0 0,1 0 0 0 0,0 1 0 0 0,0-1 0 0 0,0 0 0 0 0,0 0 0 0 0,0 0 0 0 0,0 0 0 0 0,0 1 0 0 0,0-1 0 0 0,0 0 0 0 0,0 0 0 0 0,0 0 0 0 0,0 5 0 0 0,0 1 0 0 0,0-1 0 0 0,0 0 0 0 0,0-2 0 0 0,-4-1 0 0 0,-2 0 0 0 0,1-2 0 0 0,0 0 0 0 0,2 0 0 0 0,1-4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2T18:40:24.13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17168 13573 0 0 0,'0'4'0'0'0,"-5"11"0"0"0,0 6 0 0 0,-1 4 0 0 0,-2 7 0 0 0,-1 1 0 0 0,1 1 0 0 0,3 1 0 0 0,1 1 0 0 0,2-3 0 0 0,-3-1 0 0 0,-1-3 0 0 0,1-2 0 0 0,1-1 0 0 0,2-1 0 0 0,0 0 0 0 0,1-1 0 0 0,1 1 0 0 0,0 0 0 0 0,0 0 0 0 0,0 0 0 0 0,1 0 0 0 0,-1 0 0 0 0,0 0 0 0 0,0 1 0 0 0,0-1 0 0 0,0 0 0 0 0,0 0 0 0 0,0 1 0 0 0,0-1 0 0 0,0 0 0 0 0,0 0 0 0 0,0 0 0 0 0,0 1 0 0 0,0-1 0 0 0,0-4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6/6/2023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Readmission= readmitting to the hospital within 30 days after discharge for the same condition. </a:t>
            </a:r>
          </a:p>
          <a:p>
            <a:r>
              <a:rPr lang="en-US" dirty="0"/>
              <a:t>Under some value-based care models and health plans, including </a:t>
            </a:r>
            <a:r>
              <a:rPr lang="en-US" dirty="0" err="1"/>
              <a:t>medicare</a:t>
            </a:r>
            <a:r>
              <a:rPr lang="en-US" dirty="0"/>
              <a:t>, hospitals with high readmission rates for specific conditions are not paid for the readmission stay, further incentivizing thorough care and discharge planning during hospital stays.</a:t>
            </a:r>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15978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12121"/>
                </a:solidFill>
                <a:effectLst/>
              </a:rPr>
              <a:t>This dataset contains demographic, spending, use, and quality indicators at the state level (including the District of Columbia, Puerto Rico, and the Virgin Islands) and the county level.</a:t>
            </a:r>
          </a:p>
          <a:p>
            <a:r>
              <a:rPr lang="en-US" dirty="0">
                <a:solidFill>
                  <a:srgbClr val="212121"/>
                </a:solidFill>
                <a:effectLst/>
              </a:rPr>
              <a:t>Spending is standardized to remove geographic differences in payment rates for individual services as a source of variation. </a:t>
            </a:r>
          </a:p>
          <a:p>
            <a:r>
              <a:rPr lang="en-US" dirty="0">
                <a:solidFill>
                  <a:srgbClr val="212121"/>
                </a:solidFill>
                <a:effectLst/>
              </a:rPr>
              <a:t>In general, total standardized per capita costs are less than actual per capita costs because the extra payments Medicare made to hospitals were removed, such as payments for medical education (both direct and indirect) and payments to hospitals that serve a disproportionate share of low-income patients. Standardization does not adjust for differences in beneficiaries’ health status.</a:t>
            </a:r>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1336646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a lot of cleaning and preparation to do prior to machine learning- We worked to determine necessary/relevant columns, got rid of null values, decided on standardized costs (vs actual), and determined which years to analyze for the project. The dataset had a lot of numeric data, so we had a lot to work with for machine learning applications. </a:t>
            </a:r>
          </a:p>
          <a:p>
            <a:endParaRPr lang="en-US" dirty="0"/>
          </a:p>
          <a:p>
            <a:r>
              <a:rPr lang="en-US" dirty="0"/>
              <a:t>We were left with 82 columns of data following prep, and one of the first things we did was find the best features most correlated with hospital readmission. This pointed us in the right direction for further analysis and machine learning.</a:t>
            </a:r>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3041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311534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Janice</a:t>
            </a:r>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3076682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Jenny</a:t>
            </a:r>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338459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Jackie :)</a:t>
            </a:r>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128650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3.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5.xml"/><Relationship Id="rId17" Type="http://schemas.openxmlformats.org/officeDocument/2006/relationships/image" Target="../media/image25.png"/><Relationship Id="rId2" Type="http://schemas.openxmlformats.org/officeDocument/2006/relationships/image" Target="../media/image17.png"/><Relationship Id="rId16" Type="http://schemas.openxmlformats.org/officeDocument/2006/relationships/customXml" Target="../ink/ink7.xml"/><Relationship Id="rId1" Type="http://schemas.openxmlformats.org/officeDocument/2006/relationships/slideLayout" Target="../slideLayouts/slideLayout14.xml"/><Relationship Id="rId6" Type="http://schemas.openxmlformats.org/officeDocument/2006/relationships/image" Target="../media/image19.png"/><Relationship Id="rId11" Type="http://schemas.openxmlformats.org/officeDocument/2006/relationships/image" Target="../media/image22.jpeg"/><Relationship Id="rId5" Type="http://schemas.openxmlformats.org/officeDocument/2006/relationships/customXml" Target="../ink/ink2.xml"/><Relationship Id="rId1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4.xml"/><Relationship Id="rId14" Type="http://schemas.openxmlformats.org/officeDocument/2006/relationships/customXml" Target="../ink/ink6.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4322102"/>
            <a:ext cx="10993549" cy="1153609"/>
          </a:xfrm>
        </p:spPr>
        <p:txBody>
          <a:bodyPr anchor="b">
            <a:normAutofit/>
          </a:bodyPr>
          <a:lstStyle/>
          <a:p>
            <a:r>
              <a:rPr lang="en-US" dirty="0"/>
              <a:t>Analyzing and predicting hospital readmissions</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5475712"/>
            <a:ext cx="10993546" cy="590321"/>
          </a:xfrm>
        </p:spPr>
        <p:txBody>
          <a:bodyPr anchor="ctr">
            <a:normAutofit/>
          </a:bodyPr>
          <a:lstStyle/>
          <a:p>
            <a:r>
              <a:rPr lang="en-US" dirty="0"/>
              <a:t>Anna Dyar, Jackie </a:t>
            </a:r>
            <a:r>
              <a:rPr lang="en-US"/>
              <a:t>Cheng</a:t>
            </a:r>
            <a:r>
              <a:rPr lang="en-US" dirty="0"/>
              <a:t>, Janice Mathew, Jenny Nguyen</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4495" r="1848" b="-1"/>
          <a:stretch/>
        </p:blipFill>
        <p:spPr>
          <a:xfrm>
            <a:off x="449580" y="603504"/>
            <a:ext cx="11292840" cy="3557016"/>
          </a:xfrm>
          <a:noFill/>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819435-9403-161A-133C-3B022712E9F3}"/>
              </a:ext>
            </a:extLst>
          </p:cNvPr>
          <p:cNvSpPr>
            <a:spLocks noGrp="1"/>
          </p:cNvSpPr>
          <p:nvPr>
            <p:ph type="dt" sz="half" idx="10"/>
          </p:nvPr>
        </p:nvSpPr>
        <p:spPr/>
        <p:txBody>
          <a:bodyPr/>
          <a:lstStyle/>
          <a:p>
            <a:r>
              <a:rPr lang="en-US"/>
              <a:t>20XX</a:t>
            </a:r>
          </a:p>
        </p:txBody>
      </p:sp>
      <p:sp>
        <p:nvSpPr>
          <p:cNvPr id="4" name="Slide Number Placeholder 3">
            <a:extLst>
              <a:ext uri="{FF2B5EF4-FFF2-40B4-BE49-F238E27FC236}">
                <a16:creationId xmlns:a16="http://schemas.microsoft.com/office/drawing/2014/main" id="{6C67421F-2FF8-329A-7419-902334B22A67}"/>
              </a:ext>
            </a:extLst>
          </p:cNvPr>
          <p:cNvSpPr>
            <a:spLocks noGrp="1"/>
          </p:cNvSpPr>
          <p:nvPr>
            <p:ph type="sldNum" sz="quarter" idx="12"/>
          </p:nvPr>
        </p:nvSpPr>
        <p:spPr/>
        <p:txBody>
          <a:bodyPr/>
          <a:lstStyle/>
          <a:p>
            <a:fld id="{3A98EE3D-8CD1-4C3F-BD1C-C98C9596463C}" type="slidenum">
              <a:rPr lang="en-US" smtClean="0"/>
              <a:t>10</a:t>
            </a:fld>
            <a:endParaRPr lang="en-US"/>
          </a:p>
        </p:txBody>
      </p:sp>
      <p:pic>
        <p:nvPicPr>
          <p:cNvPr id="5" name="Picture 7" descr="Chart, line chart&#10;&#10;Description automatically generated">
            <a:extLst>
              <a:ext uri="{FF2B5EF4-FFF2-40B4-BE49-F238E27FC236}">
                <a16:creationId xmlns:a16="http://schemas.microsoft.com/office/drawing/2014/main" id="{809EE7C6-208F-9B42-9F85-7874C48168DB}"/>
              </a:ext>
            </a:extLst>
          </p:cNvPr>
          <p:cNvPicPr>
            <a:picLocks noChangeAspect="1"/>
          </p:cNvPicPr>
          <p:nvPr/>
        </p:nvPicPr>
        <p:blipFill>
          <a:blip r:embed="rId2"/>
          <a:stretch>
            <a:fillRect/>
          </a:stretch>
        </p:blipFill>
        <p:spPr>
          <a:xfrm>
            <a:off x="5794829" y="3220381"/>
            <a:ext cx="6299199" cy="3419882"/>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3E895EF-1D1A-A2C5-3EA8-6167E0EA48DC}"/>
                  </a:ext>
                </a:extLst>
              </p14:cNvPr>
              <p14:cNvContentPartPr/>
              <p14:nvPr/>
            </p14:nvContentPartPr>
            <p14:xfrm>
              <a:off x="8382000" y="6077856"/>
              <a:ext cx="9466" cy="307419"/>
            </p14:xfrm>
          </p:contentPart>
        </mc:Choice>
        <mc:Fallback>
          <p:pic>
            <p:nvPicPr>
              <p:cNvPr id="7" name="Ink 6">
                <a:extLst>
                  <a:ext uri="{FF2B5EF4-FFF2-40B4-BE49-F238E27FC236}">
                    <a16:creationId xmlns:a16="http://schemas.microsoft.com/office/drawing/2014/main" id="{23E895EF-1D1A-A2C5-3EA8-6167E0EA48DC}"/>
                  </a:ext>
                </a:extLst>
              </p:cNvPr>
              <p:cNvPicPr/>
              <p:nvPr/>
            </p:nvPicPr>
            <p:blipFill>
              <a:blip r:embed="rId4"/>
              <a:stretch>
                <a:fillRect/>
              </a:stretch>
            </p:blipFill>
            <p:spPr>
              <a:xfrm>
                <a:off x="8329411" y="5969990"/>
                <a:ext cx="114293" cy="522792"/>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AFB12BE1-6835-FD9B-D836-509C944612A0}"/>
                  </a:ext>
                </a:extLst>
              </p14:cNvPr>
              <p14:cNvContentPartPr/>
              <p14:nvPr/>
            </p14:nvContentPartPr>
            <p14:xfrm>
              <a:off x="10988934" y="6059714"/>
              <a:ext cx="15103" cy="365282"/>
            </p14:xfrm>
          </p:contentPart>
        </mc:Choice>
        <mc:Fallback>
          <p:pic>
            <p:nvPicPr>
              <p:cNvPr id="8" name="Ink 7">
                <a:extLst>
                  <a:ext uri="{FF2B5EF4-FFF2-40B4-BE49-F238E27FC236}">
                    <a16:creationId xmlns:a16="http://schemas.microsoft.com/office/drawing/2014/main" id="{AFB12BE1-6835-FD9B-D836-509C944612A0}"/>
                  </a:ext>
                </a:extLst>
              </p:cNvPr>
              <p:cNvPicPr/>
              <p:nvPr/>
            </p:nvPicPr>
            <p:blipFill>
              <a:blip r:embed="rId6"/>
              <a:stretch>
                <a:fillRect/>
              </a:stretch>
            </p:blipFill>
            <p:spPr>
              <a:xfrm>
                <a:off x="10936249" y="5951855"/>
                <a:ext cx="120122" cy="580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F2E075F3-BF0C-64C8-ABCD-6CF9551DC7C2}"/>
                  </a:ext>
                </a:extLst>
              </p14:cNvPr>
              <p14:cNvContentPartPr/>
              <p14:nvPr/>
            </p14:nvContentPartPr>
            <p14:xfrm>
              <a:off x="11638058" y="6086928"/>
              <a:ext cx="27798" cy="310699"/>
            </p14:xfrm>
          </p:contentPart>
        </mc:Choice>
        <mc:Fallback>
          <p:pic>
            <p:nvPicPr>
              <p:cNvPr id="9" name="Ink 8">
                <a:extLst>
                  <a:ext uri="{FF2B5EF4-FFF2-40B4-BE49-F238E27FC236}">
                    <a16:creationId xmlns:a16="http://schemas.microsoft.com/office/drawing/2014/main" id="{F2E075F3-BF0C-64C8-ABCD-6CF9551DC7C2}"/>
                  </a:ext>
                </a:extLst>
              </p:cNvPr>
              <p:cNvPicPr/>
              <p:nvPr/>
            </p:nvPicPr>
            <p:blipFill>
              <a:blip r:embed="rId8"/>
              <a:stretch>
                <a:fillRect/>
              </a:stretch>
            </p:blipFill>
            <p:spPr>
              <a:xfrm>
                <a:off x="11584600" y="5979046"/>
                <a:ext cx="134357" cy="526103"/>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07FE8B54-D6B1-E99A-7515-4B8DAE66DF09}"/>
                  </a:ext>
                </a:extLst>
              </p14:cNvPr>
              <p14:cNvContentPartPr/>
              <p14:nvPr/>
            </p14:nvContentPartPr>
            <p14:xfrm>
              <a:off x="8989785" y="4562928"/>
              <a:ext cx="9071" cy="9071"/>
            </p14:xfrm>
          </p:contentPart>
        </mc:Choice>
        <mc:Fallback>
          <p:pic>
            <p:nvPicPr>
              <p:cNvPr id="11" name="Ink 10">
                <a:extLst>
                  <a:ext uri="{FF2B5EF4-FFF2-40B4-BE49-F238E27FC236}">
                    <a16:creationId xmlns:a16="http://schemas.microsoft.com/office/drawing/2014/main" id="{07FE8B54-D6B1-E99A-7515-4B8DAE66DF09}"/>
                  </a:ext>
                </a:extLst>
              </p:cNvPr>
              <p:cNvPicPr/>
              <p:nvPr/>
            </p:nvPicPr>
            <p:blipFill>
              <a:blip r:embed="rId10"/>
              <a:stretch>
                <a:fillRect/>
              </a:stretch>
            </p:blipFill>
            <p:spPr>
              <a:xfrm>
                <a:off x="7629135" y="1841628"/>
                <a:ext cx="2721300" cy="5442600"/>
              </a:xfrm>
              <a:prstGeom prst="rect">
                <a:avLst/>
              </a:prstGeom>
            </p:spPr>
          </p:pic>
        </mc:Fallback>
      </mc:AlternateContent>
      <p:pic>
        <p:nvPicPr>
          <p:cNvPr id="15" name="Picture 15" descr="Chart, line chart&#10;&#10;Description automatically generated">
            <a:extLst>
              <a:ext uri="{FF2B5EF4-FFF2-40B4-BE49-F238E27FC236}">
                <a16:creationId xmlns:a16="http://schemas.microsoft.com/office/drawing/2014/main" id="{87203BBF-0CB6-216F-BD7E-389761162206}"/>
              </a:ext>
            </a:extLst>
          </p:cNvPr>
          <p:cNvPicPr>
            <a:picLocks noChangeAspect="1"/>
          </p:cNvPicPr>
          <p:nvPr/>
        </p:nvPicPr>
        <p:blipFill>
          <a:blip r:embed="rId11"/>
          <a:stretch>
            <a:fillRect/>
          </a:stretch>
        </p:blipFill>
        <p:spPr>
          <a:xfrm>
            <a:off x="25400" y="569306"/>
            <a:ext cx="5972627" cy="3206600"/>
          </a:xfrm>
          <a:prstGeom prst="rect">
            <a:avLst/>
          </a:prstGeom>
        </p:spPr>
      </p:pic>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9C0D52F2-6390-D694-23B1-5FB2F288147D}"/>
                  </a:ext>
                </a:extLst>
              </p14:cNvPr>
              <p14:cNvContentPartPr/>
              <p14:nvPr/>
            </p14:nvContentPartPr>
            <p14:xfrm>
              <a:off x="2517849" y="3283856"/>
              <a:ext cx="13549" cy="307661"/>
            </p14:xfrm>
          </p:contentPart>
        </mc:Choice>
        <mc:Fallback>
          <p:pic>
            <p:nvPicPr>
              <p:cNvPr id="16" name="Ink 15">
                <a:extLst>
                  <a:ext uri="{FF2B5EF4-FFF2-40B4-BE49-F238E27FC236}">
                    <a16:creationId xmlns:a16="http://schemas.microsoft.com/office/drawing/2014/main" id="{9C0D52F2-6390-D694-23B1-5FB2F288147D}"/>
                  </a:ext>
                </a:extLst>
              </p:cNvPr>
              <p:cNvPicPr/>
              <p:nvPr/>
            </p:nvPicPr>
            <p:blipFill>
              <a:blip r:embed="rId13"/>
              <a:stretch>
                <a:fillRect/>
              </a:stretch>
            </p:blipFill>
            <p:spPr>
              <a:xfrm>
                <a:off x="2465737" y="3175905"/>
                <a:ext cx="117425" cy="523204"/>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194D9661-F374-975F-EF2D-D1FD4E35FD13}"/>
                  </a:ext>
                </a:extLst>
              </p14:cNvPr>
              <p14:cNvContentPartPr/>
              <p14:nvPr/>
            </p14:nvContentPartPr>
            <p14:xfrm>
              <a:off x="4980214" y="3274785"/>
              <a:ext cx="9466" cy="325805"/>
            </p14:xfrm>
          </p:contentPart>
        </mc:Choice>
        <mc:Fallback>
          <p:pic>
            <p:nvPicPr>
              <p:cNvPr id="17" name="Ink 16">
                <a:extLst>
                  <a:ext uri="{FF2B5EF4-FFF2-40B4-BE49-F238E27FC236}">
                    <a16:creationId xmlns:a16="http://schemas.microsoft.com/office/drawing/2014/main" id="{194D9661-F374-975F-EF2D-D1FD4E35FD13}"/>
                  </a:ext>
                </a:extLst>
              </p:cNvPr>
              <p:cNvPicPr/>
              <p:nvPr/>
            </p:nvPicPr>
            <p:blipFill>
              <a:blip r:embed="rId15"/>
              <a:stretch>
                <a:fillRect/>
              </a:stretch>
            </p:blipFill>
            <p:spPr>
              <a:xfrm>
                <a:off x="4927625" y="3166903"/>
                <a:ext cx="114293" cy="54121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1136B780-0E80-0E82-C24F-2D50F90EC7F4}"/>
                  </a:ext>
                </a:extLst>
              </p14:cNvPr>
              <p14:cNvContentPartPr/>
              <p14:nvPr/>
            </p14:nvContentPartPr>
            <p14:xfrm>
              <a:off x="5596660" y="3274786"/>
              <a:ext cx="27625" cy="334634"/>
            </p14:xfrm>
          </p:contentPart>
        </mc:Choice>
        <mc:Fallback>
          <p:pic>
            <p:nvPicPr>
              <p:cNvPr id="18" name="Ink 17">
                <a:extLst>
                  <a:ext uri="{FF2B5EF4-FFF2-40B4-BE49-F238E27FC236}">
                    <a16:creationId xmlns:a16="http://schemas.microsoft.com/office/drawing/2014/main" id="{1136B780-0E80-0E82-C24F-2D50F90EC7F4}"/>
                  </a:ext>
                </a:extLst>
              </p:cNvPr>
              <p:cNvPicPr/>
              <p:nvPr/>
            </p:nvPicPr>
            <p:blipFill>
              <a:blip r:embed="rId17"/>
              <a:stretch>
                <a:fillRect/>
              </a:stretch>
            </p:blipFill>
            <p:spPr>
              <a:xfrm>
                <a:off x="5543535" y="3166955"/>
                <a:ext cx="133521" cy="549936"/>
              </a:xfrm>
              <a:prstGeom prst="rect">
                <a:avLst/>
              </a:prstGeom>
            </p:spPr>
          </p:pic>
        </mc:Fallback>
      </mc:AlternateContent>
      <p:sp>
        <p:nvSpPr>
          <p:cNvPr id="6" name="TextBox 5">
            <a:extLst>
              <a:ext uri="{FF2B5EF4-FFF2-40B4-BE49-F238E27FC236}">
                <a16:creationId xmlns:a16="http://schemas.microsoft.com/office/drawing/2014/main" id="{13507E82-2E83-207B-0467-66FCB61B835C}"/>
              </a:ext>
            </a:extLst>
          </p:cNvPr>
          <p:cNvSpPr txBox="1"/>
          <p:nvPr/>
        </p:nvSpPr>
        <p:spPr>
          <a:xfrm>
            <a:off x="6177642" y="879928"/>
            <a:ext cx="5546270" cy="27546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tx1">
                    <a:lumMod val="75000"/>
                    <a:lumOff val="25000"/>
                  </a:schemeClr>
                </a:solidFill>
              </a:rPr>
              <a:t>Hospital Readmissions Reduction Program (2012)</a:t>
            </a:r>
          </a:p>
          <a:p>
            <a:pPr marL="742950" lvl="1" indent="-285750">
              <a:buFont typeface="Arial"/>
              <a:buChar char="•"/>
            </a:pPr>
            <a:r>
              <a:rPr lang="en-US" sz="1400">
                <a:solidFill>
                  <a:schemeClr val="tx1">
                    <a:lumMod val="75000"/>
                    <a:lumOff val="25000"/>
                  </a:schemeClr>
                </a:solidFill>
              </a:rPr>
              <a:t>Penalty/Reduction:</a:t>
            </a:r>
          </a:p>
          <a:p>
            <a:pPr marL="1200150" lvl="2" indent="-285750">
              <a:buFont typeface="Arial"/>
              <a:buChar char="•"/>
            </a:pPr>
            <a:r>
              <a:rPr lang="en-US" sz="1200">
                <a:solidFill>
                  <a:schemeClr val="tx1">
                    <a:lumMod val="75000"/>
                    <a:lumOff val="25000"/>
                  </a:schemeClr>
                </a:solidFill>
              </a:rPr>
              <a:t>2012 – up to 1% </a:t>
            </a:r>
          </a:p>
          <a:p>
            <a:pPr marL="1200150" lvl="2" indent="-285750">
              <a:buFont typeface="Arial"/>
              <a:buChar char="•"/>
            </a:pPr>
            <a:r>
              <a:rPr lang="en-US" sz="1200">
                <a:solidFill>
                  <a:schemeClr val="tx1">
                    <a:lumMod val="75000"/>
                    <a:lumOff val="25000"/>
                  </a:schemeClr>
                </a:solidFill>
              </a:rPr>
              <a:t>2013 – </a:t>
            </a:r>
            <a:r>
              <a:rPr lang="en-US" sz="1200">
                <a:solidFill>
                  <a:schemeClr val="tx1">
                    <a:lumMod val="75000"/>
                    <a:lumOff val="25000"/>
                  </a:schemeClr>
                </a:solidFill>
                <a:ea typeface="+mn-lt"/>
                <a:cs typeface="+mn-lt"/>
              </a:rPr>
              <a:t>up to 2</a:t>
            </a:r>
            <a:r>
              <a:rPr lang="en-US" sz="1200">
                <a:solidFill>
                  <a:schemeClr val="tx1">
                    <a:lumMod val="75000"/>
                    <a:lumOff val="25000"/>
                  </a:schemeClr>
                </a:solidFill>
              </a:rPr>
              <a:t>%</a:t>
            </a:r>
          </a:p>
          <a:p>
            <a:pPr marL="1200150" lvl="2" indent="-285750">
              <a:buFont typeface="Arial"/>
              <a:buChar char="•"/>
            </a:pPr>
            <a:r>
              <a:rPr lang="en-US" sz="1200">
                <a:solidFill>
                  <a:schemeClr val="tx1">
                    <a:lumMod val="75000"/>
                    <a:lumOff val="25000"/>
                  </a:schemeClr>
                </a:solidFill>
              </a:rPr>
              <a:t>2014 – </a:t>
            </a:r>
            <a:r>
              <a:rPr lang="en-US" sz="1200">
                <a:solidFill>
                  <a:schemeClr val="tx1">
                    <a:lumMod val="75000"/>
                    <a:lumOff val="25000"/>
                  </a:schemeClr>
                </a:solidFill>
                <a:ea typeface="+mn-lt"/>
                <a:cs typeface="+mn-lt"/>
              </a:rPr>
              <a:t>up to 3</a:t>
            </a:r>
            <a:r>
              <a:rPr lang="en-US" sz="1200">
                <a:solidFill>
                  <a:schemeClr val="tx1">
                    <a:lumMod val="75000"/>
                    <a:lumOff val="25000"/>
                  </a:schemeClr>
                </a:solidFill>
              </a:rPr>
              <a:t>%</a:t>
            </a:r>
          </a:p>
          <a:p>
            <a:pPr marL="285750" indent="-285750">
              <a:buFont typeface="Arial"/>
              <a:buChar char="•"/>
            </a:pPr>
            <a:r>
              <a:rPr lang="en-US" sz="1400">
                <a:solidFill>
                  <a:schemeClr val="tx1">
                    <a:lumMod val="75000"/>
                    <a:lumOff val="25000"/>
                  </a:schemeClr>
                </a:solidFill>
              </a:rPr>
              <a:t>21st Century Cures Act (2016)</a:t>
            </a:r>
          </a:p>
          <a:p>
            <a:pPr marL="742950" lvl="1" indent="-285750">
              <a:buFont typeface="Arial"/>
              <a:buChar char="•"/>
            </a:pPr>
            <a:r>
              <a:rPr lang="en-US" sz="1100">
                <a:solidFill>
                  <a:srgbClr val="333333"/>
                </a:solidFill>
                <a:ea typeface="+mn-lt"/>
                <a:cs typeface="+mn-lt"/>
              </a:rPr>
              <a:t>account for patient backgrounds when it calculates reductions in its payments to hospitals</a:t>
            </a:r>
            <a:endParaRPr lang="en-US" sz="1400">
              <a:solidFill>
                <a:srgbClr val="404040"/>
              </a:solidFill>
              <a:ea typeface="+mn-lt"/>
              <a:cs typeface="+mn-lt"/>
            </a:endParaRPr>
          </a:p>
          <a:p>
            <a:pPr marL="742950" lvl="1" indent="-285750">
              <a:buFont typeface="Arial"/>
              <a:buChar char="•"/>
            </a:pPr>
            <a:r>
              <a:rPr lang="en-US" sz="1100">
                <a:solidFill>
                  <a:srgbClr val="333333"/>
                </a:solidFill>
                <a:ea typeface="+mn-lt"/>
                <a:cs typeface="+mn-lt"/>
              </a:rPr>
              <a:t>adjust penalties based on the proportion of a hospital's patients</a:t>
            </a:r>
            <a:endParaRPr lang="en-US" sz="1100">
              <a:ea typeface="+mn-lt"/>
              <a:cs typeface="+mn-lt"/>
            </a:endParaRPr>
          </a:p>
          <a:p>
            <a:pPr marL="285750" indent="-285750">
              <a:buFont typeface="Arial"/>
              <a:buChar char="•"/>
            </a:pPr>
            <a:r>
              <a:rPr lang="en-US" sz="1400">
                <a:solidFill>
                  <a:schemeClr val="tx1">
                    <a:lumMod val="75000"/>
                    <a:lumOff val="25000"/>
                  </a:schemeClr>
                </a:solidFill>
              </a:rPr>
              <a:t>Covid (2019)</a:t>
            </a:r>
            <a:endParaRPr lang="en-US">
              <a:solidFill>
                <a:schemeClr val="tx1">
                  <a:lumMod val="75000"/>
                  <a:lumOff val="25000"/>
                </a:schemeClr>
              </a:solidFill>
            </a:endParaRPr>
          </a:p>
          <a:p>
            <a:pPr marL="742950" lvl="1" indent="-285750">
              <a:buFont typeface="Arial"/>
              <a:buChar char="•"/>
            </a:pPr>
            <a:r>
              <a:rPr lang="en-US" sz="1400">
                <a:solidFill>
                  <a:schemeClr val="tx1">
                    <a:lumMod val="75000"/>
                    <a:lumOff val="25000"/>
                  </a:schemeClr>
                </a:solidFill>
              </a:rPr>
              <a:t>Ease of Penalty (Ignored 1st half of 2020)</a:t>
            </a:r>
          </a:p>
          <a:p>
            <a:pPr marL="742950" lvl="1" indent="-285750">
              <a:buFont typeface="Arial"/>
              <a:buChar char="•"/>
            </a:pPr>
            <a:endParaRPr lang="en-US" sz="1400"/>
          </a:p>
          <a:p>
            <a:endParaRPr lang="en-US" dirty="0"/>
          </a:p>
        </p:txBody>
      </p:sp>
      <p:sp>
        <p:nvSpPr>
          <p:cNvPr id="10" name="TextBox 9">
            <a:extLst>
              <a:ext uri="{FF2B5EF4-FFF2-40B4-BE49-F238E27FC236}">
                <a16:creationId xmlns:a16="http://schemas.microsoft.com/office/drawing/2014/main" id="{ED5BFCD3-B352-6E4C-CF4A-09ECE7FE36DB}"/>
              </a:ext>
            </a:extLst>
          </p:cNvPr>
          <p:cNvSpPr txBox="1"/>
          <p:nvPr/>
        </p:nvSpPr>
        <p:spPr>
          <a:xfrm>
            <a:off x="308428" y="3855356"/>
            <a:ext cx="5265055"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lumMod val="75000"/>
                    <a:lumOff val="25000"/>
                  </a:schemeClr>
                </a:solidFill>
              </a:rPr>
              <a:t>Younger Age Group </a:t>
            </a:r>
          </a:p>
          <a:p>
            <a:pPr marL="285750" indent="-285750">
              <a:buFont typeface="Arial"/>
              <a:buChar char="•"/>
            </a:pPr>
            <a:r>
              <a:rPr lang="en-US" sz="1400">
                <a:solidFill>
                  <a:schemeClr val="tx1">
                    <a:lumMod val="75000"/>
                    <a:lumOff val="25000"/>
                  </a:schemeClr>
                </a:solidFill>
              </a:rPr>
              <a:t>No big changes after 2016</a:t>
            </a:r>
          </a:p>
          <a:p>
            <a:pPr marL="285750" indent="-285750">
              <a:buFont typeface="Arial"/>
              <a:buChar char="•"/>
            </a:pPr>
            <a:r>
              <a:rPr lang="en-US" sz="1400">
                <a:solidFill>
                  <a:schemeClr val="tx1">
                    <a:lumMod val="75000"/>
                    <a:lumOff val="25000"/>
                  </a:schemeClr>
                </a:solidFill>
              </a:rPr>
              <a:t>Higher Risk Group -&gt; Less of a dip in readmission during covid</a:t>
            </a:r>
            <a:endParaRPr lang="en-US">
              <a:solidFill>
                <a:schemeClr val="tx1">
                  <a:lumMod val="75000"/>
                  <a:lumOff val="25000"/>
                </a:schemeClr>
              </a:solidFill>
            </a:endParaRPr>
          </a:p>
          <a:p>
            <a:r>
              <a:rPr lang="en-US">
                <a:solidFill>
                  <a:schemeClr val="tx1">
                    <a:lumMod val="75000"/>
                    <a:lumOff val="25000"/>
                  </a:schemeClr>
                </a:solidFill>
              </a:rPr>
              <a:t>Older Age Group</a:t>
            </a:r>
          </a:p>
          <a:p>
            <a:pPr marL="285750" indent="-285750">
              <a:buFont typeface="Arial"/>
              <a:buChar char="•"/>
            </a:pPr>
            <a:r>
              <a:rPr lang="en-US" sz="1400">
                <a:solidFill>
                  <a:schemeClr val="tx1">
                    <a:lumMod val="75000"/>
                    <a:lumOff val="25000"/>
                  </a:schemeClr>
                </a:solidFill>
              </a:rPr>
              <a:t>Steep upward trend after 2016 (Ease in penalty)</a:t>
            </a:r>
            <a:endParaRPr lang="en-US">
              <a:solidFill>
                <a:schemeClr val="tx1">
                  <a:lumMod val="75000"/>
                  <a:lumOff val="25000"/>
                </a:schemeClr>
              </a:solidFill>
            </a:endParaRPr>
          </a:p>
          <a:p>
            <a:pPr marL="285750" indent="-285750">
              <a:buFont typeface="Arial"/>
              <a:buChar char="•"/>
            </a:pPr>
            <a:r>
              <a:rPr lang="en-US" sz="1400">
                <a:solidFill>
                  <a:schemeClr val="tx1">
                    <a:lumMod val="75000"/>
                    <a:lumOff val="25000"/>
                  </a:schemeClr>
                </a:solidFill>
              </a:rPr>
              <a:t>Steep downward trend during covid</a:t>
            </a:r>
          </a:p>
          <a:p>
            <a:pPr marL="285750" indent="-285750">
              <a:buFont typeface="Arial"/>
              <a:buChar char="•"/>
            </a:pPr>
            <a:endParaRPr lang="en-US" sz="1400">
              <a:solidFill>
                <a:schemeClr val="tx1">
                  <a:lumMod val="75000"/>
                  <a:lumOff val="25000"/>
                </a:schemeClr>
              </a:solidFill>
            </a:endParaRPr>
          </a:p>
          <a:p>
            <a:r>
              <a:rPr lang="en-US">
                <a:solidFill>
                  <a:schemeClr val="tx1">
                    <a:lumMod val="75000"/>
                    <a:lumOff val="25000"/>
                  </a:schemeClr>
                </a:solidFill>
              </a:rPr>
              <a:t>Further exploration:</a:t>
            </a:r>
          </a:p>
          <a:p>
            <a:pPr marL="285750" indent="-285750">
              <a:buFont typeface="Arial"/>
              <a:buChar char="•"/>
            </a:pPr>
            <a:r>
              <a:rPr lang="en-US" sz="1200">
                <a:solidFill>
                  <a:schemeClr val="tx1">
                    <a:lumMod val="75000"/>
                    <a:lumOff val="25000"/>
                  </a:schemeClr>
                </a:solidFill>
              </a:rPr>
              <a:t>Diagnosis for readmissions</a:t>
            </a:r>
          </a:p>
          <a:p>
            <a:pPr marL="285750" indent="-285750">
              <a:buFont typeface="Arial"/>
              <a:buChar char="•"/>
            </a:pPr>
            <a:r>
              <a:rPr lang="en-US" sz="1200">
                <a:solidFill>
                  <a:schemeClr val="tx1">
                    <a:lumMod val="75000"/>
                    <a:lumOff val="25000"/>
                  </a:schemeClr>
                </a:solidFill>
              </a:rPr>
              <a:t>Morality Rate when readmission rates are low/dip dramatically</a:t>
            </a:r>
          </a:p>
          <a:p>
            <a:pPr marL="285750" indent="-285750">
              <a:buFont typeface="Arial"/>
              <a:buChar char="•"/>
            </a:pPr>
            <a:r>
              <a:rPr lang="en-US" sz="1200">
                <a:solidFill>
                  <a:schemeClr val="tx1">
                    <a:lumMod val="75000"/>
                    <a:lumOff val="25000"/>
                  </a:schemeClr>
                </a:solidFill>
              </a:rPr>
              <a:t>Demographics + Location </a:t>
            </a:r>
          </a:p>
          <a:p>
            <a:pPr marL="285750" indent="-285750">
              <a:buFont typeface="Arial"/>
              <a:buChar char="•"/>
            </a:pPr>
            <a:r>
              <a:rPr lang="en-US" sz="1200">
                <a:solidFill>
                  <a:schemeClr val="tx1">
                    <a:lumMod val="75000"/>
                    <a:lumOff val="25000"/>
                  </a:schemeClr>
                </a:solidFill>
              </a:rPr>
              <a:t>Hospital procedures for admissions comparisons (Care Coordination) </a:t>
            </a:r>
          </a:p>
          <a:p>
            <a:pPr marL="285750" indent="-285750">
              <a:buFont typeface="Arial"/>
              <a:buChar char="•"/>
            </a:pPr>
            <a:endParaRPr lang="en-US" sz="1400" dirty="0"/>
          </a:p>
          <a:p>
            <a:endParaRPr lang="en-US" dirty="0"/>
          </a:p>
        </p:txBody>
      </p:sp>
    </p:spTree>
    <p:extLst>
      <p:ext uri="{BB962C8B-B14F-4D97-AF65-F5344CB8AC3E}">
        <p14:creationId xmlns:p14="http://schemas.microsoft.com/office/powerpoint/2010/main" val="375958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56A6-A0B7-4AD3-A4A4-9522F249B031}"/>
              </a:ext>
            </a:extLst>
          </p:cNvPr>
          <p:cNvSpPr>
            <a:spLocks noGrp="1"/>
          </p:cNvSpPr>
          <p:nvPr>
            <p:ph type="title"/>
          </p:nvPr>
        </p:nvSpPr>
        <p:spPr>
          <a:xfrm>
            <a:off x="609906" y="702156"/>
            <a:ext cx="3568661" cy="1188720"/>
          </a:xfrm>
        </p:spPr>
        <p:txBody>
          <a:bodyPr anchor="b">
            <a:normAutofit/>
          </a:bodyPr>
          <a:lstStyle/>
          <a:p>
            <a:pPr>
              <a:lnSpc>
                <a:spcPct val="90000"/>
              </a:lnSpc>
            </a:pPr>
            <a:r>
              <a:rPr lang="en-US" sz="2600"/>
              <a:t>Limitations &amp; Further exploration</a:t>
            </a:r>
          </a:p>
        </p:txBody>
      </p:sp>
      <p:sp>
        <p:nvSpPr>
          <p:cNvPr id="4" name="Content Placeholder 3">
            <a:extLst>
              <a:ext uri="{FF2B5EF4-FFF2-40B4-BE49-F238E27FC236}">
                <a16:creationId xmlns:a16="http://schemas.microsoft.com/office/drawing/2014/main" id="{DFFA8F6C-85B2-40F8-9392-16F12DC2D8CA}"/>
              </a:ext>
            </a:extLst>
          </p:cNvPr>
          <p:cNvSpPr>
            <a:spLocks noGrp="1"/>
          </p:cNvSpPr>
          <p:nvPr>
            <p:ph idx="1"/>
          </p:nvPr>
        </p:nvSpPr>
        <p:spPr>
          <a:xfrm>
            <a:off x="609906" y="1977886"/>
            <a:ext cx="3568661" cy="3997463"/>
          </a:xfrm>
        </p:spPr>
        <p:txBody>
          <a:bodyPr anchor="ctr">
            <a:normAutofit/>
          </a:bodyPr>
          <a:lstStyle/>
          <a:p>
            <a:pPr marL="285750" indent="-285750">
              <a:buFont typeface="Arial" panose="020B0604020202020204" pitchFamily="34" charset="0"/>
              <a:buChar char="•"/>
            </a:pPr>
            <a:r>
              <a:rPr lang="en-US" dirty="0"/>
              <a:t>Some states collected data inconsistently, especially demographic data</a:t>
            </a:r>
          </a:p>
          <a:p>
            <a:pPr marL="285750" indent="-285750">
              <a:buFont typeface="Arial" panose="020B0604020202020204" pitchFamily="34" charset="0"/>
              <a:buChar char="•"/>
            </a:pPr>
            <a:r>
              <a:rPr lang="en-US" dirty="0"/>
              <a:t>Many states paused collection on quality indicator data during 2020-21</a:t>
            </a:r>
          </a:p>
          <a:p>
            <a:pPr marL="285750" indent="-285750">
              <a:buFont typeface="Arial" panose="020B0604020202020204" pitchFamily="34" charset="0"/>
              <a:buChar char="•"/>
            </a:pPr>
            <a:r>
              <a:rPr lang="en-US" dirty="0"/>
              <a:t>Separate analysis for &lt;65 and &gt;65</a:t>
            </a:r>
          </a:p>
          <a:p>
            <a:pPr marL="285750" indent="-285750">
              <a:buFont typeface="Arial" panose="020B0604020202020204" pitchFamily="34" charset="0"/>
              <a:buChar char="•"/>
            </a:pPr>
            <a:r>
              <a:rPr lang="en-US" dirty="0"/>
              <a:t>Application of machine learning in real-time</a:t>
            </a:r>
          </a:p>
          <a:p>
            <a:endParaRPr lang="en-US" dirty="0"/>
          </a:p>
        </p:txBody>
      </p:sp>
      <p:sp>
        <p:nvSpPr>
          <p:cNvPr id="8" name="Footer Placeholder 7">
            <a:extLst>
              <a:ext uri="{FF2B5EF4-FFF2-40B4-BE49-F238E27FC236}">
                <a16:creationId xmlns:a16="http://schemas.microsoft.com/office/drawing/2014/main" id="{CCF3BEB4-74AE-46AA-B4D6-F74D0D1815C9}"/>
              </a:ext>
            </a:extLst>
          </p:cNvPr>
          <p:cNvSpPr>
            <a:spLocks noGrp="1"/>
          </p:cNvSpPr>
          <p:nvPr>
            <p:ph type="ftr" sz="quarter" idx="11"/>
          </p:nvPr>
        </p:nvSpPr>
        <p:spPr>
          <a:xfrm>
            <a:off x="581192" y="6423914"/>
            <a:ext cx="6917210" cy="365125"/>
          </a:xfrm>
        </p:spPr>
        <p:txBody>
          <a:bodyPr anchor="ctr">
            <a:normAutofit/>
          </a:bodyPr>
          <a:lstStyle/>
          <a:p>
            <a:pPr>
              <a:spcAft>
                <a:spcPts val="600"/>
              </a:spcAft>
            </a:pPr>
            <a:r>
              <a:rPr lang="en-US"/>
              <a:t>Sample Footer Text</a:t>
            </a:r>
          </a:p>
        </p:txBody>
      </p:sp>
      <p:pic>
        <p:nvPicPr>
          <p:cNvPr id="13" name="Picture 10" descr="Digital financial graph">
            <a:extLst>
              <a:ext uri="{FF2B5EF4-FFF2-40B4-BE49-F238E27FC236}">
                <a16:creationId xmlns:a16="http://schemas.microsoft.com/office/drawing/2014/main" id="{6FC98B12-06C5-B196-32CB-7071B7842D1D}"/>
              </a:ext>
            </a:extLst>
          </p:cNvPr>
          <p:cNvPicPr>
            <a:picLocks noChangeAspect="1"/>
          </p:cNvPicPr>
          <p:nvPr/>
        </p:nvPicPr>
        <p:blipFill rotWithShape="1">
          <a:blip r:embed="rId2"/>
          <a:srcRect l="26743" r="11457"/>
          <a:stretch/>
        </p:blipFill>
        <p:spPr>
          <a:xfrm>
            <a:off x="4657344" y="10"/>
            <a:ext cx="7534656" cy="6857990"/>
          </a:xfrm>
          <a:prstGeom prst="rect">
            <a:avLst/>
          </a:prstGeom>
          <a:noFill/>
        </p:spPr>
      </p:pic>
      <p:sp>
        <p:nvSpPr>
          <p:cNvPr id="7" name="Date Placeholder 6">
            <a:extLst>
              <a:ext uri="{FF2B5EF4-FFF2-40B4-BE49-F238E27FC236}">
                <a16:creationId xmlns:a16="http://schemas.microsoft.com/office/drawing/2014/main" id="{23FC7AC8-C1FF-4125-99AB-29C9CC00146C}"/>
              </a:ext>
            </a:extLst>
          </p:cNvPr>
          <p:cNvSpPr>
            <a:spLocks noGrp="1"/>
          </p:cNvSpPr>
          <p:nvPr>
            <p:ph type="dt" sz="half" idx="10"/>
          </p:nvPr>
        </p:nvSpPr>
        <p:spPr>
          <a:xfrm>
            <a:off x="7605951" y="6423914"/>
            <a:ext cx="2844799" cy="365125"/>
          </a:xfrm>
        </p:spPr>
        <p:txBody>
          <a:bodyPr anchor="ctr">
            <a:normAutofit/>
          </a:bodyPr>
          <a:lstStyle/>
          <a:p>
            <a:pPr>
              <a:spcAft>
                <a:spcPts val="600"/>
              </a:spcAft>
            </a:pPr>
            <a:r>
              <a:rPr lang="en-US"/>
              <a:t>20XX</a:t>
            </a:r>
          </a:p>
        </p:txBody>
      </p:sp>
      <p:sp>
        <p:nvSpPr>
          <p:cNvPr id="9" name="Slide Number Placeholder 8">
            <a:extLst>
              <a:ext uri="{FF2B5EF4-FFF2-40B4-BE49-F238E27FC236}">
                <a16:creationId xmlns:a16="http://schemas.microsoft.com/office/drawing/2014/main" id="{534A0150-AECF-4D8C-A650-1671E51D36E8}"/>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11</a:t>
            </a:fld>
            <a:endParaRPr lang="en-US"/>
          </a:p>
        </p:txBody>
      </p:sp>
    </p:spTree>
    <p:extLst>
      <p:ext uri="{BB962C8B-B14F-4D97-AF65-F5344CB8AC3E}">
        <p14:creationId xmlns:p14="http://schemas.microsoft.com/office/powerpoint/2010/main" val="171540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dirty="0"/>
              <a:t>Thank you</a:t>
            </a: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616289"/>
          </a:xfrm>
        </p:spPr>
        <p:txBody>
          <a:bodyPr/>
          <a:lstStyle/>
          <a:p>
            <a:r>
              <a:rPr lang="en-US" dirty="0"/>
              <a:t>Introduction</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1397566"/>
            <a:ext cx="3475915" cy="4461234"/>
          </a:xfrm>
        </p:spPr>
        <p:txBody>
          <a:bodyPr>
            <a:normAutofit/>
          </a:bodyPr>
          <a:lstStyle/>
          <a:p>
            <a:r>
              <a:rPr lang="en-US" dirty="0"/>
              <a:t>Hospital readmissions have been shown to: </a:t>
            </a:r>
          </a:p>
          <a:p>
            <a:pPr marL="285750" indent="-285750">
              <a:buFont typeface="Arial" panose="020B0604020202020204" pitchFamily="34" charset="0"/>
              <a:buChar char="•"/>
            </a:pPr>
            <a:r>
              <a:rPr lang="en-US" dirty="0"/>
              <a:t>increase mortality rates</a:t>
            </a:r>
          </a:p>
          <a:p>
            <a:pPr marL="285750" indent="-285750">
              <a:buFont typeface="Arial" panose="020B0604020202020204" pitchFamily="34" charset="0"/>
              <a:buChar char="•"/>
            </a:pPr>
            <a:r>
              <a:rPr lang="en-US" dirty="0"/>
              <a:t>increase length of stay</a:t>
            </a:r>
          </a:p>
          <a:p>
            <a:pPr marL="285750" indent="-285750">
              <a:buFont typeface="Arial" panose="020B0604020202020204" pitchFamily="34" charset="0"/>
              <a:buChar char="•"/>
            </a:pPr>
            <a:r>
              <a:rPr lang="en-US" dirty="0"/>
              <a:t>increase adverse health outcomes</a:t>
            </a:r>
          </a:p>
          <a:p>
            <a:r>
              <a:rPr lang="en-US" dirty="0"/>
              <a:t>By accurately predicting readmission risk, hospitals and health systems can devote additional resources to prevent readmissions in populations most at risk. </a:t>
            </a:r>
          </a:p>
        </p:txBody>
      </p:sp>
      <p:pic>
        <p:nvPicPr>
          <p:cNvPr id="10" name="Picture Placeholder 9" descr="A doctor with his arms crossed">
            <a:extLst>
              <a:ext uri="{FF2B5EF4-FFF2-40B4-BE49-F238E27FC236}">
                <a16:creationId xmlns:a16="http://schemas.microsoft.com/office/drawing/2014/main" id="{24A8453A-33BC-42B9-9F32-A38E7F1AC27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343400" y="4233672"/>
            <a:ext cx="3703320" cy="2139696"/>
          </a:xfrm>
        </p:spPr>
      </p:pic>
      <p:pic>
        <p:nvPicPr>
          <p:cNvPr id="12" name="Picture Placeholder 11" descr="A smiling doctor with a stethoscope and patient">
            <a:extLst>
              <a:ext uri="{FF2B5EF4-FFF2-40B4-BE49-F238E27FC236}">
                <a16:creationId xmlns:a16="http://schemas.microsoft.com/office/drawing/2014/main" id="{F2F92A19-D60A-4D6C-8103-E5036EBC089B}"/>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046720" y="4233672"/>
            <a:ext cx="3703320" cy="2139696"/>
          </a:xfrm>
        </p:spPr>
      </p:pic>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23914"/>
            <a:ext cx="2844799" cy="365125"/>
          </a:xfrm>
        </p:spPr>
        <p:txBody>
          <a:bodyPr/>
          <a:lstStyle/>
          <a:p>
            <a:r>
              <a:rPr lang="en-US" dirty="0"/>
              <a:t>2023</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pic>
        <p:nvPicPr>
          <p:cNvPr id="17" name="Picture Placeholder 7" descr="doctor talking to patient">
            <a:extLst>
              <a:ext uri="{FF2B5EF4-FFF2-40B4-BE49-F238E27FC236}">
                <a16:creationId xmlns:a16="http://schemas.microsoft.com/office/drawing/2014/main" id="{86357C99-DEFC-4892-8C64-EF1482AB3E86}"/>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16416" r="16416"/>
          <a:stretch/>
        </p:blipFill>
        <p:spPr>
          <a:xfrm>
            <a:off x="4241800" y="630238"/>
            <a:ext cx="7504113" cy="3521075"/>
          </a:xfrm>
          <a:prstGeom prst="rect">
            <a:avLst/>
          </a:prstGeom>
          <a:solidFill>
            <a:schemeClr val="accent2"/>
          </a:solidFill>
        </p:spPr>
      </p:pic>
    </p:spTree>
    <p:extLst>
      <p:ext uri="{BB962C8B-B14F-4D97-AF65-F5344CB8AC3E}">
        <p14:creationId xmlns:p14="http://schemas.microsoft.com/office/powerpoint/2010/main" val="398013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2" y="702155"/>
            <a:ext cx="3424138" cy="1037193"/>
          </a:xfrm>
        </p:spPr>
        <p:txBody>
          <a:bodyPr/>
          <a:lstStyle/>
          <a:p>
            <a:r>
              <a:rPr lang="en-US" dirty="0"/>
              <a:t>About the data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81193" y="1329214"/>
            <a:ext cx="3424138" cy="5061350"/>
          </a:xfrm>
        </p:spPr>
        <p:txBody>
          <a:bodyPr>
            <a:normAutofit/>
          </a:bodyPr>
          <a:lstStyle/>
          <a:p>
            <a:r>
              <a:rPr lang="en-US" dirty="0">
                <a:solidFill>
                  <a:srgbClr val="212121"/>
                </a:solidFill>
              </a:rPr>
              <a:t>CMS Medicare dataset containing:</a:t>
            </a:r>
            <a:endParaRPr lang="en-US" dirty="0">
              <a:solidFill>
                <a:srgbClr val="212121"/>
              </a:solidFill>
              <a:effectLst/>
            </a:endParaRPr>
          </a:p>
          <a:p>
            <a:pPr marL="285750" indent="-285750">
              <a:buFont typeface="Arial" panose="020B0604020202020204" pitchFamily="34" charset="0"/>
              <a:buChar char="•"/>
            </a:pPr>
            <a:r>
              <a:rPr lang="en-US" dirty="0">
                <a:solidFill>
                  <a:srgbClr val="212121"/>
                </a:solidFill>
                <a:effectLst/>
              </a:rPr>
              <a:t>Demographic</a:t>
            </a:r>
          </a:p>
          <a:p>
            <a:pPr marL="285750" indent="-285750">
              <a:buFont typeface="Arial" panose="020B0604020202020204" pitchFamily="34" charset="0"/>
              <a:buChar char="•"/>
            </a:pPr>
            <a:r>
              <a:rPr lang="en-US" dirty="0">
                <a:solidFill>
                  <a:srgbClr val="212121"/>
                </a:solidFill>
                <a:effectLst/>
              </a:rPr>
              <a:t>Spending</a:t>
            </a:r>
          </a:p>
          <a:p>
            <a:pPr marL="285750" indent="-285750">
              <a:buFont typeface="Arial" panose="020B0604020202020204" pitchFamily="34" charset="0"/>
              <a:buChar char="•"/>
            </a:pPr>
            <a:r>
              <a:rPr lang="en-US" dirty="0">
                <a:solidFill>
                  <a:srgbClr val="212121"/>
                </a:solidFill>
              </a:rPr>
              <a:t>Utilization</a:t>
            </a:r>
          </a:p>
          <a:p>
            <a:pPr marL="285750" indent="-285750">
              <a:buFont typeface="Arial" panose="020B0604020202020204" pitchFamily="34" charset="0"/>
              <a:buChar char="•"/>
            </a:pPr>
            <a:r>
              <a:rPr lang="en-US" dirty="0">
                <a:solidFill>
                  <a:srgbClr val="212121"/>
                </a:solidFill>
                <a:effectLst/>
              </a:rPr>
              <a:t>Quality indicators</a:t>
            </a:r>
          </a:p>
          <a:p>
            <a:pPr marL="285750" indent="-285750">
              <a:buFont typeface="Arial" panose="020B0604020202020204" pitchFamily="34" charset="0"/>
              <a:buChar char="•"/>
            </a:pPr>
            <a:r>
              <a:rPr lang="en-US" dirty="0">
                <a:solidFill>
                  <a:srgbClr val="212121"/>
                </a:solidFill>
              </a:rPr>
              <a:t>Standardized costs</a:t>
            </a:r>
          </a:p>
          <a:p>
            <a:pPr marL="285750" indent="-285750">
              <a:buFont typeface="Arial" panose="020B0604020202020204" pitchFamily="34" charset="0"/>
              <a:buChar char="•"/>
            </a:pPr>
            <a:r>
              <a:rPr lang="en-US" dirty="0">
                <a:solidFill>
                  <a:srgbClr val="212121"/>
                </a:solidFill>
              </a:rPr>
              <a:t>State and county geographic level</a:t>
            </a:r>
          </a:p>
          <a:p>
            <a:pPr marL="285750" indent="-285750">
              <a:buFont typeface="Arial" panose="020B0604020202020204" pitchFamily="34" charset="0"/>
              <a:buChar char="•"/>
            </a:pPr>
            <a:endParaRPr lang="en-US" dirty="0">
              <a:solidFill>
                <a:srgbClr val="212121"/>
              </a:solidFill>
              <a:effectLst/>
            </a:endParaRPr>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242815" y="640080"/>
            <a:ext cx="3703320" cy="5751576"/>
          </a:xfrm>
        </p:spPr>
      </p:pic>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1" name="Footer Placeholder 10">
            <a:extLst>
              <a:ext uri="{FF2B5EF4-FFF2-40B4-BE49-F238E27FC236}">
                <a16:creationId xmlns:a16="http://schemas.microsoft.com/office/drawing/2014/main" id="{6AA17CD5-6A6E-4EE4-BD68-9B358654D56D}"/>
              </a:ext>
            </a:extLst>
          </p:cNvPr>
          <p:cNvSpPr>
            <a:spLocks noGrp="1"/>
          </p:cNvSpPr>
          <p:nvPr>
            <p:ph type="ftr" sz="quarter" idx="11"/>
          </p:nvPr>
        </p:nvSpPr>
        <p:spPr>
          <a:xfrm>
            <a:off x="581192" y="6423914"/>
            <a:ext cx="6917210" cy="365125"/>
          </a:xfrm>
        </p:spPr>
        <p:txBody>
          <a:bodyPr/>
          <a:lstStyle/>
          <a:p>
            <a:r>
              <a:rPr lang="en-US" dirty="0"/>
              <a:t>https://data.cms.gov/summary-statistics-on-use-and-payments/medicare-geographic-comparisons/medicare-geographic-variation-by-national-state-county</a:t>
            </a:r>
          </a:p>
        </p:txBody>
      </p:sp>
      <p:sp>
        <p:nvSpPr>
          <p:cNvPr id="10" name="Date Placeholder 9">
            <a:extLst>
              <a:ext uri="{FF2B5EF4-FFF2-40B4-BE49-F238E27FC236}">
                <a16:creationId xmlns:a16="http://schemas.microsoft.com/office/drawing/2014/main" id="{0DFAC773-B88D-4D58-9F49-43222F2F2EE7}"/>
              </a:ext>
            </a:extLst>
          </p:cNvPr>
          <p:cNvSpPr>
            <a:spLocks noGrp="1"/>
          </p:cNvSpPr>
          <p:nvPr>
            <p:ph type="dt" sz="half" idx="10"/>
          </p:nvPr>
        </p:nvSpPr>
        <p:spPr>
          <a:xfrm>
            <a:off x="7605951" y="6423914"/>
            <a:ext cx="2844799" cy="365125"/>
          </a:xfrm>
        </p:spPr>
        <p:txBody>
          <a:bodyPr/>
          <a:lstStyle/>
          <a:p>
            <a:r>
              <a:rPr lang="en-US" dirty="0"/>
              <a:t>06/2023</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599225" y="4334486"/>
            <a:ext cx="10993549" cy="590321"/>
          </a:xfrm>
        </p:spPr>
        <p:txBody>
          <a:bodyPr>
            <a:normAutofit/>
          </a:bodyPr>
          <a:lstStyle/>
          <a:p>
            <a:r>
              <a:rPr lang="en-US" dirty="0"/>
              <a:t>Analyzing features &amp; Applying Machine Learning</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1445896" y="4924807"/>
            <a:ext cx="10993546" cy="1928191"/>
          </a:xfrm>
        </p:spPr>
        <p:txBody>
          <a:bodyPr/>
          <a:lstStyle/>
          <a:p>
            <a:pPr marL="285750" indent="-285750">
              <a:buFont typeface="Arial" panose="020B0604020202020204" pitchFamily="34" charset="0"/>
              <a:buChar char="•"/>
            </a:pPr>
            <a:r>
              <a:rPr lang="en-US" dirty="0"/>
              <a:t>Data preparation</a:t>
            </a:r>
          </a:p>
          <a:p>
            <a:pPr marL="285750" indent="-285750">
              <a:buFont typeface="Arial" panose="020B0604020202020204" pitchFamily="34" charset="0"/>
              <a:buChar char="•"/>
            </a:pPr>
            <a:r>
              <a:rPr lang="en-US" dirty="0"/>
              <a:t>Best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Placeholder 5" descr="A smiling doctor with a stethoscope and a child and mom">
            <a:extLst>
              <a:ext uri="{FF2B5EF4-FFF2-40B4-BE49-F238E27FC236}">
                <a16:creationId xmlns:a16="http://schemas.microsoft.com/office/drawing/2014/main" id="{2E4C2C15-C217-4490-A3A7-E98F49FDF07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49580" y="603504"/>
            <a:ext cx="11292840" cy="3557016"/>
          </a:xfrm>
        </p:spPr>
      </p:pic>
    </p:spTree>
    <p:extLst>
      <p:ext uri="{BB962C8B-B14F-4D97-AF65-F5344CB8AC3E}">
        <p14:creationId xmlns:p14="http://schemas.microsoft.com/office/powerpoint/2010/main" val="172184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7EDF-0482-31F3-51D0-A598DB65C8E0}"/>
              </a:ext>
            </a:extLst>
          </p:cNvPr>
          <p:cNvSpPr>
            <a:spLocks noGrp="1"/>
          </p:cNvSpPr>
          <p:nvPr>
            <p:ph type="title"/>
          </p:nvPr>
        </p:nvSpPr>
        <p:spPr>
          <a:xfrm>
            <a:off x="767857" y="933450"/>
            <a:ext cx="3031852" cy="1722419"/>
          </a:xfrm>
        </p:spPr>
        <p:txBody>
          <a:bodyPr anchor="b">
            <a:normAutofit/>
          </a:bodyPr>
          <a:lstStyle/>
          <a:p>
            <a:r>
              <a:rPr lang="en-US" dirty="0"/>
              <a:t>Readmission dashboard</a:t>
            </a:r>
          </a:p>
        </p:txBody>
      </p:sp>
      <p:pic>
        <p:nvPicPr>
          <p:cNvPr id="12" name="slide2" descr="Story 11">
            <a:extLst>
              <a:ext uri="{FF2B5EF4-FFF2-40B4-BE49-F238E27FC236}">
                <a16:creationId xmlns:a16="http://schemas.microsoft.com/office/drawing/2014/main" id="{BD189394-B900-16E1-8DF4-30341BEDB0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8835" y="616992"/>
            <a:ext cx="6433472" cy="6111799"/>
          </a:xfrm>
          <a:prstGeom prst="rect">
            <a:avLst/>
          </a:prstGeom>
          <a:noFill/>
        </p:spPr>
      </p:pic>
      <p:sp>
        <p:nvSpPr>
          <p:cNvPr id="5" name="Date Placeholder 4">
            <a:extLst>
              <a:ext uri="{FF2B5EF4-FFF2-40B4-BE49-F238E27FC236}">
                <a16:creationId xmlns:a16="http://schemas.microsoft.com/office/drawing/2014/main" id="{9E35CD50-15E6-5ECF-C464-83C7EE3D893C}"/>
              </a:ext>
            </a:extLst>
          </p:cNvPr>
          <p:cNvSpPr>
            <a:spLocks noGrp="1"/>
          </p:cNvSpPr>
          <p:nvPr>
            <p:ph type="dt" sz="half" idx="10"/>
          </p:nvPr>
        </p:nvSpPr>
        <p:spPr>
          <a:xfrm>
            <a:off x="7605951" y="6456916"/>
            <a:ext cx="2844799" cy="365125"/>
          </a:xfrm>
        </p:spPr>
        <p:txBody>
          <a:bodyPr anchor="ctr">
            <a:normAutofit/>
          </a:bodyPr>
          <a:lstStyle/>
          <a:p>
            <a:pPr>
              <a:spcAft>
                <a:spcPts val="600"/>
              </a:spcAft>
            </a:pPr>
            <a:r>
              <a:rPr lang="en-US" dirty="0"/>
              <a:t>2023</a:t>
            </a:r>
          </a:p>
        </p:txBody>
      </p:sp>
      <p:sp>
        <p:nvSpPr>
          <p:cNvPr id="6" name="Slide Number Placeholder 5">
            <a:extLst>
              <a:ext uri="{FF2B5EF4-FFF2-40B4-BE49-F238E27FC236}">
                <a16:creationId xmlns:a16="http://schemas.microsoft.com/office/drawing/2014/main" id="{474CC957-32B9-676B-0D9D-87DA9BBF6F3E}"/>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5</a:t>
            </a:fld>
            <a:endParaRPr lang="en-US"/>
          </a:p>
        </p:txBody>
      </p:sp>
    </p:spTree>
    <p:extLst>
      <p:ext uri="{BB962C8B-B14F-4D97-AF65-F5344CB8AC3E}">
        <p14:creationId xmlns:p14="http://schemas.microsoft.com/office/powerpoint/2010/main" val="321304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3" descr="Story 12">
            <a:extLst>
              <a:ext uri="{FF2B5EF4-FFF2-40B4-BE49-F238E27FC236}">
                <a16:creationId xmlns:a16="http://schemas.microsoft.com/office/drawing/2014/main" id="{A7A925B7-7F33-6A29-5A26-6067641A272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p:blipFill>
        <p:spPr>
          <a:xfrm>
            <a:off x="1908313" y="553624"/>
            <a:ext cx="8398565" cy="6226175"/>
          </a:xfrm>
          <a:prstGeom prst="rect">
            <a:avLst/>
          </a:prstGeom>
          <a:noFill/>
        </p:spPr>
      </p:pic>
      <p:sp>
        <p:nvSpPr>
          <p:cNvPr id="5" name="Date Placeholder 4" hidden="1">
            <a:extLst>
              <a:ext uri="{FF2B5EF4-FFF2-40B4-BE49-F238E27FC236}">
                <a16:creationId xmlns:a16="http://schemas.microsoft.com/office/drawing/2014/main" id="{BDF72544-294C-6927-7EC1-D84DA57CFEE0}"/>
              </a:ext>
            </a:extLst>
          </p:cNvPr>
          <p:cNvSpPr>
            <a:spLocks noGrp="1"/>
          </p:cNvSpPr>
          <p:nvPr>
            <p:ph type="dt" sz="half" idx="4294967295"/>
          </p:nvPr>
        </p:nvSpPr>
        <p:spPr>
          <a:xfrm>
            <a:off x="7605951" y="6423914"/>
            <a:ext cx="2844799" cy="365125"/>
          </a:xfrm>
        </p:spPr>
        <p:txBody>
          <a:bodyPr/>
          <a:lstStyle/>
          <a:p>
            <a:pPr>
              <a:spcAft>
                <a:spcPts val="600"/>
              </a:spcAft>
            </a:pPr>
            <a:r>
              <a:rPr lang="en-US"/>
              <a:t>20XX</a:t>
            </a:r>
          </a:p>
        </p:txBody>
      </p:sp>
      <p:sp>
        <p:nvSpPr>
          <p:cNvPr id="6" name="Slide Number Placeholder 5" hidden="1">
            <a:extLst>
              <a:ext uri="{FF2B5EF4-FFF2-40B4-BE49-F238E27FC236}">
                <a16:creationId xmlns:a16="http://schemas.microsoft.com/office/drawing/2014/main" id="{361FA851-7D65-532E-8532-F111093DDA25}"/>
              </a:ext>
            </a:extLst>
          </p:cNvPr>
          <p:cNvSpPr>
            <a:spLocks noGrp="1"/>
          </p:cNvSpPr>
          <p:nvPr>
            <p:ph type="sldNum" sz="quarter" idx="4294967295"/>
          </p:nvPr>
        </p:nvSpPr>
        <p:spPr>
          <a:xfrm>
            <a:off x="10558300" y="6423914"/>
            <a:ext cx="1052510" cy="365125"/>
          </a:xfrm>
        </p:spPr>
        <p:txBody>
          <a:bodyPr/>
          <a:lstStyle/>
          <a:p>
            <a:pPr>
              <a:spcAft>
                <a:spcPts val="600"/>
              </a:spcAft>
            </a:pPr>
            <a:fld id="{3A98EE3D-8CD1-4C3F-BD1C-C98C9596463C}" type="slidenum">
              <a:rPr lang="en-US" smtClean="0"/>
              <a:pPr>
                <a:spcAft>
                  <a:spcPts val="600"/>
                </a:spcAft>
              </a:pPr>
              <a:t>6</a:t>
            </a:fld>
            <a:endParaRPr lang="en-US"/>
          </a:p>
        </p:txBody>
      </p:sp>
    </p:spTree>
    <p:extLst>
      <p:ext uri="{BB962C8B-B14F-4D97-AF65-F5344CB8AC3E}">
        <p14:creationId xmlns:p14="http://schemas.microsoft.com/office/powerpoint/2010/main" val="193626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E4ED-A01E-4EEE-BAB3-F66C86F21672}"/>
              </a:ext>
            </a:extLst>
          </p:cNvPr>
          <p:cNvSpPr>
            <a:spLocks noGrp="1"/>
          </p:cNvSpPr>
          <p:nvPr>
            <p:ph type="title"/>
          </p:nvPr>
        </p:nvSpPr>
        <p:spPr>
          <a:xfrm>
            <a:off x="581192" y="731520"/>
            <a:ext cx="11029616" cy="773621"/>
          </a:xfrm>
        </p:spPr>
        <p:txBody>
          <a:bodyPr/>
          <a:lstStyle/>
          <a:p>
            <a:r>
              <a:rPr lang="en-US" dirty="0"/>
              <a:t>Readmission rates by </a:t>
            </a:r>
            <a:r>
              <a:rPr lang="en-US"/>
              <a:t>IP USERS AND AVERAGE age</a:t>
            </a:r>
            <a:endParaRPr lang="en-US" dirty="0"/>
          </a:p>
        </p:txBody>
      </p:sp>
      <p:sp>
        <p:nvSpPr>
          <p:cNvPr id="7" name="Date Placeholder 6">
            <a:extLst>
              <a:ext uri="{FF2B5EF4-FFF2-40B4-BE49-F238E27FC236}">
                <a16:creationId xmlns:a16="http://schemas.microsoft.com/office/drawing/2014/main" id="{11EA4786-0B7C-4A96-8541-BEB665948AE4}"/>
              </a:ext>
            </a:extLst>
          </p:cNvPr>
          <p:cNvSpPr>
            <a:spLocks noGrp="1"/>
          </p:cNvSpPr>
          <p:nvPr>
            <p:ph type="dt" sz="half" idx="10"/>
          </p:nvPr>
        </p:nvSpPr>
        <p:spPr>
          <a:xfrm>
            <a:off x="7605951" y="6423914"/>
            <a:ext cx="2844799" cy="365125"/>
          </a:xfrm>
        </p:spPr>
        <p:txBody>
          <a:bodyPr/>
          <a:lstStyle/>
          <a:p>
            <a:r>
              <a:rPr lang="en-US" dirty="0"/>
              <a:t>2023</a:t>
            </a:r>
          </a:p>
        </p:txBody>
      </p:sp>
      <p:sp>
        <p:nvSpPr>
          <p:cNvPr id="9" name="Slide Number Placeholder 8">
            <a:extLst>
              <a:ext uri="{FF2B5EF4-FFF2-40B4-BE49-F238E27FC236}">
                <a16:creationId xmlns:a16="http://schemas.microsoft.com/office/drawing/2014/main" id="{E23FACE5-0C67-483B-8BC7-0D4E6D6230E6}"/>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7</a:t>
            </a:fld>
            <a:endParaRPr lang="en-US" dirty="0"/>
          </a:p>
        </p:txBody>
      </p:sp>
      <p:pic>
        <p:nvPicPr>
          <p:cNvPr id="10" name="Content Placeholder 9" descr="A picture containing text, screenshot, diagram, plot&#10;&#10;Description automatically generated">
            <a:extLst>
              <a:ext uri="{FF2B5EF4-FFF2-40B4-BE49-F238E27FC236}">
                <a16:creationId xmlns:a16="http://schemas.microsoft.com/office/drawing/2014/main" id="{A2E9B3FF-5A4F-F2A5-9E15-098181A43F53}"/>
              </a:ext>
            </a:extLst>
          </p:cNvPr>
          <p:cNvPicPr>
            <a:picLocks noGrp="1" noChangeAspect="1"/>
          </p:cNvPicPr>
          <p:nvPr>
            <p:ph idx="1"/>
          </p:nvPr>
        </p:nvPicPr>
        <p:blipFill>
          <a:blip r:embed="rId3"/>
          <a:stretch>
            <a:fillRect/>
          </a:stretch>
        </p:blipFill>
        <p:spPr>
          <a:xfrm>
            <a:off x="6177938" y="1937733"/>
            <a:ext cx="4906617" cy="3875887"/>
          </a:xfrm>
        </p:spPr>
      </p:pic>
      <p:pic>
        <p:nvPicPr>
          <p:cNvPr id="12" name="Picture 11" descr="A picture containing text, screenshot, plot, line&#10;&#10;Description automatically generated">
            <a:extLst>
              <a:ext uri="{FF2B5EF4-FFF2-40B4-BE49-F238E27FC236}">
                <a16:creationId xmlns:a16="http://schemas.microsoft.com/office/drawing/2014/main" id="{8686AF13-1CC8-C346-509F-EBE835385670}"/>
              </a:ext>
            </a:extLst>
          </p:cNvPr>
          <p:cNvPicPr>
            <a:picLocks noChangeAspect="1"/>
          </p:cNvPicPr>
          <p:nvPr/>
        </p:nvPicPr>
        <p:blipFill>
          <a:blip r:embed="rId4"/>
          <a:stretch>
            <a:fillRect/>
          </a:stretch>
        </p:blipFill>
        <p:spPr>
          <a:xfrm>
            <a:off x="444405" y="1937733"/>
            <a:ext cx="5031755" cy="3834922"/>
          </a:xfrm>
          <a:prstGeom prst="rect">
            <a:avLst/>
          </a:prstGeom>
        </p:spPr>
      </p:pic>
    </p:spTree>
    <p:extLst>
      <p:ext uri="{BB962C8B-B14F-4D97-AF65-F5344CB8AC3E}">
        <p14:creationId xmlns:p14="http://schemas.microsoft.com/office/powerpoint/2010/main" val="355125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4E-F7AF-4563-B6F4-DD8C689868B2}"/>
              </a:ext>
            </a:extLst>
          </p:cNvPr>
          <p:cNvSpPr>
            <a:spLocks noGrp="1"/>
          </p:cNvSpPr>
          <p:nvPr>
            <p:ph type="title"/>
          </p:nvPr>
        </p:nvSpPr>
        <p:spPr>
          <a:xfrm>
            <a:off x="581192" y="731520"/>
            <a:ext cx="11029616" cy="749410"/>
          </a:xfrm>
        </p:spPr>
        <p:txBody>
          <a:bodyPr/>
          <a:lstStyle/>
          <a:p>
            <a:r>
              <a:rPr lang="en-US" dirty="0"/>
              <a:t>Readmission rates by state</a:t>
            </a:r>
          </a:p>
        </p:txBody>
      </p:sp>
      <p:sp>
        <p:nvSpPr>
          <p:cNvPr id="5" name="Date Placeholder 4">
            <a:extLst>
              <a:ext uri="{FF2B5EF4-FFF2-40B4-BE49-F238E27FC236}">
                <a16:creationId xmlns:a16="http://schemas.microsoft.com/office/drawing/2014/main" id="{7DEDE294-B0CC-4B2B-B4EB-CDB318F28838}"/>
              </a:ext>
            </a:extLst>
          </p:cNvPr>
          <p:cNvSpPr>
            <a:spLocks noGrp="1"/>
          </p:cNvSpPr>
          <p:nvPr>
            <p:ph type="dt" sz="half" idx="10"/>
          </p:nvPr>
        </p:nvSpPr>
        <p:spPr>
          <a:xfrm>
            <a:off x="7605951" y="6423914"/>
            <a:ext cx="2844799" cy="365125"/>
          </a:xfrm>
        </p:spPr>
        <p:txBody>
          <a:bodyPr/>
          <a:lstStyle/>
          <a:p>
            <a:r>
              <a:rPr lang="en-US" dirty="0"/>
              <a:t>2023</a:t>
            </a:r>
          </a:p>
        </p:txBody>
      </p:sp>
      <p:sp>
        <p:nvSpPr>
          <p:cNvPr id="7" name="Slide Number Placeholder 6">
            <a:extLst>
              <a:ext uri="{FF2B5EF4-FFF2-40B4-BE49-F238E27FC236}">
                <a16:creationId xmlns:a16="http://schemas.microsoft.com/office/drawing/2014/main" id="{DAFD9EFA-1B10-4B11-9CB4-DF21A3A8557B}"/>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8</a:t>
            </a:fld>
            <a:endParaRPr lang="en-US" dirty="0"/>
          </a:p>
        </p:txBody>
      </p:sp>
      <p:pic>
        <p:nvPicPr>
          <p:cNvPr id="10" name="Picture 9" descr="A blue lines on a white background&#10;&#10;Description automatically generated with low confidence">
            <a:extLst>
              <a:ext uri="{FF2B5EF4-FFF2-40B4-BE49-F238E27FC236}">
                <a16:creationId xmlns:a16="http://schemas.microsoft.com/office/drawing/2014/main" id="{28DD0806-66F6-B521-30D3-B35B09046B11}"/>
              </a:ext>
            </a:extLst>
          </p:cNvPr>
          <p:cNvPicPr>
            <a:picLocks noChangeAspect="1"/>
          </p:cNvPicPr>
          <p:nvPr/>
        </p:nvPicPr>
        <p:blipFill>
          <a:blip r:embed="rId3"/>
          <a:stretch>
            <a:fillRect/>
          </a:stretch>
        </p:blipFill>
        <p:spPr>
          <a:xfrm>
            <a:off x="256515" y="1716036"/>
            <a:ext cx="5289520" cy="3684344"/>
          </a:xfrm>
          <a:prstGeom prst="rect">
            <a:avLst/>
          </a:prstGeom>
        </p:spPr>
      </p:pic>
      <p:pic>
        <p:nvPicPr>
          <p:cNvPr id="12" name="Picture 11" descr="A picture containing screenshot, silhouette&#10;&#10;Description automatically generated">
            <a:extLst>
              <a:ext uri="{FF2B5EF4-FFF2-40B4-BE49-F238E27FC236}">
                <a16:creationId xmlns:a16="http://schemas.microsoft.com/office/drawing/2014/main" id="{1E3CBD42-7A9F-3E5D-FBAF-8D332FC812D1}"/>
              </a:ext>
            </a:extLst>
          </p:cNvPr>
          <p:cNvPicPr>
            <a:picLocks noChangeAspect="1"/>
          </p:cNvPicPr>
          <p:nvPr/>
        </p:nvPicPr>
        <p:blipFill>
          <a:blip r:embed="rId4"/>
          <a:stretch>
            <a:fillRect/>
          </a:stretch>
        </p:blipFill>
        <p:spPr>
          <a:xfrm>
            <a:off x="5933661" y="1821934"/>
            <a:ext cx="5824330" cy="3472548"/>
          </a:xfrm>
          <a:prstGeom prst="rect">
            <a:avLst/>
          </a:prstGeom>
        </p:spPr>
      </p:pic>
    </p:spTree>
    <p:extLst>
      <p:ext uri="{BB962C8B-B14F-4D97-AF65-F5344CB8AC3E}">
        <p14:creationId xmlns:p14="http://schemas.microsoft.com/office/powerpoint/2010/main" val="384801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E7171A4-5221-B89D-0993-B1BB912B192E}"/>
              </a:ext>
            </a:extLst>
          </p:cNvPr>
          <p:cNvSpPr>
            <a:spLocks noGrp="1"/>
          </p:cNvSpPr>
          <p:nvPr>
            <p:ph type="dt" sz="half" idx="10"/>
          </p:nvPr>
        </p:nvSpPr>
        <p:spPr/>
        <p:txBody>
          <a:bodyPr/>
          <a:lstStyle/>
          <a:p>
            <a:r>
              <a:rPr lang="en-US" dirty="0"/>
              <a:t>2023</a:t>
            </a:r>
          </a:p>
        </p:txBody>
      </p:sp>
      <p:sp>
        <p:nvSpPr>
          <p:cNvPr id="6" name="Slide Number Placeholder 5">
            <a:extLst>
              <a:ext uri="{FF2B5EF4-FFF2-40B4-BE49-F238E27FC236}">
                <a16:creationId xmlns:a16="http://schemas.microsoft.com/office/drawing/2014/main" id="{74A19696-646A-596A-29CA-A9C2B2994F22}"/>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5" name="Picture 15" descr="Chart, line chart&#10;&#10;Description automatically generated">
            <a:extLst>
              <a:ext uri="{FF2B5EF4-FFF2-40B4-BE49-F238E27FC236}">
                <a16:creationId xmlns:a16="http://schemas.microsoft.com/office/drawing/2014/main" id="{13983220-0022-5FAE-8A50-A95441A6BFB0}"/>
              </a:ext>
            </a:extLst>
          </p:cNvPr>
          <p:cNvPicPr>
            <a:picLocks noGrp="1" noChangeAspect="1"/>
          </p:cNvPicPr>
          <p:nvPr>
            <p:ph idx="4294967295"/>
          </p:nvPr>
        </p:nvPicPr>
        <p:blipFill>
          <a:blip r:embed="rId3"/>
          <a:stretch>
            <a:fillRect/>
          </a:stretch>
        </p:blipFill>
        <p:spPr>
          <a:xfrm>
            <a:off x="4297362" y="1177018"/>
            <a:ext cx="7685995" cy="4409168"/>
          </a:xfrm>
        </p:spPr>
      </p:pic>
      <p:pic>
        <p:nvPicPr>
          <p:cNvPr id="3" name="Picture 6" descr="Chart, scatter chart&#10;&#10;Description automatically generated">
            <a:extLst>
              <a:ext uri="{FF2B5EF4-FFF2-40B4-BE49-F238E27FC236}">
                <a16:creationId xmlns:a16="http://schemas.microsoft.com/office/drawing/2014/main" id="{99900383-D928-3A71-370F-B8A7EC597D4C}"/>
              </a:ext>
            </a:extLst>
          </p:cNvPr>
          <p:cNvPicPr>
            <a:picLocks noChangeAspect="1"/>
          </p:cNvPicPr>
          <p:nvPr/>
        </p:nvPicPr>
        <p:blipFill>
          <a:blip r:embed="rId4"/>
          <a:stretch>
            <a:fillRect/>
          </a:stretch>
        </p:blipFill>
        <p:spPr>
          <a:xfrm>
            <a:off x="43543" y="3463370"/>
            <a:ext cx="4484913" cy="2797831"/>
          </a:xfrm>
          <a:prstGeom prst="rect">
            <a:avLst/>
          </a:prstGeom>
        </p:spPr>
      </p:pic>
      <p:pic>
        <p:nvPicPr>
          <p:cNvPr id="8" name="Picture 8" descr="Chart, scatter chart&#10;&#10;Description automatically generated">
            <a:extLst>
              <a:ext uri="{FF2B5EF4-FFF2-40B4-BE49-F238E27FC236}">
                <a16:creationId xmlns:a16="http://schemas.microsoft.com/office/drawing/2014/main" id="{12CCECF9-C485-1853-2386-0E5323366E75}"/>
              </a:ext>
            </a:extLst>
          </p:cNvPr>
          <p:cNvPicPr>
            <a:picLocks noChangeAspect="1"/>
          </p:cNvPicPr>
          <p:nvPr/>
        </p:nvPicPr>
        <p:blipFill>
          <a:blip r:embed="rId5"/>
          <a:stretch>
            <a:fillRect/>
          </a:stretch>
        </p:blipFill>
        <p:spPr>
          <a:xfrm>
            <a:off x="79828" y="696584"/>
            <a:ext cx="4249055" cy="2634543"/>
          </a:xfrm>
          <a:prstGeom prst="rect">
            <a:avLst/>
          </a:prstGeom>
        </p:spPr>
      </p:pic>
    </p:spTree>
    <p:extLst>
      <p:ext uri="{BB962C8B-B14F-4D97-AF65-F5344CB8AC3E}">
        <p14:creationId xmlns:p14="http://schemas.microsoft.com/office/powerpoint/2010/main" val="1808435437"/>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2.xml><?xml version="1.0" encoding="utf-8"?>
<ds:datastoreItem xmlns:ds="http://schemas.openxmlformats.org/officeDocument/2006/customXml" ds:itemID="{97333985-6DEC-4BB6-B360-FFFEFA02249A}">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4608ECE-840A-4514-AD05-0950FC5D30A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2793</TotalTime>
  <Words>612</Words>
  <Application>Microsoft Office PowerPoint</Application>
  <PresentationFormat>Widescreen</PresentationFormat>
  <Paragraphs>88</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 2</vt:lpstr>
      <vt:lpstr>DividendVTI</vt:lpstr>
      <vt:lpstr>Analyzing and predicting hospital readmissions</vt:lpstr>
      <vt:lpstr>Introduction</vt:lpstr>
      <vt:lpstr>About the data </vt:lpstr>
      <vt:lpstr>Analyzing features &amp; Applying Machine Learning</vt:lpstr>
      <vt:lpstr>Readmission dashboard</vt:lpstr>
      <vt:lpstr>PowerPoint Presentation</vt:lpstr>
      <vt:lpstr>Readmission rates by IP USERS AND AVERAGE age</vt:lpstr>
      <vt:lpstr>Readmission rates by state</vt:lpstr>
      <vt:lpstr>PowerPoint Presentation</vt:lpstr>
      <vt:lpstr>PowerPoint Presentation</vt:lpstr>
      <vt:lpstr>Limitations &amp; Further exploration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predicting hospital readmissions</dc:title>
  <dc:creator>Anna Dyar</dc:creator>
  <cp:lastModifiedBy>Anna Dyar</cp:lastModifiedBy>
  <cp:revision>1</cp:revision>
  <dcterms:created xsi:type="dcterms:W3CDTF">2023-06-07T00:28:50Z</dcterms:created>
  <dcterms:modified xsi:type="dcterms:W3CDTF">2023-06-12T21:53:18Z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