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CAFFF"/>
    <a:srgbClr val="A1FFF7"/>
    <a:srgbClr val="CAFFBF"/>
    <a:srgbClr val="FFA5C7"/>
    <a:srgbClr val="FFF4D5"/>
    <a:srgbClr val="AAD4F4"/>
    <a:srgbClr val="DFE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0" autoAdjust="0"/>
    <p:restoredTop sz="94660"/>
  </p:normalViewPr>
  <p:slideViewPr>
    <p:cSldViewPr snapToGrid="0" snapToObjects="1">
      <p:cViewPr varScale="1">
        <p:scale>
          <a:sx n="184" d="100"/>
          <a:sy n="184" d="100"/>
        </p:scale>
        <p:origin x="-104" y="-3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17/11/09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17/11/09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17/11/09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17/11/09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17/11/09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17/11/09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17/11/09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17/11/09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17/11/09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17/11/09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17/11/09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17/11/09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80145" y="1304511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lfo</a:t>
            </a:r>
            <a:endParaRPr kumimoji="1"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req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:</a:t>
            </a:r>
            <a:r>
              <a:rPr lang="ja-JP" altLang="en-US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2Hz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27178" y="1304511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v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co1</a:t>
            </a: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type: </a:t>
            </a:r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sawtooth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887469" y="1304511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gainVco1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/>
          <p:cNvCxnSpPr>
            <a:stCxn id="2" idx="3"/>
            <a:endCxn id="3" idx="1"/>
          </p:cNvCxnSpPr>
          <p:nvPr/>
        </p:nvCxnSpPr>
        <p:spPr>
          <a:xfrm>
            <a:off x="2560802" y="1784212"/>
            <a:ext cx="36637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3" idx="3"/>
            <a:endCxn id="4" idx="1"/>
          </p:cNvCxnSpPr>
          <p:nvPr/>
        </p:nvCxnSpPr>
        <p:spPr>
          <a:xfrm>
            <a:off x="4507835" y="1784212"/>
            <a:ext cx="37963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図形グループ 10"/>
          <p:cNvGrpSpPr/>
          <p:nvPr/>
        </p:nvGrpSpPr>
        <p:grpSpPr>
          <a:xfrm>
            <a:off x="6828465" y="1204407"/>
            <a:ext cx="633295" cy="1159609"/>
            <a:chOff x="6930043" y="1204407"/>
            <a:chExt cx="633295" cy="1159609"/>
          </a:xfrm>
        </p:grpSpPr>
        <p:sp>
          <p:nvSpPr>
            <p:cNvPr id="9" name="正方形/長方形 8"/>
            <p:cNvSpPr/>
            <p:nvPr/>
          </p:nvSpPr>
          <p:spPr>
            <a:xfrm>
              <a:off x="6930043" y="1544360"/>
              <a:ext cx="241586" cy="4797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10" name="台形 9"/>
            <p:cNvSpPr/>
            <p:nvPr/>
          </p:nvSpPr>
          <p:spPr>
            <a:xfrm rot="16200000">
              <a:off x="6833410" y="1634088"/>
              <a:ext cx="1159609" cy="300247"/>
            </a:xfrm>
            <a:prstGeom prst="trapezoid">
              <a:avLst>
                <a:gd name="adj" fmla="val 57308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cxnSp>
        <p:nvCxnSpPr>
          <p:cNvPr id="12" name="直線コネクタ 11"/>
          <p:cNvCxnSpPr>
            <a:stCxn id="4" idx="3"/>
            <a:endCxn id="9" idx="1"/>
          </p:cNvCxnSpPr>
          <p:nvPr/>
        </p:nvCxnSpPr>
        <p:spPr>
          <a:xfrm flipV="1">
            <a:off x="6468126" y="1784211"/>
            <a:ext cx="360339" cy="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816" y="1304511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lfo</a:t>
            </a:r>
            <a:endParaRPr kumimoji="1"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req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:</a:t>
            </a:r>
            <a:r>
              <a:rPr lang="ja-JP" altLang="en-US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1320Hz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973442" y="1304511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v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co1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5933733" y="1304511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gainVco1</a:t>
            </a: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0.9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/>
          <p:cNvCxnSpPr>
            <a:stCxn id="2" idx="3"/>
            <a:endCxn id="13" idx="1"/>
          </p:cNvCxnSpPr>
          <p:nvPr/>
        </p:nvCxnSpPr>
        <p:spPr>
          <a:xfrm flipV="1">
            <a:off x="1770473" y="1784211"/>
            <a:ext cx="311156" cy="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3" idx="3"/>
            <a:endCxn id="4" idx="1"/>
          </p:cNvCxnSpPr>
          <p:nvPr/>
        </p:nvCxnSpPr>
        <p:spPr>
          <a:xfrm>
            <a:off x="5554099" y="1784212"/>
            <a:ext cx="37963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図形グループ 10"/>
          <p:cNvGrpSpPr/>
          <p:nvPr/>
        </p:nvGrpSpPr>
        <p:grpSpPr>
          <a:xfrm>
            <a:off x="7874729" y="1204407"/>
            <a:ext cx="633295" cy="1159609"/>
            <a:chOff x="6930043" y="1204407"/>
            <a:chExt cx="633295" cy="1159609"/>
          </a:xfrm>
        </p:grpSpPr>
        <p:sp>
          <p:nvSpPr>
            <p:cNvPr id="9" name="正方形/長方形 8"/>
            <p:cNvSpPr/>
            <p:nvPr/>
          </p:nvSpPr>
          <p:spPr>
            <a:xfrm>
              <a:off x="6930043" y="1544360"/>
              <a:ext cx="241586" cy="4797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10" name="台形 9"/>
            <p:cNvSpPr/>
            <p:nvPr/>
          </p:nvSpPr>
          <p:spPr>
            <a:xfrm rot="16200000">
              <a:off x="6833410" y="1634088"/>
              <a:ext cx="1159609" cy="300247"/>
            </a:xfrm>
            <a:prstGeom prst="trapezoid">
              <a:avLst>
                <a:gd name="adj" fmla="val 57308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cxnSp>
        <p:nvCxnSpPr>
          <p:cNvPr id="12" name="直線コネクタ 11"/>
          <p:cNvCxnSpPr>
            <a:stCxn id="4" idx="3"/>
            <a:endCxn id="9" idx="1"/>
          </p:cNvCxnSpPr>
          <p:nvPr/>
        </p:nvCxnSpPr>
        <p:spPr>
          <a:xfrm flipV="1">
            <a:off x="7514390" y="1784211"/>
            <a:ext cx="360339" cy="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081629" y="1304510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gainLfo</a:t>
            </a:r>
            <a:endParaRPr kumimoji="1"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1500</a:t>
            </a:r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7" name="直線コネクタ 16"/>
          <p:cNvCxnSpPr>
            <a:stCxn id="13" idx="3"/>
            <a:endCxn id="3" idx="1"/>
          </p:cNvCxnSpPr>
          <p:nvPr/>
        </p:nvCxnSpPr>
        <p:spPr>
          <a:xfrm>
            <a:off x="3662286" y="1784211"/>
            <a:ext cx="311156" cy="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4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64288" y="1304511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lfo</a:t>
            </a:r>
            <a:endParaRPr kumimoji="1"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req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:</a:t>
            </a:r>
            <a:r>
              <a:rPr lang="ja-JP" altLang="en-US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880Hz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75444" y="3036957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v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co1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235735" y="3036957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gainVco1</a:t>
            </a: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0.9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/>
          <p:cNvCxnSpPr>
            <a:stCxn id="2" idx="3"/>
            <a:endCxn id="13" idx="1"/>
          </p:cNvCxnSpPr>
          <p:nvPr/>
        </p:nvCxnSpPr>
        <p:spPr>
          <a:xfrm>
            <a:off x="3544945" y="1784212"/>
            <a:ext cx="311156" cy="39342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3" idx="3"/>
            <a:endCxn id="4" idx="1"/>
          </p:cNvCxnSpPr>
          <p:nvPr/>
        </p:nvCxnSpPr>
        <p:spPr>
          <a:xfrm>
            <a:off x="3856101" y="3516658"/>
            <a:ext cx="37963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図形グループ 10"/>
          <p:cNvGrpSpPr/>
          <p:nvPr/>
        </p:nvGrpSpPr>
        <p:grpSpPr>
          <a:xfrm>
            <a:off x="6176731" y="2936853"/>
            <a:ext cx="633295" cy="1159609"/>
            <a:chOff x="6930043" y="1204407"/>
            <a:chExt cx="633295" cy="1159609"/>
          </a:xfrm>
        </p:grpSpPr>
        <p:sp>
          <p:nvSpPr>
            <p:cNvPr id="9" name="正方形/長方形 8"/>
            <p:cNvSpPr/>
            <p:nvPr/>
          </p:nvSpPr>
          <p:spPr>
            <a:xfrm>
              <a:off x="6930043" y="1544360"/>
              <a:ext cx="241586" cy="4797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10" name="台形 9"/>
            <p:cNvSpPr/>
            <p:nvPr/>
          </p:nvSpPr>
          <p:spPr>
            <a:xfrm rot="16200000">
              <a:off x="6833410" y="1634088"/>
              <a:ext cx="1159609" cy="300247"/>
            </a:xfrm>
            <a:prstGeom prst="trapezoid">
              <a:avLst>
                <a:gd name="adj" fmla="val 57308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cxnSp>
        <p:nvCxnSpPr>
          <p:cNvPr id="12" name="直線コネクタ 11"/>
          <p:cNvCxnSpPr>
            <a:stCxn id="4" idx="3"/>
            <a:endCxn id="9" idx="1"/>
          </p:cNvCxnSpPr>
          <p:nvPr/>
        </p:nvCxnSpPr>
        <p:spPr>
          <a:xfrm flipV="1">
            <a:off x="5816392" y="3516657"/>
            <a:ext cx="360339" cy="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856101" y="1697933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gainLfo</a:t>
            </a:r>
            <a:endParaRPr kumimoji="1"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800</a:t>
            </a:r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856101" y="614844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gainFeedback</a:t>
            </a:r>
            <a:endParaRPr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200</a:t>
            </a:r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9" name="カギ線コネクタ 18"/>
          <p:cNvCxnSpPr>
            <a:stCxn id="13" idx="3"/>
          </p:cNvCxnSpPr>
          <p:nvPr/>
        </p:nvCxnSpPr>
        <p:spPr>
          <a:xfrm flipH="1">
            <a:off x="3856101" y="2177634"/>
            <a:ext cx="1580657" cy="659159"/>
          </a:xfrm>
          <a:prstGeom prst="bentConnector3">
            <a:avLst>
              <a:gd name="adj1" fmla="val -14462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endCxn id="3" idx="1"/>
          </p:cNvCxnSpPr>
          <p:nvPr/>
        </p:nvCxnSpPr>
        <p:spPr>
          <a:xfrm rot="10800000" flipV="1">
            <a:off x="2275445" y="2836792"/>
            <a:ext cx="1580657" cy="679865"/>
          </a:xfrm>
          <a:prstGeom prst="bentConnector3">
            <a:avLst>
              <a:gd name="adj1" fmla="val 114462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" idx="3"/>
            <a:endCxn id="18" idx="1"/>
          </p:cNvCxnSpPr>
          <p:nvPr/>
        </p:nvCxnSpPr>
        <p:spPr>
          <a:xfrm flipV="1">
            <a:off x="3544945" y="1094545"/>
            <a:ext cx="311156" cy="68966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8" idx="3"/>
          </p:cNvCxnSpPr>
          <p:nvPr/>
        </p:nvCxnSpPr>
        <p:spPr>
          <a:xfrm flipH="1" flipV="1">
            <a:off x="3672096" y="414130"/>
            <a:ext cx="1764662" cy="680415"/>
          </a:xfrm>
          <a:prstGeom prst="bentConnector3">
            <a:avLst>
              <a:gd name="adj1" fmla="val -12954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endCxn id="2" idx="1"/>
          </p:cNvCxnSpPr>
          <p:nvPr/>
        </p:nvCxnSpPr>
        <p:spPr>
          <a:xfrm rot="10800000" flipV="1">
            <a:off x="1964288" y="414130"/>
            <a:ext cx="1707808" cy="1370082"/>
          </a:xfrm>
          <a:prstGeom prst="bentConnector3">
            <a:avLst>
              <a:gd name="adj1" fmla="val 113386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9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64288" y="1304511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lfo</a:t>
            </a:r>
            <a:endParaRPr kumimoji="1"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req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:</a:t>
            </a:r>
            <a:r>
              <a:rPr lang="ja-JP" altLang="en-US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880Hz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75444" y="3036957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v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co1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235735" y="3036957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gainVco1</a:t>
            </a: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0.9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/>
          <p:cNvCxnSpPr>
            <a:stCxn id="2" idx="3"/>
            <a:endCxn id="13" idx="1"/>
          </p:cNvCxnSpPr>
          <p:nvPr/>
        </p:nvCxnSpPr>
        <p:spPr>
          <a:xfrm>
            <a:off x="3544945" y="1784212"/>
            <a:ext cx="311156" cy="39342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3" idx="3"/>
            <a:endCxn id="4" idx="1"/>
          </p:cNvCxnSpPr>
          <p:nvPr/>
        </p:nvCxnSpPr>
        <p:spPr>
          <a:xfrm>
            <a:off x="3856101" y="3516658"/>
            <a:ext cx="37963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図形グループ 10"/>
          <p:cNvGrpSpPr/>
          <p:nvPr/>
        </p:nvGrpSpPr>
        <p:grpSpPr>
          <a:xfrm>
            <a:off x="8005876" y="2936853"/>
            <a:ext cx="633295" cy="1159609"/>
            <a:chOff x="6930043" y="1204407"/>
            <a:chExt cx="633295" cy="1159609"/>
          </a:xfrm>
        </p:grpSpPr>
        <p:sp>
          <p:nvSpPr>
            <p:cNvPr id="9" name="正方形/長方形 8"/>
            <p:cNvSpPr/>
            <p:nvPr/>
          </p:nvSpPr>
          <p:spPr>
            <a:xfrm>
              <a:off x="6930043" y="1544360"/>
              <a:ext cx="241586" cy="4797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10" name="台形 9"/>
            <p:cNvSpPr/>
            <p:nvPr/>
          </p:nvSpPr>
          <p:spPr>
            <a:xfrm rot="16200000">
              <a:off x="6833410" y="1634088"/>
              <a:ext cx="1159609" cy="300247"/>
            </a:xfrm>
            <a:prstGeom prst="trapezoid">
              <a:avLst>
                <a:gd name="adj" fmla="val 57308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cxnSp>
        <p:nvCxnSpPr>
          <p:cNvPr id="12" name="直線コネクタ 11"/>
          <p:cNvCxnSpPr>
            <a:stCxn id="4" idx="3"/>
            <a:endCxn id="20" idx="1"/>
          </p:cNvCxnSpPr>
          <p:nvPr/>
        </p:nvCxnSpPr>
        <p:spPr>
          <a:xfrm>
            <a:off x="5816392" y="3516658"/>
            <a:ext cx="28354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856101" y="1697933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gainLfo</a:t>
            </a:r>
            <a:endParaRPr kumimoji="1"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800</a:t>
            </a:r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856101" y="614844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gainFeedback</a:t>
            </a:r>
            <a:endParaRPr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200</a:t>
            </a:r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9" name="カギ線コネクタ 18"/>
          <p:cNvCxnSpPr>
            <a:stCxn id="13" idx="3"/>
          </p:cNvCxnSpPr>
          <p:nvPr/>
        </p:nvCxnSpPr>
        <p:spPr>
          <a:xfrm flipH="1">
            <a:off x="3856101" y="2177634"/>
            <a:ext cx="1580657" cy="659159"/>
          </a:xfrm>
          <a:prstGeom prst="bentConnector3">
            <a:avLst>
              <a:gd name="adj1" fmla="val -14462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endCxn id="3" idx="1"/>
          </p:cNvCxnSpPr>
          <p:nvPr/>
        </p:nvCxnSpPr>
        <p:spPr>
          <a:xfrm rot="10800000" flipV="1">
            <a:off x="2275445" y="2836792"/>
            <a:ext cx="1580657" cy="679865"/>
          </a:xfrm>
          <a:prstGeom prst="bentConnector3">
            <a:avLst>
              <a:gd name="adj1" fmla="val 114462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" idx="3"/>
            <a:endCxn id="18" idx="1"/>
          </p:cNvCxnSpPr>
          <p:nvPr/>
        </p:nvCxnSpPr>
        <p:spPr>
          <a:xfrm flipV="1">
            <a:off x="3544945" y="1094545"/>
            <a:ext cx="311156" cy="68966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8" idx="3"/>
          </p:cNvCxnSpPr>
          <p:nvPr/>
        </p:nvCxnSpPr>
        <p:spPr>
          <a:xfrm flipH="1" flipV="1">
            <a:off x="3672096" y="414130"/>
            <a:ext cx="1764662" cy="680415"/>
          </a:xfrm>
          <a:prstGeom prst="bentConnector3">
            <a:avLst>
              <a:gd name="adj1" fmla="val -12954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endCxn id="2" idx="1"/>
          </p:cNvCxnSpPr>
          <p:nvPr/>
        </p:nvCxnSpPr>
        <p:spPr>
          <a:xfrm rot="10800000" flipV="1">
            <a:off x="1964288" y="414130"/>
            <a:ext cx="1707808" cy="1370082"/>
          </a:xfrm>
          <a:prstGeom prst="bentConnector3">
            <a:avLst>
              <a:gd name="adj1" fmla="val 113386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099939" y="3036957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gainVcf</a:t>
            </a:r>
            <a:endParaRPr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21" name="直線コネクタ 20"/>
          <p:cNvCxnSpPr>
            <a:stCxn id="20" idx="3"/>
            <a:endCxn id="9" idx="1"/>
          </p:cNvCxnSpPr>
          <p:nvPr/>
        </p:nvCxnSpPr>
        <p:spPr>
          <a:xfrm flipV="1">
            <a:off x="7680596" y="3516657"/>
            <a:ext cx="325280" cy="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2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1442609" y="1297609"/>
            <a:ext cx="0" cy="3602934"/>
          </a:xfrm>
          <a:prstGeom prst="line">
            <a:avLst/>
          </a:prstGeom>
          <a:ln>
            <a:solidFill>
              <a:srgbClr val="00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166581" y="4362174"/>
            <a:ext cx="6571048" cy="0"/>
          </a:xfrm>
          <a:prstGeom prst="line">
            <a:avLst/>
          </a:prstGeom>
          <a:ln>
            <a:solidFill>
              <a:srgbClr val="00000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1442609" y="1918804"/>
            <a:ext cx="1201023" cy="24433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643632" y="1918804"/>
            <a:ext cx="538390" cy="128380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182022" y="3202609"/>
            <a:ext cx="2270901" cy="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452923" y="3202609"/>
            <a:ext cx="1801536" cy="11595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643632" y="1297609"/>
            <a:ext cx="0" cy="3602934"/>
          </a:xfrm>
          <a:prstGeom prst="line">
            <a:avLst/>
          </a:prstGeom>
          <a:ln w="19050" cmpd="sng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3175666" y="1297609"/>
            <a:ext cx="0" cy="3602934"/>
          </a:xfrm>
          <a:prstGeom prst="line">
            <a:avLst/>
          </a:prstGeom>
          <a:ln w="19050" cmpd="sng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452923" y="1297609"/>
            <a:ext cx="0" cy="3602934"/>
          </a:xfrm>
          <a:prstGeom prst="line">
            <a:avLst/>
          </a:prstGeom>
          <a:ln w="19050" cmpd="sng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254459" y="1297609"/>
            <a:ext cx="0" cy="3602934"/>
          </a:xfrm>
          <a:prstGeom prst="line">
            <a:avLst/>
          </a:prstGeom>
          <a:ln w="19050" cmpd="sng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166581" y="3202609"/>
            <a:ext cx="4983488" cy="0"/>
          </a:xfrm>
          <a:prstGeom prst="line">
            <a:avLst/>
          </a:prstGeom>
          <a:ln w="19050" cmpd="sng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1442609" y="4569239"/>
            <a:ext cx="120102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643632" y="4569239"/>
            <a:ext cx="53839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5452923" y="4569239"/>
            <a:ext cx="180153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1304560" y="3202609"/>
            <a:ext cx="0" cy="118375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580658" y="471587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Attack</a:t>
            </a:r>
            <a:endParaRPr kumimoji="1" lang="ja-JP" altLang="en-US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30204" y="496490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Decay</a:t>
            </a:r>
            <a:endParaRPr kumimoji="1" lang="ja-JP" altLang="en-US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8167" y="347458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Sustain</a:t>
            </a:r>
            <a:endParaRPr kumimoji="1" lang="ja-JP" altLang="en-US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950993" y="4715877"/>
            <a:ext cx="106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Release</a:t>
            </a:r>
            <a:endParaRPr kumimoji="1" lang="ja-JP" altLang="en-US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789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0094" y="1373533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lfo</a:t>
            </a:r>
            <a:endParaRPr kumimoji="1"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req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:</a:t>
            </a:r>
            <a:r>
              <a:rPr lang="ja-JP" altLang="en-US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2Hz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139648" y="1977451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v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co2</a:t>
            </a: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detune: -30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099939" y="1977451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gainVco2</a:t>
            </a: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0.3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/>
          <p:cNvCxnSpPr>
            <a:stCxn id="2" idx="3"/>
            <a:endCxn id="13" idx="1"/>
          </p:cNvCxnSpPr>
          <p:nvPr/>
        </p:nvCxnSpPr>
        <p:spPr>
          <a:xfrm>
            <a:off x="1860751" y="1853234"/>
            <a:ext cx="311156" cy="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3" idx="3"/>
            <a:endCxn id="4" idx="1"/>
          </p:cNvCxnSpPr>
          <p:nvPr/>
        </p:nvCxnSpPr>
        <p:spPr>
          <a:xfrm>
            <a:off x="5720305" y="2457152"/>
            <a:ext cx="37963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図形グループ 10"/>
          <p:cNvGrpSpPr/>
          <p:nvPr/>
        </p:nvGrpSpPr>
        <p:grpSpPr>
          <a:xfrm>
            <a:off x="8004928" y="1214758"/>
            <a:ext cx="633295" cy="1159609"/>
            <a:chOff x="6930043" y="1204407"/>
            <a:chExt cx="633295" cy="1159609"/>
          </a:xfrm>
        </p:grpSpPr>
        <p:sp>
          <p:nvSpPr>
            <p:cNvPr id="9" name="正方形/長方形 8"/>
            <p:cNvSpPr/>
            <p:nvPr/>
          </p:nvSpPr>
          <p:spPr>
            <a:xfrm>
              <a:off x="6930043" y="1544360"/>
              <a:ext cx="241586" cy="4797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10" name="台形 9"/>
            <p:cNvSpPr/>
            <p:nvPr/>
          </p:nvSpPr>
          <p:spPr>
            <a:xfrm rot="16200000">
              <a:off x="6833410" y="1634088"/>
              <a:ext cx="1159609" cy="300247"/>
            </a:xfrm>
            <a:prstGeom prst="trapezoid">
              <a:avLst>
                <a:gd name="adj" fmla="val 57308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171907" y="1373534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gainLfo</a:t>
            </a:r>
            <a:endParaRPr kumimoji="1"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1</a:t>
            </a:r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21" name="直線コネクタ 20"/>
          <p:cNvCxnSpPr>
            <a:stCxn id="25" idx="3"/>
            <a:endCxn id="9" idx="1"/>
          </p:cNvCxnSpPr>
          <p:nvPr/>
        </p:nvCxnSpPr>
        <p:spPr>
          <a:xfrm>
            <a:off x="7680596" y="1184275"/>
            <a:ext cx="324332" cy="6102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4139648" y="704574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v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co1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099939" y="704574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gainVco1</a:t>
            </a: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0.3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26" name="直線コネクタ 25"/>
          <p:cNvCxnSpPr>
            <a:stCxn id="24" idx="3"/>
            <a:endCxn id="25" idx="1"/>
          </p:cNvCxnSpPr>
          <p:nvPr/>
        </p:nvCxnSpPr>
        <p:spPr>
          <a:xfrm>
            <a:off x="5720305" y="1184275"/>
            <a:ext cx="37963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3" idx="3"/>
            <a:endCxn id="24" idx="1"/>
          </p:cNvCxnSpPr>
          <p:nvPr/>
        </p:nvCxnSpPr>
        <p:spPr>
          <a:xfrm flipV="1">
            <a:off x="3752564" y="1184275"/>
            <a:ext cx="387084" cy="66896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3" idx="3"/>
            <a:endCxn id="3" idx="1"/>
          </p:cNvCxnSpPr>
          <p:nvPr/>
        </p:nvCxnSpPr>
        <p:spPr>
          <a:xfrm>
            <a:off x="3752564" y="1853235"/>
            <a:ext cx="387084" cy="60391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4" idx="3"/>
            <a:endCxn id="9" idx="1"/>
          </p:cNvCxnSpPr>
          <p:nvPr/>
        </p:nvCxnSpPr>
        <p:spPr>
          <a:xfrm flipV="1">
            <a:off x="7680596" y="1794562"/>
            <a:ext cx="324332" cy="66259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0094" y="1373533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lfo</a:t>
            </a:r>
            <a:endParaRPr kumimoji="1"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f</a:t>
            </a:r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req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:</a:t>
            </a:r>
            <a:r>
              <a:rPr lang="ja-JP" altLang="en-US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2Hz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139648" y="1977451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v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co2</a:t>
            </a: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detune: -10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099939" y="1977451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gainVco2</a:t>
            </a: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0.3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/>
          <p:cNvCxnSpPr>
            <a:stCxn id="2" idx="3"/>
            <a:endCxn id="13" idx="1"/>
          </p:cNvCxnSpPr>
          <p:nvPr/>
        </p:nvCxnSpPr>
        <p:spPr>
          <a:xfrm>
            <a:off x="1860751" y="1853234"/>
            <a:ext cx="311156" cy="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3" idx="3"/>
            <a:endCxn id="4" idx="1"/>
          </p:cNvCxnSpPr>
          <p:nvPr/>
        </p:nvCxnSpPr>
        <p:spPr>
          <a:xfrm>
            <a:off x="5720305" y="2457152"/>
            <a:ext cx="37963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171907" y="1373534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gainLfo</a:t>
            </a:r>
            <a:endParaRPr kumimoji="1"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1</a:t>
            </a:r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139648" y="704574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v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co1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099939" y="704574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gainVco1</a:t>
            </a: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0.3</a:t>
            </a:r>
            <a:endParaRPr kumimoji="1" lang="ja-JP" altLang="en-US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26" name="直線コネクタ 25"/>
          <p:cNvCxnSpPr>
            <a:stCxn id="24" idx="3"/>
            <a:endCxn id="25" idx="1"/>
          </p:cNvCxnSpPr>
          <p:nvPr/>
        </p:nvCxnSpPr>
        <p:spPr>
          <a:xfrm>
            <a:off x="5720305" y="1184275"/>
            <a:ext cx="37963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3" idx="3"/>
            <a:endCxn id="24" idx="1"/>
          </p:cNvCxnSpPr>
          <p:nvPr/>
        </p:nvCxnSpPr>
        <p:spPr>
          <a:xfrm flipV="1">
            <a:off x="3752564" y="1184275"/>
            <a:ext cx="387084" cy="66896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3" idx="3"/>
            <a:endCxn id="3" idx="1"/>
          </p:cNvCxnSpPr>
          <p:nvPr/>
        </p:nvCxnSpPr>
        <p:spPr>
          <a:xfrm>
            <a:off x="3752564" y="1853235"/>
            <a:ext cx="387084" cy="60391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3305636" y="3464890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Vcf</a:t>
            </a:r>
            <a:endParaRPr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type: </a:t>
            </a:r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lowpass</a:t>
            </a:r>
            <a:endParaRPr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freq</a:t>
            </a:r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: 10kHz</a:t>
            </a:r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7075777" y="3364786"/>
            <a:ext cx="633295" cy="1159609"/>
            <a:chOff x="6930043" y="1204407"/>
            <a:chExt cx="633295" cy="1159609"/>
          </a:xfrm>
        </p:grpSpPr>
        <p:sp>
          <p:nvSpPr>
            <p:cNvPr id="20" name="正方形/長方形 19"/>
            <p:cNvSpPr/>
            <p:nvPr/>
          </p:nvSpPr>
          <p:spPr>
            <a:xfrm>
              <a:off x="6930043" y="1544360"/>
              <a:ext cx="241586" cy="4797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2" name="台形 21"/>
            <p:cNvSpPr/>
            <p:nvPr/>
          </p:nvSpPr>
          <p:spPr>
            <a:xfrm rot="16200000">
              <a:off x="6833410" y="1634088"/>
              <a:ext cx="1159609" cy="300247"/>
            </a:xfrm>
            <a:prstGeom prst="trapezoid">
              <a:avLst>
                <a:gd name="adj" fmla="val 57308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cxnSp>
        <p:nvCxnSpPr>
          <p:cNvPr id="23" name="直線コネクタ 22"/>
          <p:cNvCxnSpPr>
            <a:stCxn id="18" idx="3"/>
            <a:endCxn id="27" idx="1"/>
          </p:cNvCxnSpPr>
          <p:nvPr/>
        </p:nvCxnSpPr>
        <p:spPr>
          <a:xfrm>
            <a:off x="4886293" y="3944591"/>
            <a:ext cx="28354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69840" y="3464890"/>
            <a:ext cx="1580657" cy="959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gainVcf</a:t>
            </a:r>
            <a:endParaRPr lang="en-US" altLang="ja-JP" sz="14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gain: 0.5</a:t>
            </a:r>
          </a:p>
        </p:txBody>
      </p:sp>
      <p:cxnSp>
        <p:nvCxnSpPr>
          <p:cNvPr id="29" name="直線コネクタ 28"/>
          <p:cNvCxnSpPr>
            <a:stCxn id="27" idx="3"/>
            <a:endCxn id="20" idx="1"/>
          </p:cNvCxnSpPr>
          <p:nvPr/>
        </p:nvCxnSpPr>
        <p:spPr>
          <a:xfrm flipV="1">
            <a:off x="6750497" y="3944590"/>
            <a:ext cx="325280" cy="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25" idx="3"/>
          </p:cNvCxnSpPr>
          <p:nvPr/>
        </p:nvCxnSpPr>
        <p:spPr>
          <a:xfrm flipH="1">
            <a:off x="5370094" y="1184275"/>
            <a:ext cx="2310502" cy="2114964"/>
          </a:xfrm>
          <a:prstGeom prst="bentConnector3">
            <a:avLst>
              <a:gd name="adj1" fmla="val -16466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4" idx="3"/>
          </p:cNvCxnSpPr>
          <p:nvPr/>
        </p:nvCxnSpPr>
        <p:spPr>
          <a:xfrm flipH="1">
            <a:off x="5370094" y="2457152"/>
            <a:ext cx="2310502" cy="690239"/>
          </a:xfrm>
          <a:prstGeom prst="bentConnector3">
            <a:avLst>
              <a:gd name="adj1" fmla="val -9894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/>
          <p:nvPr/>
        </p:nvCxnSpPr>
        <p:spPr>
          <a:xfrm rot="10800000" flipV="1">
            <a:off x="3305636" y="3299239"/>
            <a:ext cx="2064458" cy="469348"/>
          </a:xfrm>
          <a:prstGeom prst="bentConnector3">
            <a:avLst>
              <a:gd name="adj1" fmla="val 127234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/>
          <p:nvPr/>
        </p:nvCxnSpPr>
        <p:spPr>
          <a:xfrm rot="10800000" flipV="1">
            <a:off x="3305636" y="3147390"/>
            <a:ext cx="2064458" cy="1037049"/>
          </a:xfrm>
          <a:prstGeom prst="bentConnector3">
            <a:avLst>
              <a:gd name="adj1" fmla="val 13960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96285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16-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テンプレート16-10.potx</Template>
  <TotalTime>1401</TotalTime>
  <Words>116</Words>
  <Application>Microsoft Macintosh PowerPoint</Application>
  <PresentationFormat>画面に合わせる (16:10)</PresentationFormat>
  <Paragraphs>86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テンプレート16-10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千葉工業大学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須田 宇宙</dc:creator>
  <cp:lastModifiedBy>suda</cp:lastModifiedBy>
  <cp:revision>53</cp:revision>
  <cp:lastPrinted>2014-10-13T07:32:32Z</cp:lastPrinted>
  <dcterms:created xsi:type="dcterms:W3CDTF">2014-10-11T05:58:19Z</dcterms:created>
  <dcterms:modified xsi:type="dcterms:W3CDTF">2017-11-09T12:46:11Z</dcterms:modified>
</cp:coreProperties>
</file>