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457B-2070-410E-BF1E-D79EB13E8D9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AEE8-62FF-448C-B7DC-781F9906D8F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0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457B-2070-410E-BF1E-D79EB13E8D9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AEE8-62FF-448C-B7DC-781F9906D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1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457B-2070-410E-BF1E-D79EB13E8D9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AEE8-62FF-448C-B7DC-781F9906D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9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457B-2070-410E-BF1E-D79EB13E8D9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AEE8-62FF-448C-B7DC-781F9906D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8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457B-2070-410E-BF1E-D79EB13E8D9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AEE8-62FF-448C-B7DC-781F9906D8F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27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457B-2070-410E-BF1E-D79EB13E8D9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AEE8-62FF-448C-B7DC-781F9906D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4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457B-2070-410E-BF1E-D79EB13E8D9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AEE8-62FF-448C-B7DC-781F9906D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9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457B-2070-410E-BF1E-D79EB13E8D9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AEE8-62FF-448C-B7DC-781F9906D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0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457B-2070-410E-BF1E-D79EB13E8D9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AEE8-62FF-448C-B7DC-781F9906D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47E457B-2070-410E-BF1E-D79EB13E8D9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26AEE8-62FF-448C-B7DC-781F9906D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5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457B-2070-410E-BF1E-D79EB13E8D9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AEE8-62FF-448C-B7DC-781F9906D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0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47E457B-2070-410E-BF1E-D79EB13E8D9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D26AEE8-62FF-448C-B7DC-781F9906D8F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98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mazon.com/YIKU-Universal-5-5x2-1mm-Charging-Connector/dp/B0825SD9ZM/ref=sr_1_4?dchild=1&amp;keywords=usb+to+5v+dc+cable&amp;qid=1633436412&amp;sr=8-4" TargetMode="External"/><Relationship Id="rId3" Type="http://schemas.openxmlformats.org/officeDocument/2006/relationships/hyperlink" Target="https://www.microcenter.com/product/621906/raspberry-pi-3a-official-starter-kit-with-pi-3-model-a-plus-boards" TargetMode="External"/><Relationship Id="rId7" Type="http://schemas.openxmlformats.org/officeDocument/2006/relationships/hyperlink" Target="https://www.amazon.com/CHINLY-Individually-Addressable-Waterproof-waterproof/dp/B01LSF4Q0A/ref=sr_1_6?crid=31JC3X1HZKU6J&amp;dchild=1&amp;keywords=ws2812b+waterproof&amp;qid=1633429982&amp;sprefix=ws2812b+water%2Caps%2C155&amp;sr=8-6" TargetMode="External"/><Relationship Id="rId2" Type="http://schemas.openxmlformats.org/officeDocument/2006/relationships/hyperlink" Target="https://www.amazon.com/BENSN-Replacement-Adapter-Charger-Brother/dp/B07D1MYPRN/ref=sr_1_8?dchild=1&amp;keywords=12v+car+power+supply&amp;qid=1633430101&amp;sr=8-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/GeeekPi-Character-Backlight-Raspberry-Electrical/dp/B07S7PJYM6/ref=sr_1_3?dchild=1&amp;keywords=raspberry+pi+lcd+display&amp;qid=1633429914&amp;sr=8-3" TargetMode="External"/><Relationship Id="rId5" Type="http://schemas.openxmlformats.org/officeDocument/2006/relationships/hyperlink" Target="https://www.amazon.com/AmazonBasics-RJ45-Cat-6-Ethernet-Patch-Cable-10-Feet-3-Meters/dp/B00N2VIALK/ref=sr_1_4?dchild=1&amp;keywords=ethernet+cable&amp;qid=1633429863&amp;s=electronics&amp;sr=1-4" TargetMode="External"/><Relationship Id="rId10" Type="http://schemas.openxmlformats.org/officeDocument/2006/relationships/hyperlink" Target="https://www.amazon.com/PNY-Elite-microSDHC-Memory-3-Pack/dp/B07YXJM282/ref=sxin_13_ac_d_mf_br?ac_md=3-2-UE5Z-ac_d_mf_br_br&amp;cv_ct_cx=micro+SD+Card&amp;dchild=1&amp;keywords=micro+SD+Card&amp;pd_rd_i=B07YXJM282&amp;pd_rd_r=10cf35fb-6ef5-4262-a3d0-bf202f1528bd&amp;pd_rd_w=WHxXp&amp;pd_rd_wg=NaOLu&amp;pf_rd_p=b0c493d8-5fdd-4188-b852-c552a4a3abdb&amp;pf_rd_r=ZXN7BC7B43VH08322NTK&amp;psc=1&amp;qid=1633436234&amp;sr=1-3-ed8a42d3-65f1-4884-a3a2-0dd6e83b6876" TargetMode="External"/><Relationship Id="rId4" Type="http://schemas.openxmlformats.org/officeDocument/2006/relationships/hyperlink" Target="https://www.amazon.com/AmazonBasics-Power-Delivery-Charger-Cable/dp/B07G2VWR56/ref=sr_1_13?crid=2XZ4DAQ0JA7MU&amp;dchild=1&amp;keywords=usb+c+car+charger&amp;qid=1633430156&amp;sprefix=usb+c+car+%2Caps%2C163&amp;sr=8-13" TargetMode="External"/><Relationship Id="rId9" Type="http://schemas.openxmlformats.org/officeDocument/2006/relationships/hyperlink" Target="https://www.amazon.com/Todiys-SN74AHCT125-SN74AHCT125N-MC74ACT125NG-MM74ACT125N/dp/B08NXJY1SM/ref=sr_1_3?dchild=1&amp;keywords=74ahct125&amp;qid=1633434578&amp;s=industrial&amp;sr=1-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mazon.com/Todiys-SN74AHCT125-SN74AHCT125N-MC74ACT125NG-MM74ACT125N/dp/B08NXJY1SM/ref=sr_1_3?dchild=1&amp;keywords=74ahct125&amp;qid=1633434578&amp;s=industrial&amp;sr=1-3" TargetMode="External"/><Relationship Id="rId3" Type="http://schemas.openxmlformats.org/officeDocument/2006/relationships/hyperlink" Target="https://www.microcenter.com/product/621906/raspberry-pi-3a-official-starter-kit-with-pi-3-model-a-plus-boards" TargetMode="External"/><Relationship Id="rId7" Type="http://schemas.openxmlformats.org/officeDocument/2006/relationships/hyperlink" Target="https://www.amazon.com/ALITOVE-100V-240V-Converter-5-5x2-1mm-Security/dp/B078RXZM4C/ref=sr_1_4?dchild=1&amp;keywords=5V+Power+Supply&amp;qid=1633436143&amp;sr=8-4" TargetMode="External"/><Relationship Id="rId2" Type="http://schemas.openxmlformats.org/officeDocument/2006/relationships/hyperlink" Target="https://www.amazon.com/Adapter-SANSUN-AC100-240V-Transformers-Switching/dp/B01AZLA9XQ/ref=sr_1_3?dchild=1&amp;keywords=12V+Power+Supply&amp;qid=1633436122&amp;sr=8-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/CHINLY-Individually-Addressable-Waterproof-waterproof/dp/B01LSF4Q0A/ref=sr_1_6?crid=31JC3X1HZKU6J&amp;dchild=1&amp;keywords=ws2812b+waterproof&amp;qid=1633429982&amp;sprefix=ws2812b+water%2Caps%2C155&amp;sr=8-6" TargetMode="External"/><Relationship Id="rId11" Type="http://schemas.openxmlformats.org/officeDocument/2006/relationships/hyperlink" Target="https://sixfab.com/product/raspberry-pi-ip54-outdoor-iot-project-enclosure/" TargetMode="External"/><Relationship Id="rId5" Type="http://schemas.openxmlformats.org/officeDocument/2006/relationships/hyperlink" Target="https://www.amazon.com/AmazonBasics-RJ45-Cat-6-Ethernet-Patch-Cable-10-Feet-3-Meters/dp/B00N2VIALK/ref=sr_1_4?dchild=1&amp;keywords=ethernet+cable&amp;qid=1633429863&amp;s=electronics&amp;sr=1-4" TargetMode="External"/><Relationship Id="rId10" Type="http://schemas.openxmlformats.org/officeDocument/2006/relationships/hyperlink" Target="https://www.amazon.com/Standard-Jumper-Solderless-Prototype-Breadboard/dp/B07H7V1X7Y/ref=sr_1_8?crid=OJ3XM8PCBZOH&amp;dchild=1&amp;keywords=breadboard+kit&amp;qid=1633436263&amp;s=electronics&amp;sprefix=breadboard%2Celectronics%2C202&amp;sr=1-8" TargetMode="External"/><Relationship Id="rId4" Type="http://schemas.openxmlformats.org/officeDocument/2006/relationships/hyperlink" Target="https://www.amazon.com/CanaKit-Raspberry-Power-Supply-USB-C/dp/B07TYQRXTK/ref=sr_1_3?dchild=1&amp;keywords=USB+C+Power+Supply&amp;qid=1633436188&amp;sr=8-3" TargetMode="External"/><Relationship Id="rId9" Type="http://schemas.openxmlformats.org/officeDocument/2006/relationships/hyperlink" Target="https://www.amazon.com/PNY-Elite-microSDHC-Memory-3-Pack/dp/B07YXJM282/ref=sxin_13_ac_d_mf_br?ac_md=3-2-UE5Z-ac_d_mf_br_br&amp;cv_ct_cx=micro+SD+Card&amp;dchild=1&amp;keywords=micro+SD+Card&amp;pd_rd_i=B07YXJM282&amp;pd_rd_r=10cf35fb-6ef5-4262-a3d0-bf202f1528bd&amp;pd_rd_w=WHxXp&amp;pd_rd_wg=NaOLu&amp;pf_rd_p=b0c493d8-5fdd-4188-b852-c552a4a3abdb&amp;pf_rd_r=ZXN7BC7B43VH08322NTK&amp;psc=1&amp;qid=1633436234&amp;sr=1-3-ed8a42d3-65f1-4884-a3a2-0dd6e83b6876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7465E-4786-4ADF-AF79-DF51B0ADD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Owlbox</a:t>
            </a:r>
            <a:r>
              <a:rPr lang="en-US" dirty="0"/>
              <a:t>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E9168-A97F-4992-AF64-614956A726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Prem Kurumpanai</a:t>
            </a:r>
          </a:p>
        </p:txBody>
      </p:sp>
    </p:spTree>
    <p:extLst>
      <p:ext uri="{BB962C8B-B14F-4D97-AF65-F5344CB8AC3E}">
        <p14:creationId xmlns:p14="http://schemas.microsoft.com/office/powerpoint/2010/main" val="1089552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EAF1E-867E-4C71-B2A9-57251C84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321C3-F5D8-4642-B94E-90C959DE2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Retrofit Blind-Spot monitoring to older vehicles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Average Speed of Traffic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Lane Change Warning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Traffic Signal Status</a:t>
            </a:r>
          </a:p>
          <a:p>
            <a:br>
              <a:rPr lang="en-US" dirty="0"/>
            </a:br>
            <a:r>
              <a:rPr lang="en-US" dirty="0"/>
              <a:t>External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Velocity-based Stop Sign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Speed Limit Signs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92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E013-2A37-4FB6-AE34-06D73288F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Internal: Schematic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10980-ECDF-4353-8CE8-4BD1C7B01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Raspberry Pi LCD - I2C Connection Diagram">
            <a:extLst>
              <a:ext uri="{FF2B5EF4-FFF2-40B4-BE49-F238E27FC236}">
                <a16:creationId xmlns:a16="http://schemas.microsoft.com/office/drawing/2014/main" id="{EB2F757D-6B3C-4877-88DE-DD745ECEF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179" y="1919288"/>
            <a:ext cx="4307541" cy="183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31722A-BD87-4CDD-BC92-8EB2061C2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393" y="1845734"/>
            <a:ext cx="4714102" cy="328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98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23182-8275-4C92-B027-B92E3ECC6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Internal: Bill of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1D33E-010A-48E9-BD24-858FCE8F0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Owlbox</a:t>
            </a:r>
            <a:r>
              <a:rPr lang="en-US" dirty="0"/>
              <a:t> &amp; </a:t>
            </a:r>
            <a:r>
              <a:rPr lang="en-US" dirty="0">
                <a:hlinkClick r:id="rId2"/>
              </a:rPr>
              <a:t>12V Power Supply</a:t>
            </a:r>
            <a:endParaRPr lang="en-US" dirty="0"/>
          </a:p>
          <a:p>
            <a:r>
              <a:rPr lang="en-US" dirty="0">
                <a:hlinkClick r:id="rId3"/>
              </a:rPr>
              <a:t>Raspberry Pi 3/4 (Model B)</a:t>
            </a:r>
            <a:r>
              <a:rPr lang="en-US" dirty="0"/>
              <a:t> &amp; </a:t>
            </a:r>
            <a:r>
              <a:rPr lang="en-US" dirty="0">
                <a:hlinkClick r:id="rId4"/>
              </a:rPr>
              <a:t>5V Power Supply</a:t>
            </a:r>
            <a:endParaRPr lang="en-US" dirty="0"/>
          </a:p>
          <a:p>
            <a:r>
              <a:rPr lang="en-US" dirty="0">
                <a:hlinkClick r:id="rId5"/>
              </a:rPr>
              <a:t>Ethernet Cable</a:t>
            </a:r>
            <a:endParaRPr lang="en-US" dirty="0"/>
          </a:p>
          <a:p>
            <a:r>
              <a:rPr lang="en-US" dirty="0">
                <a:hlinkClick r:id="rId6"/>
              </a:rPr>
              <a:t>I2C 1602 LCD Display</a:t>
            </a:r>
            <a:endParaRPr lang="en-US" dirty="0"/>
          </a:p>
          <a:p>
            <a:r>
              <a:rPr lang="en-US" dirty="0">
                <a:hlinkClick r:id="rId7"/>
              </a:rPr>
              <a:t>WS2812B LED Strip</a:t>
            </a:r>
            <a:endParaRPr lang="en-US" dirty="0"/>
          </a:p>
          <a:p>
            <a:r>
              <a:rPr lang="en-US" dirty="0">
                <a:hlinkClick r:id="rId8"/>
              </a:rPr>
              <a:t>Power Cable</a:t>
            </a:r>
            <a:endParaRPr lang="en-US" dirty="0"/>
          </a:p>
          <a:p>
            <a:r>
              <a:rPr lang="en-US" dirty="0">
                <a:hlinkClick r:id="rId9"/>
              </a:rPr>
              <a:t>SN74AHCT125 Level Converting Chip</a:t>
            </a:r>
            <a:endParaRPr lang="en-US" dirty="0"/>
          </a:p>
          <a:p>
            <a:r>
              <a:rPr lang="en-US" dirty="0">
                <a:hlinkClick r:id="rId10"/>
              </a:rPr>
              <a:t>2x Micro SD Card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79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11E43-2B2B-4B11-8BEA-CE59E7A75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External: Schematic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12C27-1785-4F5C-9E64-EB1E4B936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8B84A5C-BFE6-4ECF-A5B9-3C86F7CED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978" y="1916205"/>
            <a:ext cx="2374058" cy="203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1CE4A9-9115-40AC-899E-500672137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964" y="1866312"/>
            <a:ext cx="5423993" cy="361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22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23182-8275-4C92-B027-B92E3ECC6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External: Bill of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1D33E-010A-48E9-BD24-858FCE8F0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Owlbox</a:t>
            </a:r>
            <a:r>
              <a:rPr lang="en-US" dirty="0"/>
              <a:t> &amp; </a:t>
            </a:r>
            <a:r>
              <a:rPr lang="en-US" dirty="0">
                <a:hlinkClick r:id="rId2"/>
              </a:rPr>
              <a:t>12V Power Supply</a:t>
            </a:r>
            <a:endParaRPr lang="en-US" dirty="0"/>
          </a:p>
          <a:p>
            <a:r>
              <a:rPr lang="en-US" dirty="0">
                <a:hlinkClick r:id="rId3"/>
              </a:rPr>
              <a:t>Raspberry Pi 3/4 (Model B)</a:t>
            </a:r>
            <a:r>
              <a:rPr lang="en-US" dirty="0"/>
              <a:t> &amp; </a:t>
            </a:r>
            <a:r>
              <a:rPr lang="en-US" dirty="0">
                <a:hlinkClick r:id="rId4"/>
              </a:rPr>
              <a:t>5V Power Supply</a:t>
            </a:r>
            <a:endParaRPr lang="en-US" dirty="0"/>
          </a:p>
          <a:p>
            <a:r>
              <a:rPr lang="en-US" dirty="0">
                <a:hlinkClick r:id="rId5"/>
              </a:rPr>
              <a:t>Ethernet Cable</a:t>
            </a:r>
            <a:endParaRPr lang="en-US" dirty="0"/>
          </a:p>
          <a:p>
            <a:r>
              <a:rPr lang="en-US" dirty="0">
                <a:hlinkClick r:id="rId6"/>
              </a:rPr>
              <a:t>WS2812B LED Strip</a:t>
            </a:r>
            <a:r>
              <a:rPr lang="en-US" dirty="0"/>
              <a:t> &amp; </a:t>
            </a:r>
            <a:r>
              <a:rPr lang="en-US" dirty="0">
                <a:hlinkClick r:id="rId7"/>
              </a:rPr>
              <a:t>5V Power Supply</a:t>
            </a:r>
            <a:endParaRPr lang="en-US" dirty="0"/>
          </a:p>
          <a:p>
            <a:r>
              <a:rPr lang="en-US" dirty="0">
                <a:hlinkClick r:id="rId8"/>
              </a:rPr>
              <a:t>SN74AHCT125 Level Converting Chip</a:t>
            </a:r>
            <a:endParaRPr lang="en-US" dirty="0"/>
          </a:p>
          <a:p>
            <a:r>
              <a:rPr lang="en-US" dirty="0">
                <a:hlinkClick r:id="rId9"/>
              </a:rPr>
              <a:t>2x Micro SD Card</a:t>
            </a:r>
            <a:endParaRPr lang="en-US" dirty="0"/>
          </a:p>
          <a:p>
            <a:r>
              <a:rPr lang="en-US" dirty="0">
                <a:hlinkClick r:id="rId10"/>
              </a:rPr>
              <a:t>Wiring/Breadboard</a:t>
            </a:r>
            <a:endParaRPr lang="en-US" dirty="0"/>
          </a:p>
          <a:p>
            <a:r>
              <a:rPr lang="en-US" dirty="0">
                <a:hlinkClick r:id="rId11"/>
              </a:rPr>
              <a:t>Enclosure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268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B48CB-C97B-4BF1-8572-805FD2933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5C8DA-FEE8-4873-A82C-6BE10F7C0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Socket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Rpi_ws281x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I2c-tools (</a:t>
            </a:r>
            <a:r>
              <a:rPr lang="en-US" dirty="0" err="1"/>
              <a:t>SMBus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002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113</TotalTime>
  <Words>129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Retrospect</vt:lpstr>
      <vt:lpstr>Owlbox Applications</vt:lpstr>
      <vt:lpstr>Potential Applications</vt:lpstr>
      <vt:lpstr>Internal: Schematic</vt:lpstr>
      <vt:lpstr>Internal: Bill of Materials</vt:lpstr>
      <vt:lpstr>External: Schematic</vt:lpstr>
      <vt:lpstr>External: Bill of Materials</vt:lpstr>
      <vt:lpstr>Libraries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Owlbox Applications</dc:title>
  <dc:creator>Kurumpanai, Prem</dc:creator>
  <cp:lastModifiedBy>Kurumpanai, Prem</cp:lastModifiedBy>
  <cp:revision>3</cp:revision>
  <dcterms:created xsi:type="dcterms:W3CDTF">2021-10-05T10:27:52Z</dcterms:created>
  <dcterms:modified xsi:type="dcterms:W3CDTF">2021-10-05T12:21:03Z</dcterms:modified>
</cp:coreProperties>
</file>