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7E457B-2070-410E-BF1E-D79EB13E8D9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26AEE8-62FF-448C-B7DC-781F9906D8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Todiys-SN74AHCT125-SN74AHCT125N-MC74ACT125NG-MM74ACT125N/dp/B08NXJY1SM/ref=sr_1_3?dchild=1&amp;keywords=74ahct125&amp;qid=1633434578&amp;s=industrial&amp;sr=1-3" TargetMode="External"/><Relationship Id="rId3" Type="http://schemas.openxmlformats.org/officeDocument/2006/relationships/hyperlink" Target="https://www.microcenter.com/product/621906/raspberry-pi-3a-official-starter-kit-with-pi-3-model-a-plus-boards" TargetMode="External"/><Relationship Id="rId7" Type="http://schemas.openxmlformats.org/officeDocument/2006/relationships/hyperlink" Target="https://www.amazon.com/CHINLY-Individually-Addressable-Waterproof-waterproof/dp/B01LSF4Q0A/ref=sr_1_6?crid=31JC3X1HZKU6J&amp;dchild=1&amp;keywords=ws2812b+waterproof&amp;qid=1633429982&amp;sprefix=ws2812b+water%2Caps%2C155&amp;sr=8-6" TargetMode="External"/><Relationship Id="rId2" Type="http://schemas.openxmlformats.org/officeDocument/2006/relationships/hyperlink" Target="https://www.amazon.com/BENSN-Replacement-Adapter-Charger-Brother/dp/B07D1MYPRN/ref=sr_1_8?dchild=1&amp;keywords=12v+car+power+supply&amp;qid=1633430101&amp;sr=8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GeeekPi-Character-Backlight-Raspberry-Electrical/dp/B07S7PJYM6/ref=sr_1_3?dchild=1&amp;keywords=raspberry+pi+lcd+display&amp;qid=1633429914&amp;sr=8-3" TargetMode="External"/><Relationship Id="rId5" Type="http://schemas.openxmlformats.org/officeDocument/2006/relationships/hyperlink" Target="https://www.amazon.com/AmazonBasics-RJ45-Cat-6-Ethernet-Patch-Cable-10-Feet-3-Meters/dp/B00N2VIALK/ref=sr_1_4?dchild=1&amp;keywords=ethernet+cable&amp;qid=1633429863&amp;s=electronics&amp;sr=1-4" TargetMode="External"/><Relationship Id="rId4" Type="http://schemas.openxmlformats.org/officeDocument/2006/relationships/hyperlink" Target="https://www.amazon.com/AmazonBasics-Power-Delivery-Charger-Cable/dp/B07G2VWR56/ref=sr_1_13?crid=2XZ4DAQ0JA7MU&amp;dchild=1&amp;keywords=usb+c+car+charger&amp;qid=1633430156&amp;sprefix=usb+c+car+%2Caps%2C163&amp;sr=8-1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465E-4786-4ADF-AF79-DF51B0ADD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Owlbox</a:t>
            </a:r>
            <a:r>
              <a:rPr lang="en-US" dirty="0"/>
              <a:t>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9168-A97F-4992-AF64-614956A72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Prem Kurumpanai</a:t>
            </a:r>
          </a:p>
        </p:txBody>
      </p:sp>
    </p:spTree>
    <p:extLst>
      <p:ext uri="{BB962C8B-B14F-4D97-AF65-F5344CB8AC3E}">
        <p14:creationId xmlns:p14="http://schemas.microsoft.com/office/powerpoint/2010/main" val="108955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AF1E-867E-4C71-B2A9-57251C84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21C3-F5D8-4642-B94E-90C959DE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Retrofit Blind-Spot monitoring to older vehicles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Speed of Traffic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Lane Change Warning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Traffic Signal Status</a:t>
            </a:r>
          </a:p>
          <a:p>
            <a:br>
              <a:rPr lang="en-US" dirty="0"/>
            </a:br>
            <a:r>
              <a:rPr lang="en-US" dirty="0"/>
              <a:t>External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Velocity-based Stop 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Speed Limit Signs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E013-2A37-4FB6-AE34-06D73288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Internal: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0980-ECDF-4353-8CE8-4BD1C7B0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Raspberry Pi LCD - I2C Connection Diagram">
            <a:extLst>
              <a:ext uri="{FF2B5EF4-FFF2-40B4-BE49-F238E27FC236}">
                <a16:creationId xmlns:a16="http://schemas.microsoft.com/office/drawing/2014/main" id="{EB2F757D-6B3C-4877-88DE-DD745ECEF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79" y="1919288"/>
            <a:ext cx="4307541" cy="183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1722A-BD87-4CDD-BC92-8EB2061C2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3" y="1845734"/>
            <a:ext cx="4714102" cy="32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3182-8275-4C92-B027-B92E3ECC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Internal: 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D33E-010A-48E9-BD24-858FCE8F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Owlbox</a:t>
            </a:r>
            <a:r>
              <a:rPr lang="en-US" dirty="0"/>
              <a:t> &amp; </a:t>
            </a:r>
            <a:r>
              <a:rPr lang="en-US" dirty="0">
                <a:hlinkClick r:id="rId2"/>
              </a:rPr>
              <a:t>12V Power Supply</a:t>
            </a:r>
            <a:endParaRPr lang="en-US" dirty="0"/>
          </a:p>
          <a:p>
            <a:r>
              <a:rPr lang="en-US" dirty="0">
                <a:hlinkClick r:id="rId3"/>
              </a:rPr>
              <a:t>Raspberry Pi 3/4 (Model B)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5V Power Supply</a:t>
            </a:r>
            <a:endParaRPr lang="en-US" dirty="0"/>
          </a:p>
          <a:p>
            <a:r>
              <a:rPr lang="en-US" dirty="0">
                <a:hlinkClick r:id="rId5"/>
              </a:rPr>
              <a:t>Ethernet Cable</a:t>
            </a:r>
            <a:endParaRPr lang="en-US" dirty="0"/>
          </a:p>
          <a:p>
            <a:r>
              <a:rPr lang="en-US" dirty="0">
                <a:hlinkClick r:id="rId6"/>
              </a:rPr>
              <a:t>I2C 1602 LCD Display</a:t>
            </a:r>
            <a:endParaRPr lang="en-US" dirty="0"/>
          </a:p>
          <a:p>
            <a:r>
              <a:rPr lang="en-US" dirty="0">
                <a:hlinkClick r:id="rId7"/>
              </a:rPr>
              <a:t>WS2812B LED Strip</a:t>
            </a:r>
            <a:endParaRPr lang="en-US" dirty="0"/>
          </a:p>
          <a:p>
            <a:r>
              <a:rPr lang="en-US" dirty="0">
                <a:hlinkClick r:id="rId8"/>
              </a:rPr>
              <a:t>SN74AHCT125 Level Converting Chip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9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1E43-2B2B-4B11-8BEA-CE59E7A7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External: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2C27-1785-4F5C-9E64-EB1E4B93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B84A5C-BFE6-4ECF-A5B9-3C86F7CE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978" y="1916205"/>
            <a:ext cx="2374058" cy="20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CE4A9-9115-40AC-899E-50067213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64" y="1866312"/>
            <a:ext cx="5423993" cy="36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2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48CB-C97B-4BF1-8572-805FD293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C8DA-FEE8-4873-A82C-6BE10F7C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Rpi_ws281x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I2c-tools (</a:t>
            </a:r>
            <a:r>
              <a:rPr lang="en-US" dirty="0" err="1"/>
              <a:t>SMBus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2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81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Owlbox Applications</vt:lpstr>
      <vt:lpstr>Potential Applications</vt:lpstr>
      <vt:lpstr>Internal: Schematic</vt:lpstr>
      <vt:lpstr>Internal: Bill of Materials</vt:lpstr>
      <vt:lpstr>External: Schematic</vt:lpstr>
      <vt:lpstr>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Owlbox Applications</dc:title>
  <dc:creator>Kurumpanai, Prem</dc:creator>
  <cp:lastModifiedBy>Kurumpanai, Prem</cp:lastModifiedBy>
  <cp:revision>2</cp:revision>
  <dcterms:created xsi:type="dcterms:W3CDTF">2021-10-05T10:27:52Z</dcterms:created>
  <dcterms:modified xsi:type="dcterms:W3CDTF">2021-10-05T12:06:17Z</dcterms:modified>
</cp:coreProperties>
</file>