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1" r:id="rId4"/>
    <p:sldId id="257" r:id="rId5"/>
    <p:sldId id="277" r:id="rId6"/>
    <p:sldId id="278" r:id="rId7"/>
    <p:sldId id="280" r:id="rId8"/>
    <p:sldId id="266" r:id="rId9"/>
    <p:sldId id="28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8"/>
            <a:ext cx="5458968" cy="164718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Netflix+IMDB</a:t>
            </a:r>
            <a:r>
              <a:rPr lang="en-US" dirty="0" smtClean="0"/>
              <a:t>+…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6025448"/>
            <a:ext cx="5458968" cy="729538"/>
          </a:xfrm>
        </p:spPr>
        <p:txBody>
          <a:bodyPr>
            <a:normAutofit/>
          </a:bodyPr>
          <a:lstStyle/>
          <a:p>
            <a:r>
              <a:rPr lang="en-US" dirty="0" smtClean="0"/>
              <a:t>Soren Rasmussen, University of </a:t>
            </a:r>
            <a:r>
              <a:rPr lang="en-US" dirty="0" smtClean="0"/>
              <a:t>Oregon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11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03060"/>
            <a:ext cx="6508377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53513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2016 Movie Revenue</a:t>
            </a:r>
          </a:p>
          <a:p>
            <a:pPr lvl="1"/>
            <a:r>
              <a:rPr lang="en-US" dirty="0" smtClean="0"/>
              <a:t>Netflix: $6.8 billion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Hulu</a:t>
            </a:r>
            <a:r>
              <a:rPr lang="en-US" dirty="0" smtClean="0">
                <a:latin typeface="Consolas"/>
                <a:cs typeface="Consolas"/>
              </a:rPr>
              <a:t>: $1.5 billion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Global Box Office: ***</a:t>
            </a:r>
            <a:r>
              <a:rPr lang="en-US" u="sng" dirty="0" smtClean="0">
                <a:latin typeface="Consolas"/>
                <a:cs typeface="Consolas"/>
              </a:rPr>
              <a:t>$$38 Billion$$</a:t>
            </a:r>
            <a:r>
              <a:rPr lang="en-US" dirty="0" smtClean="0">
                <a:latin typeface="Consolas"/>
                <a:cs typeface="Consolas"/>
              </a:rPr>
              <a:t>***</a:t>
            </a:r>
          </a:p>
          <a:p>
            <a:pPr lvl="1"/>
            <a:endParaRPr lang="en-US" u="sng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Netflix Infamous “Netflix Prize”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$1,000,000 to winning team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304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03060"/>
            <a:ext cx="6508377" cy="1143000"/>
          </a:xfrm>
        </p:spPr>
        <p:txBody>
          <a:bodyPr/>
          <a:lstStyle/>
          <a:p>
            <a:r>
              <a:rPr lang="en-US" dirty="0" smtClean="0"/>
              <a:t>3 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535134" cy="3916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Velocity: Netflix databases </a:t>
            </a:r>
            <a:r>
              <a:rPr lang="en-US" dirty="0" smtClean="0">
                <a:latin typeface="Consolas"/>
                <a:cs typeface="Consolas"/>
              </a:rPr>
              <a:t>constantly </a:t>
            </a:r>
            <a:r>
              <a:rPr lang="en-US" dirty="0" smtClean="0">
                <a:latin typeface="Consolas"/>
                <a:cs typeface="Consolas"/>
              </a:rPr>
              <a:t>changing</a:t>
            </a:r>
          </a:p>
          <a:p>
            <a:r>
              <a:rPr lang="en-US" dirty="0" smtClean="0">
                <a:latin typeface="Consolas"/>
                <a:cs typeface="Consolas"/>
              </a:rPr>
              <a:t>Volume: Netflix has 81.5+ million users, see next slide</a:t>
            </a:r>
          </a:p>
          <a:p>
            <a:r>
              <a:rPr lang="en-US" dirty="0" smtClean="0">
                <a:latin typeface="Consolas"/>
                <a:cs typeface="Consolas"/>
              </a:rPr>
              <a:t>Variety: 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Web scraping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Public databases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Private databases: user’s ratings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Movie theater listings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218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Fusion: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 Challenge User Ratings</a:t>
            </a:r>
          </a:p>
          <a:p>
            <a:pPr lvl="1"/>
            <a:r>
              <a:rPr lang="en-US" dirty="0" smtClean="0"/>
              <a:t>17,000 Movies</a:t>
            </a:r>
          </a:p>
          <a:p>
            <a:pPr lvl="1"/>
            <a:r>
              <a:rPr lang="en-US" dirty="0" smtClean="0"/>
              <a:t>100,000,000+ Ratings</a:t>
            </a:r>
          </a:p>
          <a:p>
            <a:pPr lvl="1"/>
            <a:r>
              <a:rPr lang="en-US" dirty="0" smtClean="0"/>
              <a:t>480,000 Users</a:t>
            </a:r>
          </a:p>
          <a:p>
            <a:r>
              <a:rPr lang="en-US" dirty="0" smtClean="0"/>
              <a:t>The Internet Movie Database</a:t>
            </a:r>
          </a:p>
          <a:p>
            <a:pPr lvl="1"/>
            <a:r>
              <a:rPr lang="en-US" dirty="0" smtClean="0"/>
              <a:t>359,683 Film Ratings</a:t>
            </a:r>
          </a:p>
          <a:p>
            <a:r>
              <a:rPr lang="en-US" dirty="0" err="1" smtClean="0"/>
              <a:t>iCheckMovies.com</a:t>
            </a:r>
            <a:endParaRPr lang="en-US" dirty="0" smtClean="0"/>
          </a:p>
          <a:p>
            <a:pPr lvl="1"/>
            <a:r>
              <a:rPr lang="en-US" dirty="0" smtClean="0"/>
              <a:t>180 Movie Lists</a:t>
            </a:r>
          </a:p>
          <a:p>
            <a:pPr lvl="1"/>
            <a:r>
              <a:rPr lang="en-US" dirty="0" smtClean="0"/>
              <a:t>2193 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8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err="1" smtClean="0"/>
              <a:t>iCheckMovies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Created Python Tool</a:t>
            </a:r>
          </a:p>
          <a:p>
            <a:r>
              <a:rPr lang="en-US" dirty="0" smtClean="0"/>
              <a:t>Used Beautiful Soup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Grapping English Titles</a:t>
            </a:r>
          </a:p>
          <a:p>
            <a:pPr lvl="1"/>
            <a:r>
              <a:rPr lang="en-US" dirty="0" smtClean="0"/>
              <a:t>Largest Bottleneck</a:t>
            </a:r>
          </a:p>
          <a:p>
            <a:pPr lvl="2"/>
            <a:r>
              <a:rPr lang="en-US" dirty="0" smtClean="0"/>
              <a:t>Slow: 23+ Minutes</a:t>
            </a:r>
          </a:p>
          <a:p>
            <a:pPr lvl="1"/>
            <a:r>
              <a:rPr lang="en-US" dirty="0" smtClean="0"/>
              <a:t>Hidden Data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6-12-08 at 11.0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92" y="166511"/>
            <a:ext cx="4688607" cy="3781778"/>
          </a:xfrm>
          <a:prstGeom prst="rect">
            <a:avLst/>
          </a:prstGeom>
        </p:spPr>
      </p:pic>
      <p:pic>
        <p:nvPicPr>
          <p:cNvPr id="5" name="Picture 4" descr="Screen Shot 2016-12-08 at 11.11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37" y="4011431"/>
            <a:ext cx="4815607" cy="27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8366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Netflix</a:t>
            </a:r>
          </a:p>
          <a:p>
            <a:pPr lvl="1"/>
            <a:r>
              <a:rPr lang="en-US" i="1" dirty="0" smtClean="0"/>
              <a:t>Movies(ID, Year, Title)</a:t>
            </a:r>
          </a:p>
          <a:p>
            <a:pPr lvl="1"/>
            <a:r>
              <a:rPr lang="en-US" i="1" dirty="0" smtClean="0"/>
              <a:t>In mv_*ID*.txt: Ratings(User, Rating, Date)</a:t>
            </a:r>
          </a:p>
          <a:p>
            <a:r>
              <a:rPr lang="en-US" dirty="0" smtClean="0"/>
              <a:t>IMDB</a:t>
            </a:r>
          </a:p>
          <a:p>
            <a:pPr lvl="1"/>
            <a:r>
              <a:rPr lang="en-US" i="1" dirty="0" smtClean="0"/>
              <a:t>Ratings(Distribution, Votes, Rank, Title, Year)</a:t>
            </a:r>
          </a:p>
          <a:p>
            <a:r>
              <a:rPr lang="en-US" dirty="0" err="1" smtClean="0"/>
              <a:t>iCheckMovies</a:t>
            </a:r>
            <a:endParaRPr lang="en-US" dirty="0" smtClean="0"/>
          </a:p>
          <a:p>
            <a:pPr lvl="1"/>
            <a:r>
              <a:rPr lang="en-US" i="1" dirty="0" smtClean="0"/>
              <a:t>List(</a:t>
            </a:r>
            <a:r>
              <a:rPr lang="en-US" i="1" dirty="0" err="1" smtClean="0"/>
              <a:t>NumOfLists</a:t>
            </a:r>
            <a:r>
              <a:rPr lang="en-US" i="1" dirty="0" smtClean="0"/>
              <a:t>, Year, Title)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544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7857"/>
            <a:ext cx="6508377" cy="730956"/>
          </a:xfrm>
        </p:spPr>
        <p:txBody>
          <a:bodyPr/>
          <a:lstStyle/>
          <a:p>
            <a:r>
              <a:rPr lang="en-US" dirty="0" smtClean="0"/>
              <a:t>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88813"/>
            <a:ext cx="7083660" cy="1254478"/>
          </a:xfrm>
        </p:spPr>
        <p:txBody>
          <a:bodyPr>
            <a:normAutofit/>
          </a:bodyPr>
          <a:lstStyle/>
          <a:p>
            <a:r>
              <a:rPr lang="en-US" dirty="0" smtClean="0"/>
              <a:t>Lack of Resources</a:t>
            </a:r>
          </a:p>
          <a:p>
            <a:pPr lvl="1"/>
            <a:r>
              <a:rPr lang="en-US" dirty="0" smtClean="0"/>
              <a:t>Laptop lacked space &amp; R</a:t>
            </a:r>
          </a:p>
          <a:p>
            <a:pPr lvl="1"/>
            <a:r>
              <a:rPr lang="en-US" dirty="0" smtClean="0"/>
              <a:t>“Frankenstein” lacked Python packages</a:t>
            </a:r>
            <a:endParaRPr lang="en-US" dirty="0" smtClean="0"/>
          </a:p>
        </p:txBody>
      </p:sp>
      <p:pic>
        <p:nvPicPr>
          <p:cNvPr id="4" name="Picture 3" descr="Screen Shot 2016-12-08 at 11.3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1" y="2043292"/>
            <a:ext cx="2020576" cy="1359930"/>
          </a:xfrm>
          <a:prstGeom prst="rect">
            <a:avLst/>
          </a:prstGeom>
        </p:spPr>
      </p:pic>
      <p:pic>
        <p:nvPicPr>
          <p:cNvPr id="5" name="Picture 4" descr="Screen Shot 2016-12-08 at 11.3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6" y="2043291"/>
            <a:ext cx="1908527" cy="13687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44889" y="4145888"/>
            <a:ext cx="3245555" cy="151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411" y="3456001"/>
            <a:ext cx="382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Scraping: </a:t>
            </a:r>
            <a:r>
              <a:rPr lang="en-US" dirty="0" err="1" smtClean="0"/>
              <a:t>iCheckMovies</a:t>
            </a:r>
            <a:r>
              <a:rPr lang="en-US" dirty="0" smtClean="0"/>
              <a:t> DB</a:t>
            </a:r>
          </a:p>
          <a:p>
            <a:pPr algn="ctr"/>
            <a:r>
              <a:rPr lang="en-US" dirty="0" smtClean="0"/>
              <a:t>Slow: 23  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5111" y="3456001"/>
            <a:ext cx="34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Netflix + IMDB: big datasets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3969" y="3825333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8364" y="4075799"/>
            <a:ext cx="368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Cleaning in R and Python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Netflix: getting </a:t>
            </a:r>
            <a:r>
              <a:rPr lang="en-US" dirty="0" err="1" smtClean="0"/>
              <a:t>avgs</a:t>
            </a:r>
            <a:r>
              <a:rPr lang="en-US" dirty="0"/>
              <a:t> </a:t>
            </a:r>
            <a:r>
              <a:rPr lang="en-US" dirty="0" smtClean="0"/>
              <a:t>~8 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Netflix: cleaning titles ~2 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IMDB: cleaning titles ~1.5 min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96924" y="3825333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61924" y="5270729"/>
            <a:ext cx="0" cy="32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3444" y="5658556"/>
            <a:ext cx="239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All Data in R:</a:t>
            </a:r>
          </a:p>
          <a:p>
            <a:pPr algn="ctr"/>
            <a:r>
              <a:rPr lang="en-US" dirty="0" smtClean="0"/>
              <a:t>Quick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46114" y="6025444"/>
            <a:ext cx="3344330" cy="29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443" y="6322999"/>
            <a:ext cx="423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 Processing in Python</a:t>
            </a:r>
          </a:p>
        </p:txBody>
      </p:sp>
    </p:spTree>
    <p:extLst>
      <p:ext uri="{BB962C8B-B14F-4D97-AF65-F5344CB8AC3E}">
        <p14:creationId xmlns:p14="http://schemas.microsoft.com/office/powerpoint/2010/main" val="92654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84022"/>
            <a:ext cx="6508377" cy="3916363"/>
          </a:xfrm>
        </p:spPr>
        <p:txBody>
          <a:bodyPr/>
          <a:lstStyle/>
          <a:p>
            <a:pPr lvl="1"/>
            <a:r>
              <a:rPr lang="en-US" dirty="0" smtClean="0"/>
              <a:t>Used Python’s </a:t>
            </a:r>
            <a:r>
              <a:rPr lang="en-US" dirty="0" err="1" smtClean="0"/>
              <a:t>scikit-neuralnetwork</a:t>
            </a:r>
            <a:endParaRPr lang="en-US" dirty="0" smtClean="0"/>
          </a:p>
          <a:p>
            <a:pPr lvl="1"/>
            <a:r>
              <a:rPr lang="en-US" dirty="0" smtClean="0"/>
              <a:t>Root Mean Square Deviation: 0.00037144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96" y="3308345"/>
            <a:ext cx="4203473" cy="2606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80123"/>
            <a:ext cx="3944386" cy="2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data sources</a:t>
            </a:r>
          </a:p>
          <a:p>
            <a:pPr lvl="1"/>
            <a:r>
              <a:rPr lang="en-US" dirty="0" smtClean="0"/>
              <a:t>Add movies that are in theaters</a:t>
            </a:r>
          </a:p>
          <a:p>
            <a:pPr lvl="1"/>
            <a:r>
              <a:rPr lang="en-US" dirty="0" smtClean="0"/>
              <a:t>Add Amazon ratings</a:t>
            </a:r>
          </a:p>
          <a:p>
            <a:pPr lvl="1"/>
            <a:r>
              <a:rPr lang="en-US" dirty="0" err="1" smtClean="0"/>
              <a:t>Hulu</a:t>
            </a:r>
            <a:r>
              <a:rPr lang="en-US" dirty="0" smtClean="0"/>
              <a:t>? Private though… like most data  D: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4476</TotalTime>
  <Words>296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Plaza</vt:lpstr>
      <vt:lpstr>Netflix+IMDB+… Database</vt:lpstr>
      <vt:lpstr>Motivation</vt:lpstr>
      <vt:lpstr>3 V’s</vt:lpstr>
      <vt:lpstr>Data Fusion: sources</vt:lpstr>
      <vt:lpstr>Web Scraping: iCheckMovies</vt:lpstr>
      <vt:lpstr>Schemas</vt:lpstr>
      <vt:lpstr>Distributed Databases</vt:lpstr>
      <vt:lpstr>Neural Networks</vt:lpstr>
      <vt:lpstr>Future Research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Allowing MPI Tool Builders to Forget about Fortran</dc:title>
  <dc:creator>Soren</dc:creator>
  <cp:lastModifiedBy>Soren</cp:lastModifiedBy>
  <cp:revision>93</cp:revision>
  <dcterms:created xsi:type="dcterms:W3CDTF">2016-08-29T16:40:19Z</dcterms:created>
  <dcterms:modified xsi:type="dcterms:W3CDTF">2016-12-09T08:35:11Z</dcterms:modified>
</cp:coreProperties>
</file>