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77" r:id="rId5"/>
    <p:sldId id="278" r:id="rId6"/>
    <p:sldId id="280" r:id="rId7"/>
    <p:sldId id="258" r:id="rId8"/>
    <p:sldId id="266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8"/>
            <a:ext cx="5458968" cy="1647183"/>
          </a:xfrm>
        </p:spPr>
        <p:txBody>
          <a:bodyPr>
            <a:normAutofit/>
          </a:bodyPr>
          <a:lstStyle/>
          <a:p>
            <a:r>
              <a:rPr lang="en-US" dirty="0" err="1" smtClean="0"/>
              <a:t>Netflix+IMDB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00400" y="6025448"/>
            <a:ext cx="5458968" cy="729538"/>
          </a:xfrm>
        </p:spPr>
        <p:txBody>
          <a:bodyPr>
            <a:normAutofit/>
          </a:bodyPr>
          <a:lstStyle/>
          <a:p>
            <a:r>
              <a:rPr lang="en-US" dirty="0" smtClean="0"/>
              <a:t>Soren Rasmussen, University of </a:t>
            </a:r>
            <a:r>
              <a:rPr lang="en-US" dirty="0" smtClean="0"/>
              <a:t>Oregon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11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03060"/>
            <a:ext cx="6508377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209800"/>
            <a:ext cx="8535134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2016 Movie Revenue</a:t>
            </a:r>
          </a:p>
          <a:p>
            <a:pPr lvl="1"/>
            <a:r>
              <a:rPr lang="en-US" dirty="0" smtClean="0"/>
              <a:t>Netflix: $6.8 billion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Hulu</a:t>
            </a:r>
            <a:r>
              <a:rPr lang="en-US" dirty="0" smtClean="0">
                <a:latin typeface="Consolas"/>
                <a:cs typeface="Consolas"/>
              </a:rPr>
              <a:t>: $1.5 billion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Global Box Office: </a:t>
            </a:r>
            <a:r>
              <a:rPr lang="en-US" u="sng" dirty="0" smtClean="0">
                <a:latin typeface="Consolas"/>
                <a:cs typeface="Consolas"/>
              </a:rPr>
              <a:t>$38 Billion</a:t>
            </a:r>
          </a:p>
          <a:p>
            <a:pPr lvl="1"/>
            <a:endParaRPr lang="en-US" u="sng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Netflix Infamous “Netflix Prize”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$1,000,000 to winning team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304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Fusion: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08366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Netflix Challenge User Ratings</a:t>
            </a:r>
          </a:p>
          <a:p>
            <a:pPr lvl="1"/>
            <a:r>
              <a:rPr lang="en-US" dirty="0" smtClean="0"/>
              <a:t>17,000 Movies</a:t>
            </a:r>
          </a:p>
          <a:p>
            <a:pPr lvl="1"/>
            <a:r>
              <a:rPr lang="en-US" dirty="0" smtClean="0"/>
              <a:t>100,000,000+ Ratings</a:t>
            </a:r>
          </a:p>
          <a:p>
            <a:pPr lvl="1"/>
            <a:r>
              <a:rPr lang="en-US" dirty="0" smtClean="0"/>
              <a:t>480,000 Users</a:t>
            </a:r>
          </a:p>
          <a:p>
            <a:r>
              <a:rPr lang="en-US" dirty="0" smtClean="0"/>
              <a:t>The Internet Movie Database</a:t>
            </a:r>
          </a:p>
          <a:p>
            <a:pPr lvl="1"/>
            <a:r>
              <a:rPr lang="en-US" dirty="0" smtClean="0"/>
              <a:t>359,683 Film Ratings</a:t>
            </a:r>
          </a:p>
          <a:p>
            <a:r>
              <a:rPr lang="en-US" dirty="0" err="1" smtClean="0"/>
              <a:t>iCheckMovies.com</a:t>
            </a:r>
            <a:endParaRPr lang="en-US" dirty="0" smtClean="0"/>
          </a:p>
          <a:p>
            <a:pPr lvl="1"/>
            <a:r>
              <a:rPr lang="en-US" dirty="0" smtClean="0"/>
              <a:t>180 Movie Lists</a:t>
            </a:r>
          </a:p>
          <a:p>
            <a:pPr lvl="1"/>
            <a:r>
              <a:rPr lang="en-US" dirty="0" smtClean="0"/>
              <a:t>2193 entries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281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Scraping:</a:t>
            </a:r>
            <a:br>
              <a:rPr lang="en-US" dirty="0" smtClean="0"/>
            </a:br>
            <a:r>
              <a:rPr lang="en-US" dirty="0" err="1" smtClean="0"/>
              <a:t>iCheckMovies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08366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Created Python Tool</a:t>
            </a:r>
          </a:p>
          <a:p>
            <a:r>
              <a:rPr lang="en-US" dirty="0" smtClean="0"/>
              <a:t>Used Beautiful Soup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creen Shot 2016-12-08 at 11.0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92" y="166511"/>
            <a:ext cx="4688607" cy="3781778"/>
          </a:xfrm>
          <a:prstGeom prst="rect">
            <a:avLst/>
          </a:prstGeom>
        </p:spPr>
      </p:pic>
      <p:pic>
        <p:nvPicPr>
          <p:cNvPr id="5" name="Picture 4" descr="Screen Shot 2016-12-08 at 11.11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37" y="4011431"/>
            <a:ext cx="4815607" cy="277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4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08366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Netflix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IMDB</a:t>
            </a:r>
          </a:p>
          <a:p>
            <a:r>
              <a:rPr lang="en-US" dirty="0" err="1" smtClean="0"/>
              <a:t>iCheckMovies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48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08366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Graph of schemas and transition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54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48330"/>
            <a:ext cx="6508377" cy="1143000"/>
          </a:xfrm>
        </p:spPr>
        <p:txBody>
          <a:bodyPr/>
          <a:lstStyle/>
          <a:p>
            <a:r>
              <a:rPr lang="en-US" dirty="0" smtClean="0"/>
              <a:t>Wrapper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1330"/>
            <a:ext cx="6508377" cy="47348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63" y="1637917"/>
            <a:ext cx="5633113" cy="44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4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data sources</a:t>
            </a:r>
          </a:p>
          <a:p>
            <a:pPr lvl="1"/>
            <a:r>
              <a:rPr lang="en-US" dirty="0" smtClean="0"/>
              <a:t>Add movies that are in theaters</a:t>
            </a:r>
          </a:p>
          <a:p>
            <a:pPr lvl="1"/>
            <a:r>
              <a:rPr lang="en-US" dirty="0" smtClean="0"/>
              <a:t>Add Amazon ratings</a:t>
            </a:r>
          </a:p>
          <a:p>
            <a:pPr lvl="1"/>
            <a:r>
              <a:rPr lang="en-US" dirty="0" err="1" smtClean="0"/>
              <a:t>Hulu</a:t>
            </a:r>
            <a:r>
              <a:rPr lang="en-US" dirty="0" smtClean="0"/>
              <a:t>? Private though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1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5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4398</TotalTime>
  <Words>113</Words>
  <Application>Microsoft Macintosh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Plaza</vt:lpstr>
      <vt:lpstr>Netflix+IMDB Database</vt:lpstr>
      <vt:lpstr>Motivation</vt:lpstr>
      <vt:lpstr>Data Fusion: sources</vt:lpstr>
      <vt:lpstr>Web Scraping: iCheckMovies</vt:lpstr>
      <vt:lpstr>Schemas</vt:lpstr>
      <vt:lpstr>Timing</vt:lpstr>
      <vt:lpstr>Wrapper Architecture</vt:lpstr>
      <vt:lpstr>Future Research</vt:lpstr>
      <vt:lpstr>Thanks 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Allowing MPI Tool Builders to Forget about Fortran</dc:title>
  <dc:creator>Soren</dc:creator>
  <cp:lastModifiedBy>Soren</cp:lastModifiedBy>
  <cp:revision>79</cp:revision>
  <dcterms:created xsi:type="dcterms:W3CDTF">2016-08-29T16:40:19Z</dcterms:created>
  <dcterms:modified xsi:type="dcterms:W3CDTF">2016-12-09T07:17:09Z</dcterms:modified>
</cp:coreProperties>
</file>